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4.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5.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7.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8.xml" ContentType="application/vnd.openxmlformats-officedocument.theme+xml"/>
  <Override PartName="/ppt/slideLayouts/slideLayout421.xml" ContentType="application/vnd.openxmlformats-officedocument.presentationml.slideLayout+xml"/>
  <Override PartName="/ppt/theme/theme9.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10.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1.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theme/theme12.xml" ContentType="application/vnd.openxmlformats-officedocument.theme+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4031" r:id="rId2"/>
    <p:sldMasterId id="2147484069" r:id="rId3"/>
    <p:sldMasterId id="2147484122" r:id="rId4"/>
    <p:sldMasterId id="2147484235" r:id="rId5"/>
    <p:sldMasterId id="2147484409" r:id="rId6"/>
    <p:sldMasterId id="2147484415" r:id="rId7"/>
    <p:sldMasterId id="2147484424" r:id="rId8"/>
    <p:sldMasterId id="2147484449" r:id="rId9"/>
    <p:sldMasterId id="2147484451" r:id="rId10"/>
    <p:sldMasterId id="2147484455" r:id="rId11"/>
    <p:sldMasterId id="2147484521" r:id="rId12"/>
    <p:sldMasterId id="2147484525" r:id="rId13"/>
  </p:sldMasterIdLst>
  <p:notesMasterIdLst>
    <p:notesMasterId r:id="rId3045"/>
  </p:notesMasterIdLst>
  <p:handoutMasterIdLst>
    <p:handoutMasterId r:id="rId3046"/>
  </p:handoutMasterIdLst>
  <p:sldIdLst>
    <p:sldId id="359" r:id="rId14"/>
    <p:sldId id="2592" r:id="rId15"/>
    <p:sldId id="2593" r:id="rId16"/>
    <p:sldId id="2594" r:id="rId17"/>
    <p:sldId id="2595" r:id="rId18"/>
    <p:sldId id="2596" r:id="rId19"/>
    <p:sldId id="2597" r:id="rId20"/>
    <p:sldId id="2598" r:id="rId21"/>
    <p:sldId id="2599" r:id="rId22"/>
    <p:sldId id="2600" r:id="rId23"/>
    <p:sldId id="2601" r:id="rId24"/>
    <p:sldId id="2602" r:id="rId25"/>
    <p:sldId id="2603" r:id="rId26"/>
    <p:sldId id="2604" r:id="rId27"/>
    <p:sldId id="2605" r:id="rId28"/>
    <p:sldId id="2606" r:id="rId29"/>
    <p:sldId id="556" r:id="rId30"/>
    <p:sldId id="557" r:id="rId31"/>
    <p:sldId id="558" r:id="rId32"/>
    <p:sldId id="559" r:id="rId33"/>
    <p:sldId id="560" r:id="rId34"/>
    <p:sldId id="561" r:id="rId35"/>
    <p:sldId id="562" r:id="rId36"/>
    <p:sldId id="563" r:id="rId37"/>
    <p:sldId id="564" r:id="rId38"/>
    <p:sldId id="565" r:id="rId39"/>
    <p:sldId id="566" r:id="rId40"/>
    <p:sldId id="567" r:id="rId41"/>
    <p:sldId id="408" r:id="rId42"/>
    <p:sldId id="409" r:id="rId43"/>
    <p:sldId id="410"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734"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 id="360" r:id="rId81"/>
    <p:sldId id="3370" r:id="rId82"/>
    <p:sldId id="1405" r:id="rId83"/>
    <p:sldId id="1406" r:id="rId84"/>
    <p:sldId id="1407" r:id="rId85"/>
    <p:sldId id="1408" r:id="rId86"/>
    <p:sldId id="1409" r:id="rId87"/>
    <p:sldId id="1410" r:id="rId88"/>
    <p:sldId id="1411" r:id="rId89"/>
    <p:sldId id="1412" r:id="rId90"/>
    <p:sldId id="1413" r:id="rId91"/>
    <p:sldId id="1414" r:id="rId92"/>
    <p:sldId id="1415" r:id="rId93"/>
    <p:sldId id="1416" r:id="rId94"/>
    <p:sldId id="1417" r:id="rId95"/>
    <p:sldId id="1418" r:id="rId96"/>
    <p:sldId id="1419" r:id="rId97"/>
    <p:sldId id="1420" r:id="rId98"/>
    <p:sldId id="1421" r:id="rId99"/>
    <p:sldId id="1422" r:id="rId100"/>
    <p:sldId id="1423" r:id="rId101"/>
    <p:sldId id="1424" r:id="rId102"/>
    <p:sldId id="1425" r:id="rId103"/>
    <p:sldId id="1426" r:id="rId104"/>
    <p:sldId id="3381" r:id="rId105"/>
    <p:sldId id="1603" r:id="rId106"/>
    <p:sldId id="1604" r:id="rId107"/>
    <p:sldId id="1605" r:id="rId108"/>
    <p:sldId id="1606" r:id="rId109"/>
    <p:sldId id="1607" r:id="rId110"/>
    <p:sldId id="1608" r:id="rId111"/>
    <p:sldId id="1609" r:id="rId112"/>
    <p:sldId id="3389" r:id="rId113"/>
    <p:sldId id="1610" r:id="rId114"/>
    <p:sldId id="1611" r:id="rId115"/>
    <p:sldId id="1613" r:id="rId116"/>
    <p:sldId id="1614" r:id="rId117"/>
    <p:sldId id="1615" r:id="rId118"/>
    <p:sldId id="1616" r:id="rId119"/>
    <p:sldId id="1617" r:id="rId120"/>
    <p:sldId id="1618" r:id="rId121"/>
    <p:sldId id="1619" r:id="rId122"/>
    <p:sldId id="1620" r:id="rId123"/>
    <p:sldId id="3427" r:id="rId124"/>
    <p:sldId id="1622" r:id="rId125"/>
    <p:sldId id="1623" r:id="rId126"/>
    <p:sldId id="1624" r:id="rId127"/>
    <p:sldId id="1625" r:id="rId128"/>
    <p:sldId id="3434" r:id="rId129"/>
    <p:sldId id="1627" r:id="rId130"/>
    <p:sldId id="1628" r:id="rId131"/>
    <p:sldId id="1629" r:id="rId132"/>
    <p:sldId id="1630" r:id="rId133"/>
    <p:sldId id="1631" r:id="rId134"/>
    <p:sldId id="1632" r:id="rId135"/>
    <p:sldId id="3442" r:id="rId136"/>
    <p:sldId id="1634" r:id="rId137"/>
    <p:sldId id="1635" r:id="rId138"/>
    <p:sldId id="1636" r:id="rId139"/>
    <p:sldId id="1637" r:id="rId140"/>
    <p:sldId id="1638" r:id="rId141"/>
    <p:sldId id="1639" r:id="rId142"/>
    <p:sldId id="1640" r:id="rId143"/>
    <p:sldId id="1641" r:id="rId144"/>
    <p:sldId id="1642" r:id="rId145"/>
    <p:sldId id="3456" r:id="rId146"/>
    <p:sldId id="1644" r:id="rId147"/>
    <p:sldId id="1646" r:id="rId148"/>
    <p:sldId id="1647" r:id="rId149"/>
    <p:sldId id="1648" r:id="rId150"/>
    <p:sldId id="1649" r:id="rId151"/>
    <p:sldId id="1650" r:id="rId152"/>
    <p:sldId id="1651" r:id="rId153"/>
    <p:sldId id="3474" r:id="rId154"/>
    <p:sldId id="1653" r:id="rId155"/>
    <p:sldId id="1654" r:id="rId156"/>
    <p:sldId id="1655" r:id="rId157"/>
    <p:sldId id="1656" r:id="rId158"/>
    <p:sldId id="1657" r:id="rId159"/>
    <p:sldId id="1658" r:id="rId160"/>
    <p:sldId id="1659" r:id="rId161"/>
    <p:sldId id="3473" r:id="rId162"/>
    <p:sldId id="1661" r:id="rId163"/>
    <p:sldId id="1662" r:id="rId164"/>
    <p:sldId id="1663" r:id="rId165"/>
    <p:sldId id="1664" r:id="rId166"/>
    <p:sldId id="3482" r:id="rId167"/>
    <p:sldId id="1666" r:id="rId168"/>
    <p:sldId id="1667" r:id="rId169"/>
    <p:sldId id="1668" r:id="rId170"/>
    <p:sldId id="1670" r:id="rId171"/>
    <p:sldId id="3483" r:id="rId172"/>
    <p:sldId id="1669" r:id="rId173"/>
    <p:sldId id="1671" r:id="rId174"/>
    <p:sldId id="1672" r:id="rId175"/>
    <p:sldId id="1673" r:id="rId176"/>
    <p:sldId id="1674" r:id="rId177"/>
    <p:sldId id="3486" r:id="rId178"/>
    <p:sldId id="1675" r:id="rId179"/>
    <p:sldId id="1676" r:id="rId180"/>
    <p:sldId id="1677" r:id="rId181"/>
    <p:sldId id="1678" r:id="rId182"/>
    <p:sldId id="3490" r:id="rId183"/>
    <p:sldId id="1679" r:id="rId184"/>
    <p:sldId id="1681" r:id="rId185"/>
    <p:sldId id="1682" r:id="rId186"/>
    <p:sldId id="1683" r:id="rId187"/>
    <p:sldId id="3494" r:id="rId188"/>
    <p:sldId id="1684" r:id="rId189"/>
    <p:sldId id="1685" r:id="rId190"/>
    <p:sldId id="1686" r:id="rId191"/>
    <p:sldId id="1916" r:id="rId192"/>
    <p:sldId id="1918" r:id="rId193"/>
    <p:sldId id="1687" r:id="rId194"/>
    <p:sldId id="1688" r:id="rId195"/>
    <p:sldId id="3501" r:id="rId196"/>
    <p:sldId id="1689" r:id="rId197"/>
    <p:sldId id="1690" r:id="rId198"/>
    <p:sldId id="1691" r:id="rId199"/>
    <p:sldId id="1692" r:id="rId200"/>
    <p:sldId id="1693" r:id="rId201"/>
    <p:sldId id="1694" r:id="rId202"/>
    <p:sldId id="1695" r:id="rId203"/>
    <p:sldId id="1696" r:id="rId204"/>
    <p:sldId id="1697" r:id="rId205"/>
    <p:sldId id="1698" r:id="rId206"/>
    <p:sldId id="1699" r:id="rId207"/>
    <p:sldId id="3514" r:id="rId208"/>
    <p:sldId id="1700" r:id="rId209"/>
    <p:sldId id="1701" r:id="rId210"/>
    <p:sldId id="1702" r:id="rId211"/>
    <p:sldId id="1703" r:id="rId212"/>
    <p:sldId id="1704" r:id="rId213"/>
    <p:sldId id="1705" r:id="rId214"/>
    <p:sldId id="1706" r:id="rId215"/>
    <p:sldId id="1707" r:id="rId216"/>
    <p:sldId id="1708" r:id="rId217"/>
    <p:sldId id="1709" r:id="rId218"/>
    <p:sldId id="1710" r:id="rId219"/>
    <p:sldId id="1711" r:id="rId220"/>
    <p:sldId id="1712" r:id="rId221"/>
    <p:sldId id="1713" r:id="rId222"/>
    <p:sldId id="1714" r:id="rId223"/>
    <p:sldId id="1715" r:id="rId224"/>
    <p:sldId id="3532" r:id="rId225"/>
    <p:sldId id="1716" r:id="rId226"/>
    <p:sldId id="1717" r:id="rId227"/>
    <p:sldId id="1718" r:id="rId228"/>
    <p:sldId id="1719" r:id="rId229"/>
    <p:sldId id="1720" r:id="rId230"/>
    <p:sldId id="1721" r:id="rId231"/>
    <p:sldId id="1722" r:id="rId232"/>
    <p:sldId id="1723" r:id="rId233"/>
    <p:sldId id="1724" r:id="rId234"/>
    <p:sldId id="1725" r:id="rId235"/>
    <p:sldId id="1726" r:id="rId236"/>
    <p:sldId id="1727" r:id="rId237"/>
    <p:sldId id="663" r:id="rId238"/>
    <p:sldId id="664" r:id="rId239"/>
    <p:sldId id="665" r:id="rId240"/>
    <p:sldId id="666" r:id="rId241"/>
    <p:sldId id="667" r:id="rId242"/>
    <p:sldId id="668" r:id="rId243"/>
    <p:sldId id="669" r:id="rId244"/>
    <p:sldId id="670" r:id="rId245"/>
    <p:sldId id="671" r:id="rId246"/>
    <p:sldId id="6229" r:id="rId247"/>
    <p:sldId id="672" r:id="rId248"/>
    <p:sldId id="673" r:id="rId249"/>
    <p:sldId id="674" r:id="rId250"/>
    <p:sldId id="6230" r:id="rId251"/>
    <p:sldId id="675" r:id="rId252"/>
    <p:sldId id="676" r:id="rId253"/>
    <p:sldId id="677" r:id="rId254"/>
    <p:sldId id="6231" r:id="rId255"/>
    <p:sldId id="678" r:id="rId256"/>
    <p:sldId id="679" r:id="rId257"/>
    <p:sldId id="680" r:id="rId258"/>
    <p:sldId id="6232" r:id="rId259"/>
    <p:sldId id="681" r:id="rId260"/>
    <p:sldId id="682" r:id="rId261"/>
    <p:sldId id="683" r:id="rId262"/>
    <p:sldId id="6233" r:id="rId263"/>
    <p:sldId id="684" r:id="rId264"/>
    <p:sldId id="685" r:id="rId265"/>
    <p:sldId id="686" r:id="rId266"/>
    <p:sldId id="6234" r:id="rId267"/>
    <p:sldId id="687" r:id="rId268"/>
    <p:sldId id="688" r:id="rId269"/>
    <p:sldId id="689" r:id="rId270"/>
    <p:sldId id="6235" r:id="rId271"/>
    <p:sldId id="690" r:id="rId272"/>
    <p:sldId id="691" r:id="rId273"/>
    <p:sldId id="692" r:id="rId274"/>
    <p:sldId id="6236" r:id="rId275"/>
    <p:sldId id="693" r:id="rId276"/>
    <p:sldId id="694" r:id="rId277"/>
    <p:sldId id="695" r:id="rId278"/>
    <p:sldId id="6237" r:id="rId279"/>
    <p:sldId id="696" r:id="rId280"/>
    <p:sldId id="697" r:id="rId281"/>
    <p:sldId id="698" r:id="rId282"/>
    <p:sldId id="6238" r:id="rId283"/>
    <p:sldId id="699" r:id="rId284"/>
    <p:sldId id="700" r:id="rId285"/>
    <p:sldId id="701" r:id="rId286"/>
    <p:sldId id="702" r:id="rId287"/>
    <p:sldId id="859" r:id="rId288"/>
    <p:sldId id="860" r:id="rId289"/>
    <p:sldId id="861" r:id="rId290"/>
    <p:sldId id="862" r:id="rId291"/>
    <p:sldId id="863" r:id="rId292"/>
    <p:sldId id="864" r:id="rId293"/>
    <p:sldId id="865" r:id="rId294"/>
    <p:sldId id="866" r:id="rId295"/>
    <p:sldId id="867" r:id="rId296"/>
    <p:sldId id="868" r:id="rId297"/>
    <p:sldId id="869" r:id="rId298"/>
    <p:sldId id="870" r:id="rId299"/>
    <p:sldId id="871" r:id="rId300"/>
    <p:sldId id="872" r:id="rId301"/>
    <p:sldId id="873" r:id="rId302"/>
    <p:sldId id="874" r:id="rId303"/>
    <p:sldId id="875" r:id="rId304"/>
    <p:sldId id="876" r:id="rId305"/>
    <p:sldId id="877" r:id="rId306"/>
    <p:sldId id="878" r:id="rId307"/>
    <p:sldId id="879" r:id="rId308"/>
    <p:sldId id="880" r:id="rId309"/>
    <p:sldId id="881" r:id="rId310"/>
    <p:sldId id="882" r:id="rId311"/>
    <p:sldId id="883" r:id="rId312"/>
    <p:sldId id="884" r:id="rId313"/>
    <p:sldId id="885" r:id="rId314"/>
    <p:sldId id="886" r:id="rId315"/>
    <p:sldId id="887" r:id="rId316"/>
    <p:sldId id="888" r:id="rId317"/>
    <p:sldId id="889" r:id="rId318"/>
    <p:sldId id="890" r:id="rId319"/>
    <p:sldId id="891" r:id="rId320"/>
    <p:sldId id="892" r:id="rId321"/>
    <p:sldId id="893" r:id="rId322"/>
    <p:sldId id="894" r:id="rId323"/>
    <p:sldId id="895" r:id="rId324"/>
    <p:sldId id="896" r:id="rId325"/>
    <p:sldId id="897" r:id="rId326"/>
    <p:sldId id="898" r:id="rId327"/>
    <p:sldId id="899" r:id="rId328"/>
    <p:sldId id="900" r:id="rId329"/>
    <p:sldId id="901" r:id="rId330"/>
    <p:sldId id="902" r:id="rId331"/>
    <p:sldId id="903" r:id="rId332"/>
    <p:sldId id="904" r:id="rId333"/>
    <p:sldId id="905" r:id="rId334"/>
    <p:sldId id="906" r:id="rId335"/>
    <p:sldId id="943" r:id="rId336"/>
    <p:sldId id="944" r:id="rId337"/>
    <p:sldId id="945" r:id="rId338"/>
    <p:sldId id="946" r:id="rId339"/>
    <p:sldId id="947" r:id="rId340"/>
    <p:sldId id="1728" r:id="rId341"/>
    <p:sldId id="3533" r:id="rId342"/>
    <p:sldId id="1729" r:id="rId343"/>
    <p:sldId id="1730" r:id="rId344"/>
    <p:sldId id="1731" r:id="rId345"/>
    <p:sldId id="1732" r:id="rId346"/>
    <p:sldId id="1733" r:id="rId347"/>
    <p:sldId id="1734" r:id="rId348"/>
    <p:sldId id="1735" r:id="rId349"/>
    <p:sldId id="1736" r:id="rId350"/>
    <p:sldId id="3545" r:id="rId351"/>
    <p:sldId id="1737" r:id="rId352"/>
    <p:sldId id="1738" r:id="rId353"/>
    <p:sldId id="1739" r:id="rId354"/>
    <p:sldId id="1740" r:id="rId355"/>
    <p:sldId id="3549" r:id="rId356"/>
    <p:sldId id="1741" r:id="rId357"/>
    <p:sldId id="1742" r:id="rId358"/>
    <p:sldId id="1743" r:id="rId359"/>
    <p:sldId id="1744" r:id="rId360"/>
    <p:sldId id="1745" r:id="rId361"/>
    <p:sldId id="3554" r:id="rId362"/>
    <p:sldId id="1746" r:id="rId363"/>
    <p:sldId id="1747" r:id="rId364"/>
    <p:sldId id="1748" r:id="rId365"/>
    <p:sldId id="3556" r:id="rId366"/>
    <p:sldId id="1749" r:id="rId367"/>
    <p:sldId id="1750" r:id="rId368"/>
    <p:sldId id="1751" r:id="rId369"/>
    <p:sldId id="1752" r:id="rId370"/>
    <p:sldId id="1753" r:id="rId371"/>
    <p:sldId id="1754" r:id="rId372"/>
    <p:sldId id="1755" r:id="rId373"/>
    <p:sldId id="1756" r:id="rId374"/>
    <p:sldId id="1757" r:id="rId375"/>
    <p:sldId id="1758" r:id="rId376"/>
    <p:sldId id="1759" r:id="rId377"/>
    <p:sldId id="1760" r:id="rId378"/>
    <p:sldId id="1761" r:id="rId379"/>
    <p:sldId id="1762" r:id="rId380"/>
    <p:sldId id="1763" r:id="rId381"/>
    <p:sldId id="1764" r:id="rId382"/>
    <p:sldId id="1765" r:id="rId383"/>
    <p:sldId id="1766" r:id="rId384"/>
    <p:sldId id="1767" r:id="rId385"/>
    <p:sldId id="1768" r:id="rId386"/>
    <p:sldId id="1769" r:id="rId387"/>
    <p:sldId id="1770" r:id="rId388"/>
    <p:sldId id="1771" r:id="rId389"/>
    <p:sldId id="1772" r:id="rId390"/>
    <p:sldId id="1773" r:id="rId391"/>
    <p:sldId id="1774" r:id="rId392"/>
    <p:sldId id="1775" r:id="rId393"/>
    <p:sldId id="1776" r:id="rId394"/>
    <p:sldId id="1777" r:id="rId395"/>
    <p:sldId id="1568" r:id="rId396"/>
    <p:sldId id="1569" r:id="rId397"/>
    <p:sldId id="948" r:id="rId398"/>
    <p:sldId id="949" r:id="rId399"/>
    <p:sldId id="950" r:id="rId400"/>
    <p:sldId id="951" r:id="rId401"/>
    <p:sldId id="952" r:id="rId402"/>
    <p:sldId id="953" r:id="rId403"/>
    <p:sldId id="1570" r:id="rId404"/>
    <p:sldId id="2126" r:id="rId405"/>
    <p:sldId id="2127" r:id="rId406"/>
    <p:sldId id="2128" r:id="rId407"/>
    <p:sldId id="2129" r:id="rId408"/>
    <p:sldId id="4783" r:id="rId409"/>
    <p:sldId id="4784" r:id="rId410"/>
    <p:sldId id="4785" r:id="rId411"/>
    <p:sldId id="4786" r:id="rId412"/>
    <p:sldId id="4787" r:id="rId413"/>
    <p:sldId id="4788" r:id="rId414"/>
    <p:sldId id="4789" r:id="rId415"/>
    <p:sldId id="4790" r:id="rId416"/>
    <p:sldId id="4791" r:id="rId417"/>
    <p:sldId id="4792" r:id="rId418"/>
    <p:sldId id="4793" r:id="rId419"/>
    <p:sldId id="4794" r:id="rId420"/>
    <p:sldId id="4795" r:id="rId421"/>
    <p:sldId id="4796" r:id="rId422"/>
    <p:sldId id="4797" r:id="rId423"/>
    <p:sldId id="4798" r:id="rId424"/>
    <p:sldId id="4799" r:id="rId425"/>
    <p:sldId id="4800" r:id="rId426"/>
    <p:sldId id="4801" r:id="rId427"/>
    <p:sldId id="4802" r:id="rId428"/>
    <p:sldId id="4803" r:id="rId429"/>
    <p:sldId id="4804" r:id="rId430"/>
    <p:sldId id="4805" r:id="rId431"/>
    <p:sldId id="4806" r:id="rId432"/>
    <p:sldId id="4807" r:id="rId433"/>
    <p:sldId id="4808" r:id="rId434"/>
    <p:sldId id="4809" r:id="rId435"/>
    <p:sldId id="4810" r:id="rId436"/>
    <p:sldId id="4811" r:id="rId437"/>
    <p:sldId id="4812" r:id="rId438"/>
    <p:sldId id="4813" r:id="rId439"/>
    <p:sldId id="4814" r:id="rId440"/>
    <p:sldId id="4815" r:id="rId441"/>
    <p:sldId id="4816" r:id="rId442"/>
    <p:sldId id="4817" r:id="rId443"/>
    <p:sldId id="4818" r:id="rId444"/>
    <p:sldId id="4819" r:id="rId445"/>
    <p:sldId id="4820" r:id="rId446"/>
    <p:sldId id="4821" r:id="rId447"/>
    <p:sldId id="3703" r:id="rId448"/>
    <p:sldId id="3705" r:id="rId449"/>
    <p:sldId id="3706" r:id="rId450"/>
    <p:sldId id="6239" r:id="rId451"/>
    <p:sldId id="6240" r:id="rId452"/>
    <p:sldId id="6241" r:id="rId453"/>
    <p:sldId id="6242" r:id="rId454"/>
    <p:sldId id="6243" r:id="rId455"/>
    <p:sldId id="6244" r:id="rId456"/>
    <p:sldId id="6245" r:id="rId457"/>
    <p:sldId id="6246" r:id="rId458"/>
    <p:sldId id="6247" r:id="rId459"/>
    <p:sldId id="6248" r:id="rId460"/>
    <p:sldId id="6249" r:id="rId461"/>
    <p:sldId id="6250" r:id="rId462"/>
    <p:sldId id="6251" r:id="rId463"/>
    <p:sldId id="6252" r:id="rId464"/>
    <p:sldId id="6253" r:id="rId465"/>
    <p:sldId id="6254" r:id="rId466"/>
    <p:sldId id="6255" r:id="rId467"/>
    <p:sldId id="2106" r:id="rId468"/>
    <p:sldId id="2107" r:id="rId469"/>
    <p:sldId id="2108" r:id="rId470"/>
    <p:sldId id="2109" r:id="rId471"/>
    <p:sldId id="2110" r:id="rId472"/>
    <p:sldId id="2111" r:id="rId473"/>
    <p:sldId id="2112" r:id="rId474"/>
    <p:sldId id="2113" r:id="rId475"/>
    <p:sldId id="2114" r:id="rId476"/>
    <p:sldId id="2115" r:id="rId477"/>
    <p:sldId id="2116" r:id="rId478"/>
    <p:sldId id="2117" r:id="rId479"/>
    <p:sldId id="2118" r:id="rId480"/>
    <p:sldId id="2119" r:id="rId481"/>
    <p:sldId id="2120" r:id="rId482"/>
    <p:sldId id="2121" r:id="rId483"/>
    <p:sldId id="2122" r:id="rId484"/>
    <p:sldId id="2123" r:id="rId485"/>
    <p:sldId id="2124" r:id="rId486"/>
    <p:sldId id="2125" r:id="rId487"/>
    <p:sldId id="2003" r:id="rId488"/>
    <p:sldId id="2004" r:id="rId489"/>
    <p:sldId id="2005" r:id="rId490"/>
    <p:sldId id="1989" r:id="rId491"/>
    <p:sldId id="1990" r:id="rId492"/>
    <p:sldId id="1991" r:id="rId493"/>
    <p:sldId id="1992" r:id="rId494"/>
    <p:sldId id="1993" r:id="rId495"/>
    <p:sldId id="1994" r:id="rId496"/>
    <p:sldId id="1995" r:id="rId497"/>
    <p:sldId id="1996" r:id="rId498"/>
    <p:sldId id="1997" r:id="rId499"/>
    <p:sldId id="1998" r:id="rId500"/>
    <p:sldId id="1999" r:id="rId501"/>
    <p:sldId id="2000" r:id="rId502"/>
    <p:sldId id="2001" r:id="rId503"/>
    <p:sldId id="2002" r:id="rId504"/>
    <p:sldId id="2006" r:id="rId505"/>
    <p:sldId id="2007" r:id="rId506"/>
    <p:sldId id="2008" r:id="rId507"/>
    <p:sldId id="2009" r:id="rId508"/>
    <p:sldId id="2010" r:id="rId509"/>
    <p:sldId id="2011" r:id="rId510"/>
    <p:sldId id="2012" r:id="rId511"/>
    <p:sldId id="2013" r:id="rId512"/>
    <p:sldId id="2014" r:id="rId513"/>
    <p:sldId id="2015" r:id="rId514"/>
    <p:sldId id="2016" r:id="rId515"/>
    <p:sldId id="2017" r:id="rId516"/>
    <p:sldId id="2018" r:id="rId517"/>
    <p:sldId id="2019" r:id="rId518"/>
    <p:sldId id="2020" r:id="rId519"/>
    <p:sldId id="3629" r:id="rId520"/>
    <p:sldId id="3630" r:id="rId521"/>
    <p:sldId id="3631" r:id="rId522"/>
    <p:sldId id="3632" r:id="rId523"/>
    <p:sldId id="4750" r:id="rId524"/>
    <p:sldId id="4751" r:id="rId525"/>
    <p:sldId id="4752" r:id="rId526"/>
    <p:sldId id="4753" r:id="rId527"/>
    <p:sldId id="4754" r:id="rId528"/>
    <p:sldId id="4755" r:id="rId529"/>
    <p:sldId id="4756" r:id="rId530"/>
    <p:sldId id="4757" r:id="rId531"/>
    <p:sldId id="4758" r:id="rId532"/>
    <p:sldId id="4759" r:id="rId533"/>
    <p:sldId id="4760" r:id="rId534"/>
    <p:sldId id="4761" r:id="rId535"/>
    <p:sldId id="4762" r:id="rId536"/>
    <p:sldId id="4763" r:id="rId537"/>
    <p:sldId id="4764" r:id="rId538"/>
    <p:sldId id="4765" r:id="rId539"/>
    <p:sldId id="4766" r:id="rId540"/>
    <p:sldId id="4767" r:id="rId541"/>
    <p:sldId id="4768" r:id="rId542"/>
    <p:sldId id="4769" r:id="rId543"/>
    <p:sldId id="4770" r:id="rId544"/>
    <p:sldId id="4771" r:id="rId545"/>
    <p:sldId id="4772" r:id="rId546"/>
    <p:sldId id="4773" r:id="rId547"/>
    <p:sldId id="4774" r:id="rId548"/>
    <p:sldId id="4775" r:id="rId549"/>
    <p:sldId id="4776" r:id="rId550"/>
    <p:sldId id="4777" r:id="rId551"/>
    <p:sldId id="4778" r:id="rId552"/>
    <p:sldId id="4779" r:id="rId553"/>
    <p:sldId id="4780" r:id="rId554"/>
    <p:sldId id="4781" r:id="rId555"/>
    <p:sldId id="4782" r:id="rId556"/>
    <p:sldId id="3557" r:id="rId557"/>
    <p:sldId id="2610" r:id="rId558"/>
    <p:sldId id="3558" r:id="rId559"/>
    <p:sldId id="2611" r:id="rId560"/>
    <p:sldId id="3559" r:id="rId561"/>
    <p:sldId id="2612" r:id="rId562"/>
    <p:sldId id="3560" r:id="rId563"/>
    <p:sldId id="2613" r:id="rId564"/>
    <p:sldId id="3561" r:id="rId565"/>
    <p:sldId id="2614" r:id="rId566"/>
    <p:sldId id="3562" r:id="rId567"/>
    <p:sldId id="2615" r:id="rId568"/>
    <p:sldId id="3563" r:id="rId569"/>
    <p:sldId id="2616" r:id="rId570"/>
    <p:sldId id="3564" r:id="rId571"/>
    <p:sldId id="2617" r:id="rId572"/>
    <p:sldId id="3565" r:id="rId573"/>
    <p:sldId id="2618" r:id="rId574"/>
    <p:sldId id="3566" r:id="rId575"/>
    <p:sldId id="2619" r:id="rId576"/>
    <p:sldId id="3567" r:id="rId577"/>
    <p:sldId id="2620" r:id="rId578"/>
    <p:sldId id="2621" r:id="rId579"/>
    <p:sldId id="3568" r:id="rId580"/>
    <p:sldId id="3569" r:id="rId581"/>
    <p:sldId id="2622" r:id="rId582"/>
    <p:sldId id="3570" r:id="rId583"/>
    <p:sldId id="2623" r:id="rId584"/>
    <p:sldId id="3571" r:id="rId585"/>
    <p:sldId id="2624" r:id="rId586"/>
    <p:sldId id="3572" r:id="rId587"/>
    <p:sldId id="2625" r:id="rId588"/>
    <p:sldId id="3573" r:id="rId589"/>
    <p:sldId id="2626" r:id="rId590"/>
    <p:sldId id="3574" r:id="rId591"/>
    <p:sldId id="2627" r:id="rId592"/>
    <p:sldId id="3575" r:id="rId593"/>
    <p:sldId id="2628" r:id="rId594"/>
    <p:sldId id="3576" r:id="rId595"/>
    <p:sldId id="2629" r:id="rId596"/>
    <p:sldId id="3577" r:id="rId597"/>
    <p:sldId id="2630" r:id="rId598"/>
    <p:sldId id="3578" r:id="rId599"/>
    <p:sldId id="2631" r:id="rId600"/>
    <p:sldId id="3579" r:id="rId601"/>
    <p:sldId id="2632" r:id="rId602"/>
    <p:sldId id="3580" r:id="rId603"/>
    <p:sldId id="2633" r:id="rId604"/>
    <p:sldId id="3581" r:id="rId605"/>
    <p:sldId id="2634" r:id="rId606"/>
    <p:sldId id="3582" r:id="rId607"/>
    <p:sldId id="2635" r:id="rId608"/>
    <p:sldId id="3583" r:id="rId609"/>
    <p:sldId id="2636" r:id="rId610"/>
    <p:sldId id="3584" r:id="rId611"/>
    <p:sldId id="2637" r:id="rId612"/>
    <p:sldId id="3585" r:id="rId613"/>
    <p:sldId id="2638" r:id="rId614"/>
    <p:sldId id="3586" r:id="rId615"/>
    <p:sldId id="2639" r:id="rId616"/>
    <p:sldId id="3587" r:id="rId617"/>
    <p:sldId id="2640" r:id="rId618"/>
    <p:sldId id="3588" r:id="rId619"/>
    <p:sldId id="2641" r:id="rId620"/>
    <p:sldId id="3589" r:id="rId621"/>
    <p:sldId id="2642" r:id="rId622"/>
    <p:sldId id="3590" r:id="rId623"/>
    <p:sldId id="2643" r:id="rId624"/>
    <p:sldId id="3591" r:id="rId625"/>
    <p:sldId id="2644" r:id="rId626"/>
    <p:sldId id="3592" r:id="rId627"/>
    <p:sldId id="2645" r:id="rId628"/>
    <p:sldId id="3593" r:id="rId629"/>
    <p:sldId id="2646" r:id="rId630"/>
    <p:sldId id="3594" r:id="rId631"/>
    <p:sldId id="2647" r:id="rId632"/>
    <p:sldId id="3595" r:id="rId633"/>
    <p:sldId id="2648" r:id="rId634"/>
    <p:sldId id="3596" r:id="rId635"/>
    <p:sldId id="2649" r:id="rId636"/>
    <p:sldId id="3597" r:id="rId637"/>
    <p:sldId id="2650" r:id="rId638"/>
    <p:sldId id="3598" r:id="rId639"/>
    <p:sldId id="2651" r:id="rId640"/>
    <p:sldId id="3599" r:id="rId641"/>
    <p:sldId id="2652" r:id="rId642"/>
    <p:sldId id="3600" r:id="rId643"/>
    <p:sldId id="2653" r:id="rId644"/>
    <p:sldId id="3601" r:id="rId645"/>
    <p:sldId id="2654" r:id="rId646"/>
    <p:sldId id="3602" r:id="rId647"/>
    <p:sldId id="2655" r:id="rId648"/>
    <p:sldId id="3603" r:id="rId649"/>
    <p:sldId id="2656" r:id="rId650"/>
    <p:sldId id="3604" r:id="rId651"/>
    <p:sldId id="2657" r:id="rId652"/>
    <p:sldId id="3605" r:id="rId653"/>
    <p:sldId id="2658" r:id="rId654"/>
    <p:sldId id="3606" r:id="rId655"/>
    <p:sldId id="2659" r:id="rId656"/>
    <p:sldId id="3607" r:id="rId657"/>
    <p:sldId id="2660" r:id="rId658"/>
    <p:sldId id="3608" r:id="rId659"/>
    <p:sldId id="2661" r:id="rId660"/>
    <p:sldId id="3609" r:id="rId661"/>
    <p:sldId id="2662" r:id="rId662"/>
    <p:sldId id="3610" r:id="rId663"/>
    <p:sldId id="2663" r:id="rId664"/>
    <p:sldId id="3611" r:id="rId665"/>
    <p:sldId id="2664" r:id="rId666"/>
    <p:sldId id="3612" r:id="rId667"/>
    <p:sldId id="2665" r:id="rId668"/>
    <p:sldId id="3613" r:id="rId669"/>
    <p:sldId id="2666" r:id="rId670"/>
    <p:sldId id="3614" r:id="rId671"/>
    <p:sldId id="2667" r:id="rId672"/>
    <p:sldId id="3615" r:id="rId673"/>
    <p:sldId id="2668" r:id="rId674"/>
    <p:sldId id="3616" r:id="rId675"/>
    <p:sldId id="2669" r:id="rId676"/>
    <p:sldId id="3617" r:id="rId677"/>
    <p:sldId id="2670" r:id="rId678"/>
    <p:sldId id="3618" r:id="rId679"/>
    <p:sldId id="2671" r:id="rId680"/>
    <p:sldId id="3619" r:id="rId681"/>
    <p:sldId id="2672" r:id="rId682"/>
    <p:sldId id="3620" r:id="rId683"/>
    <p:sldId id="2673" r:id="rId684"/>
    <p:sldId id="3621" r:id="rId685"/>
    <p:sldId id="2674" r:id="rId686"/>
    <p:sldId id="3622" r:id="rId687"/>
    <p:sldId id="2675" r:id="rId688"/>
    <p:sldId id="3623" r:id="rId689"/>
    <p:sldId id="2676" r:id="rId690"/>
    <p:sldId id="3624" r:id="rId691"/>
    <p:sldId id="2677" r:id="rId692"/>
    <p:sldId id="3625" r:id="rId693"/>
    <p:sldId id="2678" r:id="rId694"/>
    <p:sldId id="3626" r:id="rId695"/>
    <p:sldId id="2679" r:id="rId696"/>
    <p:sldId id="3627" r:id="rId697"/>
    <p:sldId id="2680" r:id="rId698"/>
    <p:sldId id="3628" r:id="rId699"/>
    <p:sldId id="2681" r:id="rId700"/>
    <p:sldId id="2130" r:id="rId701"/>
    <p:sldId id="2131" r:id="rId702"/>
    <p:sldId id="2132" r:id="rId703"/>
    <p:sldId id="2133" r:id="rId704"/>
    <p:sldId id="2134" r:id="rId705"/>
    <p:sldId id="2135" r:id="rId706"/>
    <p:sldId id="2136" r:id="rId707"/>
    <p:sldId id="2137" r:id="rId708"/>
    <p:sldId id="2138" r:id="rId709"/>
    <p:sldId id="2139" r:id="rId710"/>
    <p:sldId id="2140" r:id="rId711"/>
    <p:sldId id="2141" r:id="rId712"/>
    <p:sldId id="2142" r:id="rId713"/>
    <p:sldId id="2143" r:id="rId714"/>
    <p:sldId id="2144" r:id="rId715"/>
    <p:sldId id="2145" r:id="rId716"/>
    <p:sldId id="2146" r:id="rId717"/>
    <p:sldId id="2147" r:id="rId718"/>
    <p:sldId id="2148" r:id="rId719"/>
    <p:sldId id="2149" r:id="rId720"/>
    <p:sldId id="2150" r:id="rId721"/>
    <p:sldId id="2151" r:id="rId722"/>
    <p:sldId id="2152" r:id="rId723"/>
    <p:sldId id="2153" r:id="rId724"/>
    <p:sldId id="2154" r:id="rId725"/>
    <p:sldId id="2155" r:id="rId726"/>
    <p:sldId id="2156" r:id="rId727"/>
    <p:sldId id="2157" r:id="rId728"/>
    <p:sldId id="2158" r:id="rId729"/>
    <p:sldId id="2159" r:id="rId730"/>
    <p:sldId id="2160" r:id="rId731"/>
    <p:sldId id="2161" r:id="rId732"/>
    <p:sldId id="2162" r:id="rId733"/>
    <p:sldId id="2163" r:id="rId734"/>
    <p:sldId id="2164" r:id="rId735"/>
    <p:sldId id="2165" r:id="rId736"/>
    <p:sldId id="2166" r:id="rId737"/>
    <p:sldId id="2167" r:id="rId738"/>
    <p:sldId id="2168" r:id="rId739"/>
    <p:sldId id="2169" r:id="rId740"/>
    <p:sldId id="2170" r:id="rId741"/>
    <p:sldId id="2171" r:id="rId742"/>
    <p:sldId id="2172" r:id="rId743"/>
    <p:sldId id="2173" r:id="rId744"/>
    <p:sldId id="2174" r:id="rId745"/>
    <p:sldId id="2175" r:id="rId746"/>
    <p:sldId id="2176" r:id="rId747"/>
    <p:sldId id="2177" r:id="rId748"/>
    <p:sldId id="2178" r:id="rId749"/>
    <p:sldId id="2179" r:id="rId750"/>
    <p:sldId id="2180" r:id="rId751"/>
    <p:sldId id="2181" r:id="rId752"/>
    <p:sldId id="2182" r:id="rId753"/>
    <p:sldId id="1571" r:id="rId754"/>
    <p:sldId id="1572" r:id="rId755"/>
    <p:sldId id="1573" r:id="rId756"/>
    <p:sldId id="1574" r:id="rId757"/>
    <p:sldId id="1575" r:id="rId758"/>
    <p:sldId id="1576" r:id="rId759"/>
    <p:sldId id="2183" r:id="rId760"/>
    <p:sldId id="2184" r:id="rId761"/>
    <p:sldId id="2185" r:id="rId762"/>
    <p:sldId id="2186" r:id="rId763"/>
    <p:sldId id="2187" r:id="rId764"/>
    <p:sldId id="2188" r:id="rId765"/>
    <p:sldId id="2189" r:id="rId766"/>
    <p:sldId id="2190" r:id="rId767"/>
    <p:sldId id="2191" r:id="rId768"/>
    <p:sldId id="2192" r:id="rId769"/>
    <p:sldId id="2193" r:id="rId770"/>
    <p:sldId id="2194" r:id="rId771"/>
    <p:sldId id="2195" r:id="rId772"/>
    <p:sldId id="2196" r:id="rId773"/>
    <p:sldId id="2197" r:id="rId774"/>
    <p:sldId id="2198" r:id="rId775"/>
    <p:sldId id="2199" r:id="rId776"/>
    <p:sldId id="2200" r:id="rId777"/>
    <p:sldId id="2201" r:id="rId778"/>
    <p:sldId id="2202" r:id="rId779"/>
    <p:sldId id="2203" r:id="rId780"/>
    <p:sldId id="2204" r:id="rId781"/>
    <p:sldId id="2205" r:id="rId782"/>
    <p:sldId id="2206" r:id="rId783"/>
    <p:sldId id="2207" r:id="rId784"/>
    <p:sldId id="4822" r:id="rId785"/>
    <p:sldId id="2208" r:id="rId786"/>
    <p:sldId id="4823" r:id="rId787"/>
    <p:sldId id="2209" r:id="rId788"/>
    <p:sldId id="4825" r:id="rId789"/>
    <p:sldId id="2210" r:id="rId790"/>
    <p:sldId id="4824" r:id="rId791"/>
    <p:sldId id="2211" r:id="rId792"/>
    <p:sldId id="4826" r:id="rId793"/>
    <p:sldId id="2212" r:id="rId794"/>
    <p:sldId id="4827" r:id="rId795"/>
    <p:sldId id="2213" r:id="rId796"/>
    <p:sldId id="4828" r:id="rId797"/>
    <p:sldId id="2214" r:id="rId798"/>
    <p:sldId id="4829" r:id="rId799"/>
    <p:sldId id="2215" r:id="rId800"/>
    <p:sldId id="4830" r:id="rId801"/>
    <p:sldId id="2216" r:id="rId802"/>
    <p:sldId id="4831" r:id="rId803"/>
    <p:sldId id="2217" r:id="rId804"/>
    <p:sldId id="4832" r:id="rId805"/>
    <p:sldId id="2218" r:id="rId806"/>
    <p:sldId id="4833" r:id="rId807"/>
    <p:sldId id="2219" r:id="rId808"/>
    <p:sldId id="4834" r:id="rId809"/>
    <p:sldId id="2220" r:id="rId810"/>
    <p:sldId id="4835" r:id="rId811"/>
    <p:sldId id="2221" r:id="rId812"/>
    <p:sldId id="2222" r:id="rId813"/>
    <p:sldId id="2223" r:id="rId814"/>
    <p:sldId id="2224" r:id="rId815"/>
    <p:sldId id="2225" r:id="rId816"/>
    <p:sldId id="2226" r:id="rId817"/>
    <p:sldId id="2227" r:id="rId818"/>
    <p:sldId id="2228" r:id="rId819"/>
    <p:sldId id="2229" r:id="rId820"/>
    <p:sldId id="2230" r:id="rId821"/>
    <p:sldId id="2231" r:id="rId822"/>
    <p:sldId id="2232" r:id="rId823"/>
    <p:sldId id="2233" r:id="rId824"/>
    <p:sldId id="2234" r:id="rId825"/>
    <p:sldId id="2235" r:id="rId826"/>
    <p:sldId id="2236" r:id="rId827"/>
    <p:sldId id="2237" r:id="rId828"/>
    <p:sldId id="2238" r:id="rId829"/>
    <p:sldId id="2239" r:id="rId830"/>
    <p:sldId id="2240" r:id="rId831"/>
    <p:sldId id="2241" r:id="rId832"/>
    <p:sldId id="2242" r:id="rId833"/>
    <p:sldId id="2243" r:id="rId834"/>
    <p:sldId id="2244" r:id="rId835"/>
    <p:sldId id="2245" r:id="rId836"/>
    <p:sldId id="2246" r:id="rId837"/>
    <p:sldId id="2247" r:id="rId838"/>
    <p:sldId id="2248" r:id="rId839"/>
    <p:sldId id="2249" r:id="rId840"/>
    <p:sldId id="2250" r:id="rId841"/>
    <p:sldId id="2251" r:id="rId842"/>
    <p:sldId id="2252" r:id="rId843"/>
    <p:sldId id="2253" r:id="rId844"/>
    <p:sldId id="2254" r:id="rId845"/>
    <p:sldId id="2255" r:id="rId846"/>
    <p:sldId id="2256" r:id="rId847"/>
    <p:sldId id="2257" r:id="rId848"/>
    <p:sldId id="2258" r:id="rId849"/>
    <p:sldId id="2259" r:id="rId850"/>
    <p:sldId id="2260" r:id="rId851"/>
    <p:sldId id="2261" r:id="rId852"/>
    <p:sldId id="2262" r:id="rId853"/>
    <p:sldId id="2263" r:id="rId854"/>
    <p:sldId id="2264" r:id="rId855"/>
    <p:sldId id="2265" r:id="rId856"/>
    <p:sldId id="2266" r:id="rId857"/>
    <p:sldId id="2267" r:id="rId858"/>
    <p:sldId id="2268" r:id="rId859"/>
    <p:sldId id="2269" r:id="rId860"/>
    <p:sldId id="2270" r:id="rId861"/>
    <p:sldId id="2271" r:id="rId862"/>
    <p:sldId id="2272" r:id="rId863"/>
    <p:sldId id="2273" r:id="rId864"/>
    <p:sldId id="2274" r:id="rId865"/>
    <p:sldId id="2275" r:id="rId866"/>
    <p:sldId id="2276" r:id="rId867"/>
    <p:sldId id="2277" r:id="rId868"/>
    <p:sldId id="2278" r:id="rId869"/>
    <p:sldId id="2279" r:id="rId870"/>
    <p:sldId id="2280" r:id="rId871"/>
    <p:sldId id="2281" r:id="rId872"/>
    <p:sldId id="2282" r:id="rId873"/>
    <p:sldId id="2283" r:id="rId874"/>
    <p:sldId id="2284" r:id="rId875"/>
    <p:sldId id="2285" r:id="rId876"/>
    <p:sldId id="2286" r:id="rId877"/>
    <p:sldId id="2287" r:id="rId878"/>
    <p:sldId id="2288" r:id="rId879"/>
    <p:sldId id="2289" r:id="rId880"/>
    <p:sldId id="2290" r:id="rId881"/>
    <p:sldId id="2291" r:id="rId882"/>
    <p:sldId id="2292" r:id="rId883"/>
    <p:sldId id="2293" r:id="rId884"/>
    <p:sldId id="2294" r:id="rId885"/>
    <p:sldId id="2295" r:id="rId886"/>
    <p:sldId id="2296" r:id="rId887"/>
    <p:sldId id="2297" r:id="rId888"/>
    <p:sldId id="2298" r:id="rId889"/>
    <p:sldId id="2299" r:id="rId890"/>
    <p:sldId id="2300" r:id="rId891"/>
    <p:sldId id="2301" r:id="rId892"/>
    <p:sldId id="2302" r:id="rId893"/>
    <p:sldId id="2303" r:id="rId894"/>
    <p:sldId id="2304" r:id="rId895"/>
    <p:sldId id="2305" r:id="rId896"/>
    <p:sldId id="2306" r:id="rId897"/>
    <p:sldId id="2307" r:id="rId898"/>
    <p:sldId id="2308" r:id="rId899"/>
    <p:sldId id="2309" r:id="rId900"/>
    <p:sldId id="2310" r:id="rId901"/>
    <p:sldId id="2311" r:id="rId902"/>
    <p:sldId id="2312" r:id="rId903"/>
    <p:sldId id="2313" r:id="rId904"/>
    <p:sldId id="2314" r:id="rId905"/>
    <p:sldId id="2315" r:id="rId906"/>
    <p:sldId id="2316" r:id="rId907"/>
    <p:sldId id="2317" r:id="rId908"/>
    <p:sldId id="2318" r:id="rId909"/>
    <p:sldId id="2319" r:id="rId910"/>
    <p:sldId id="2320" r:id="rId911"/>
    <p:sldId id="2321" r:id="rId912"/>
    <p:sldId id="2322" r:id="rId913"/>
    <p:sldId id="2323" r:id="rId914"/>
    <p:sldId id="2324" r:id="rId915"/>
    <p:sldId id="2325" r:id="rId916"/>
    <p:sldId id="2326" r:id="rId917"/>
    <p:sldId id="2327" r:id="rId918"/>
    <p:sldId id="2328" r:id="rId919"/>
    <p:sldId id="4836" r:id="rId920"/>
    <p:sldId id="1083" r:id="rId921"/>
    <p:sldId id="1084" r:id="rId922"/>
    <p:sldId id="1085" r:id="rId923"/>
    <p:sldId id="1086" r:id="rId924"/>
    <p:sldId id="1087" r:id="rId925"/>
    <p:sldId id="4837" r:id="rId926"/>
    <p:sldId id="4838" r:id="rId927"/>
    <p:sldId id="4839" r:id="rId928"/>
    <p:sldId id="4840" r:id="rId929"/>
    <p:sldId id="4841" r:id="rId930"/>
    <p:sldId id="4842" r:id="rId931"/>
    <p:sldId id="4843" r:id="rId932"/>
    <p:sldId id="4844" r:id="rId933"/>
    <p:sldId id="4845" r:id="rId934"/>
    <p:sldId id="4846" r:id="rId935"/>
    <p:sldId id="4847" r:id="rId936"/>
    <p:sldId id="4848" r:id="rId937"/>
    <p:sldId id="4849" r:id="rId938"/>
    <p:sldId id="4850" r:id="rId939"/>
    <p:sldId id="4851" r:id="rId940"/>
    <p:sldId id="2338" r:id="rId941"/>
    <p:sldId id="2339" r:id="rId942"/>
    <p:sldId id="2340" r:id="rId943"/>
    <p:sldId id="2341" r:id="rId944"/>
    <p:sldId id="2342" r:id="rId945"/>
    <p:sldId id="2343" r:id="rId946"/>
    <p:sldId id="2344" r:id="rId947"/>
    <p:sldId id="2345" r:id="rId948"/>
    <p:sldId id="2346" r:id="rId949"/>
    <p:sldId id="2347" r:id="rId950"/>
    <p:sldId id="2348" r:id="rId951"/>
    <p:sldId id="2349" r:id="rId952"/>
    <p:sldId id="2350" r:id="rId953"/>
    <p:sldId id="2351" r:id="rId954"/>
    <p:sldId id="2352" r:id="rId955"/>
    <p:sldId id="2353" r:id="rId956"/>
    <p:sldId id="2354" r:id="rId957"/>
    <p:sldId id="2355" r:id="rId958"/>
    <p:sldId id="2356" r:id="rId959"/>
    <p:sldId id="2357" r:id="rId960"/>
    <p:sldId id="2358" r:id="rId961"/>
    <p:sldId id="2359" r:id="rId962"/>
    <p:sldId id="2360" r:id="rId963"/>
    <p:sldId id="2361" r:id="rId964"/>
    <p:sldId id="2362" r:id="rId965"/>
    <p:sldId id="2363" r:id="rId966"/>
    <p:sldId id="2364" r:id="rId967"/>
    <p:sldId id="2365" r:id="rId968"/>
    <p:sldId id="2366" r:id="rId969"/>
    <p:sldId id="2367" r:id="rId970"/>
    <p:sldId id="2368" r:id="rId971"/>
    <p:sldId id="2369" r:id="rId972"/>
    <p:sldId id="4852" r:id="rId973"/>
    <p:sldId id="4853" r:id="rId974"/>
    <p:sldId id="705" r:id="rId975"/>
    <p:sldId id="4854" r:id="rId976"/>
    <p:sldId id="4855" r:id="rId977"/>
    <p:sldId id="4856" r:id="rId978"/>
    <p:sldId id="4857" r:id="rId979"/>
    <p:sldId id="703" r:id="rId980"/>
    <p:sldId id="704" r:id="rId981"/>
    <p:sldId id="708" r:id="rId982"/>
    <p:sldId id="1577" r:id="rId983"/>
    <p:sldId id="1578" r:id="rId984"/>
    <p:sldId id="1579" r:id="rId985"/>
    <p:sldId id="1580" r:id="rId986"/>
    <p:sldId id="1581" r:id="rId987"/>
    <p:sldId id="1582" r:id="rId988"/>
    <p:sldId id="1583" r:id="rId989"/>
    <p:sldId id="1584" r:id="rId990"/>
    <p:sldId id="1585" r:id="rId991"/>
    <p:sldId id="1586" r:id="rId992"/>
    <p:sldId id="1587" r:id="rId993"/>
    <p:sldId id="1588" r:id="rId994"/>
    <p:sldId id="1589" r:id="rId995"/>
    <p:sldId id="1590" r:id="rId996"/>
    <p:sldId id="1591" r:id="rId997"/>
    <p:sldId id="1592" r:id="rId998"/>
    <p:sldId id="1593" r:id="rId999"/>
    <p:sldId id="2375" r:id="rId1000"/>
    <p:sldId id="2376" r:id="rId1001"/>
    <p:sldId id="2377" r:id="rId1002"/>
    <p:sldId id="2378" r:id="rId1003"/>
    <p:sldId id="2379" r:id="rId1004"/>
    <p:sldId id="2380" r:id="rId1005"/>
    <p:sldId id="1594" r:id="rId1006"/>
    <p:sldId id="1595" r:id="rId1007"/>
    <p:sldId id="1596" r:id="rId1008"/>
    <p:sldId id="1597" r:id="rId1009"/>
    <p:sldId id="1598" r:id="rId1010"/>
    <p:sldId id="2381" r:id="rId1011"/>
    <p:sldId id="2382" r:id="rId1012"/>
    <p:sldId id="2383" r:id="rId1013"/>
    <p:sldId id="789" r:id="rId1014"/>
    <p:sldId id="790" r:id="rId1015"/>
    <p:sldId id="6222" r:id="rId1016"/>
    <p:sldId id="6223" r:id="rId1017"/>
    <p:sldId id="6224" r:id="rId1018"/>
    <p:sldId id="6225" r:id="rId1019"/>
    <p:sldId id="6226" r:id="rId1020"/>
    <p:sldId id="6227" r:id="rId1021"/>
    <p:sldId id="6228" r:id="rId1022"/>
    <p:sldId id="2388" r:id="rId1023"/>
    <p:sldId id="2389" r:id="rId1024"/>
    <p:sldId id="2390" r:id="rId1025"/>
    <p:sldId id="2391" r:id="rId1026"/>
    <p:sldId id="2392" r:id="rId1027"/>
    <p:sldId id="2393" r:id="rId1028"/>
    <p:sldId id="2394" r:id="rId1029"/>
    <p:sldId id="2395" r:id="rId1030"/>
    <p:sldId id="2396" r:id="rId1031"/>
    <p:sldId id="2397" r:id="rId1032"/>
    <p:sldId id="2398" r:id="rId1033"/>
    <p:sldId id="2399" r:id="rId1034"/>
    <p:sldId id="2400" r:id="rId1035"/>
    <p:sldId id="2401" r:id="rId1036"/>
    <p:sldId id="2402" r:id="rId1037"/>
    <p:sldId id="2403" r:id="rId1038"/>
    <p:sldId id="2404" r:id="rId1039"/>
    <p:sldId id="2405" r:id="rId1040"/>
    <p:sldId id="2406" r:id="rId1041"/>
    <p:sldId id="2407" r:id="rId1042"/>
    <p:sldId id="2408" r:id="rId1043"/>
    <p:sldId id="2409" r:id="rId1044"/>
    <p:sldId id="2410" r:id="rId1045"/>
    <p:sldId id="2411" r:id="rId1046"/>
    <p:sldId id="2412" r:id="rId1047"/>
    <p:sldId id="2413" r:id="rId1048"/>
    <p:sldId id="2414" r:id="rId1049"/>
    <p:sldId id="1599" r:id="rId1050"/>
    <p:sldId id="2415" r:id="rId1051"/>
    <p:sldId id="2416" r:id="rId1052"/>
    <p:sldId id="2417" r:id="rId1053"/>
    <p:sldId id="2418" r:id="rId1054"/>
    <p:sldId id="6259" r:id="rId1055"/>
    <p:sldId id="6260" r:id="rId1056"/>
    <p:sldId id="6261" r:id="rId1057"/>
    <p:sldId id="6262" r:id="rId1058"/>
    <p:sldId id="1600" r:id="rId1059"/>
    <p:sldId id="1601" r:id="rId1060"/>
    <p:sldId id="1602" r:id="rId1061"/>
    <p:sldId id="1533" r:id="rId1062"/>
    <p:sldId id="1534" r:id="rId1063"/>
    <p:sldId id="1535" r:id="rId1064"/>
    <p:sldId id="1536" r:id="rId1065"/>
    <p:sldId id="1537" r:id="rId1066"/>
    <p:sldId id="1538" r:id="rId1067"/>
    <p:sldId id="1539" r:id="rId1068"/>
    <p:sldId id="1540" r:id="rId1069"/>
    <p:sldId id="1541" r:id="rId1070"/>
    <p:sldId id="1542" r:id="rId1071"/>
    <p:sldId id="2421" r:id="rId1072"/>
    <p:sldId id="2422" r:id="rId1073"/>
    <p:sldId id="2423" r:id="rId1074"/>
    <p:sldId id="2424" r:id="rId1075"/>
    <p:sldId id="2425" r:id="rId1076"/>
    <p:sldId id="2426" r:id="rId1077"/>
    <p:sldId id="2427" r:id="rId1078"/>
    <p:sldId id="2428" r:id="rId1079"/>
    <p:sldId id="1543" r:id="rId1080"/>
    <p:sldId id="1544" r:id="rId1081"/>
    <p:sldId id="1545" r:id="rId1082"/>
    <p:sldId id="1546" r:id="rId1083"/>
    <p:sldId id="1547" r:id="rId1084"/>
    <p:sldId id="1548" r:id="rId1085"/>
    <p:sldId id="1549" r:id="rId1086"/>
    <p:sldId id="2429" r:id="rId1087"/>
    <p:sldId id="2430" r:id="rId1088"/>
    <p:sldId id="2431" r:id="rId1089"/>
    <p:sldId id="2432" r:id="rId1090"/>
    <p:sldId id="2433" r:id="rId1091"/>
    <p:sldId id="2434" r:id="rId1092"/>
    <p:sldId id="2435" r:id="rId1093"/>
    <p:sldId id="2436" r:id="rId1094"/>
    <p:sldId id="2437" r:id="rId1095"/>
    <p:sldId id="2438" r:id="rId1096"/>
    <p:sldId id="2439" r:id="rId1097"/>
    <p:sldId id="2440" r:id="rId1098"/>
    <p:sldId id="2441" r:id="rId1099"/>
    <p:sldId id="2442" r:id="rId1100"/>
    <p:sldId id="2443" r:id="rId1101"/>
    <p:sldId id="2444" r:id="rId1102"/>
    <p:sldId id="2445" r:id="rId1103"/>
    <p:sldId id="2446" r:id="rId1104"/>
    <p:sldId id="2447" r:id="rId1105"/>
    <p:sldId id="2448" r:id="rId1106"/>
    <p:sldId id="2449" r:id="rId1107"/>
    <p:sldId id="2450" r:id="rId1108"/>
    <p:sldId id="2451" r:id="rId1109"/>
    <p:sldId id="2452" r:id="rId1110"/>
    <p:sldId id="2453" r:id="rId1111"/>
    <p:sldId id="2454" r:id="rId1112"/>
    <p:sldId id="2455" r:id="rId1113"/>
    <p:sldId id="2456" r:id="rId1114"/>
    <p:sldId id="2457" r:id="rId1115"/>
    <p:sldId id="2458" r:id="rId1116"/>
    <p:sldId id="2459" r:id="rId1117"/>
    <p:sldId id="2460" r:id="rId1118"/>
    <p:sldId id="2461" r:id="rId1119"/>
    <p:sldId id="2462" r:id="rId1120"/>
    <p:sldId id="2463" r:id="rId1121"/>
    <p:sldId id="2464" r:id="rId1122"/>
    <p:sldId id="2465" r:id="rId1123"/>
    <p:sldId id="2466" r:id="rId1124"/>
    <p:sldId id="2467" r:id="rId1125"/>
    <p:sldId id="2468" r:id="rId1126"/>
    <p:sldId id="2469" r:id="rId1127"/>
    <p:sldId id="2470" r:id="rId1128"/>
    <p:sldId id="2471" r:id="rId1129"/>
    <p:sldId id="2472" r:id="rId1130"/>
    <p:sldId id="2473" r:id="rId1131"/>
    <p:sldId id="2474" r:id="rId1132"/>
    <p:sldId id="2475" r:id="rId1133"/>
    <p:sldId id="2476" r:id="rId1134"/>
    <p:sldId id="2477" r:id="rId1135"/>
    <p:sldId id="2478" r:id="rId1136"/>
    <p:sldId id="2479" r:id="rId1137"/>
    <p:sldId id="2480" r:id="rId1138"/>
    <p:sldId id="2481" r:id="rId1139"/>
    <p:sldId id="2482" r:id="rId1140"/>
    <p:sldId id="2483" r:id="rId1141"/>
    <p:sldId id="2484" r:id="rId1142"/>
    <p:sldId id="2485" r:id="rId1143"/>
    <p:sldId id="2486" r:id="rId1144"/>
    <p:sldId id="2487" r:id="rId1145"/>
    <p:sldId id="2488" r:id="rId1146"/>
    <p:sldId id="2489" r:id="rId1147"/>
    <p:sldId id="2490" r:id="rId1148"/>
    <p:sldId id="2491" r:id="rId1149"/>
    <p:sldId id="2492" r:id="rId1150"/>
    <p:sldId id="2493" r:id="rId1151"/>
    <p:sldId id="2494" r:id="rId1152"/>
    <p:sldId id="2495" r:id="rId1153"/>
    <p:sldId id="2496" r:id="rId1154"/>
    <p:sldId id="2497" r:id="rId1155"/>
    <p:sldId id="2498" r:id="rId1156"/>
    <p:sldId id="2499" r:id="rId1157"/>
    <p:sldId id="2500" r:id="rId1158"/>
    <p:sldId id="2501" r:id="rId1159"/>
    <p:sldId id="2502" r:id="rId1160"/>
    <p:sldId id="2503" r:id="rId1161"/>
    <p:sldId id="2504" r:id="rId1162"/>
    <p:sldId id="2505" r:id="rId1163"/>
    <p:sldId id="2506" r:id="rId1164"/>
    <p:sldId id="2507" r:id="rId1165"/>
    <p:sldId id="2508" r:id="rId1166"/>
    <p:sldId id="2509" r:id="rId1167"/>
    <p:sldId id="2510" r:id="rId1168"/>
    <p:sldId id="2511" r:id="rId1169"/>
    <p:sldId id="2512" r:id="rId1170"/>
    <p:sldId id="2513" r:id="rId1171"/>
    <p:sldId id="2514" r:id="rId1172"/>
    <p:sldId id="2515" r:id="rId1173"/>
    <p:sldId id="2516" r:id="rId1174"/>
    <p:sldId id="2517" r:id="rId1175"/>
    <p:sldId id="2518" r:id="rId1176"/>
    <p:sldId id="2519" r:id="rId1177"/>
    <p:sldId id="2520" r:id="rId1178"/>
    <p:sldId id="2521" r:id="rId1179"/>
    <p:sldId id="2522" r:id="rId1180"/>
    <p:sldId id="2523" r:id="rId1181"/>
    <p:sldId id="2524" r:id="rId1182"/>
    <p:sldId id="2525" r:id="rId1183"/>
    <p:sldId id="2526" r:id="rId1184"/>
    <p:sldId id="2527" r:id="rId1185"/>
    <p:sldId id="2528" r:id="rId1186"/>
    <p:sldId id="2529" r:id="rId1187"/>
    <p:sldId id="2530" r:id="rId1188"/>
    <p:sldId id="2531" r:id="rId1189"/>
    <p:sldId id="2532" r:id="rId1190"/>
    <p:sldId id="2533" r:id="rId1191"/>
    <p:sldId id="2534" r:id="rId1192"/>
    <p:sldId id="2535" r:id="rId1193"/>
    <p:sldId id="2536" r:id="rId1194"/>
    <p:sldId id="2537" r:id="rId1195"/>
    <p:sldId id="2538" r:id="rId1196"/>
    <p:sldId id="2539" r:id="rId1197"/>
    <p:sldId id="2540" r:id="rId1198"/>
    <p:sldId id="2541" r:id="rId1199"/>
    <p:sldId id="2542" r:id="rId1200"/>
    <p:sldId id="2543" r:id="rId1201"/>
    <p:sldId id="2544" r:id="rId1202"/>
    <p:sldId id="2545" r:id="rId1203"/>
    <p:sldId id="2546" r:id="rId1204"/>
    <p:sldId id="2547" r:id="rId1205"/>
    <p:sldId id="2548" r:id="rId1206"/>
    <p:sldId id="2549" r:id="rId1207"/>
    <p:sldId id="2550" r:id="rId1208"/>
    <p:sldId id="2551" r:id="rId1209"/>
    <p:sldId id="2552" r:id="rId1210"/>
    <p:sldId id="2553" r:id="rId1211"/>
    <p:sldId id="2554" r:id="rId1212"/>
    <p:sldId id="2555" r:id="rId1213"/>
    <p:sldId id="2556" r:id="rId1214"/>
    <p:sldId id="2557" r:id="rId1215"/>
    <p:sldId id="2558" r:id="rId1216"/>
    <p:sldId id="2559" r:id="rId1217"/>
    <p:sldId id="2560" r:id="rId1218"/>
    <p:sldId id="2561" r:id="rId1219"/>
    <p:sldId id="2562" r:id="rId1220"/>
    <p:sldId id="2563" r:id="rId1221"/>
    <p:sldId id="2564" r:id="rId1222"/>
    <p:sldId id="2565" r:id="rId1223"/>
    <p:sldId id="2566" r:id="rId1224"/>
    <p:sldId id="2567" r:id="rId1225"/>
    <p:sldId id="2568" r:id="rId1226"/>
    <p:sldId id="2569" r:id="rId1227"/>
    <p:sldId id="2570" r:id="rId1228"/>
    <p:sldId id="2571" r:id="rId1229"/>
    <p:sldId id="2572" r:id="rId1230"/>
    <p:sldId id="2573" r:id="rId1231"/>
    <p:sldId id="2574" r:id="rId1232"/>
    <p:sldId id="2575" r:id="rId1233"/>
    <p:sldId id="2576" r:id="rId1234"/>
    <p:sldId id="2577" r:id="rId1235"/>
    <p:sldId id="2578" r:id="rId1236"/>
    <p:sldId id="2579" r:id="rId1237"/>
    <p:sldId id="2580" r:id="rId1238"/>
    <p:sldId id="2581" r:id="rId1239"/>
    <p:sldId id="2582" r:id="rId1240"/>
    <p:sldId id="2583" r:id="rId1241"/>
    <p:sldId id="2584" r:id="rId1242"/>
    <p:sldId id="2585" r:id="rId1243"/>
    <p:sldId id="2586" r:id="rId1244"/>
    <p:sldId id="2587" r:id="rId1245"/>
    <p:sldId id="2588" r:id="rId1246"/>
    <p:sldId id="6256" r:id="rId1247"/>
    <p:sldId id="6257" r:id="rId1248"/>
    <p:sldId id="2589" r:id="rId1249"/>
    <p:sldId id="6258" r:id="rId1250"/>
    <p:sldId id="2591" r:id="rId1251"/>
    <p:sldId id="6263" r:id="rId1252"/>
    <p:sldId id="6264" r:id="rId1253"/>
    <p:sldId id="6265" r:id="rId1254"/>
    <p:sldId id="6266" r:id="rId1255"/>
    <p:sldId id="6267" r:id="rId1256"/>
    <p:sldId id="6269" r:id="rId1257"/>
    <p:sldId id="6270" r:id="rId1258"/>
    <p:sldId id="6271" r:id="rId1259"/>
    <p:sldId id="6272" r:id="rId1260"/>
    <p:sldId id="6273" r:id="rId1261"/>
    <p:sldId id="6274" r:id="rId1262"/>
    <p:sldId id="6275" r:id="rId1263"/>
    <p:sldId id="6276" r:id="rId1264"/>
    <p:sldId id="6277" r:id="rId1265"/>
    <p:sldId id="6278" r:id="rId1266"/>
    <p:sldId id="6268" r:id="rId1267"/>
    <p:sldId id="6279" r:id="rId1268"/>
    <p:sldId id="6280" r:id="rId1269"/>
    <p:sldId id="6281" r:id="rId1270"/>
    <p:sldId id="6282" r:id="rId1271"/>
    <p:sldId id="6283" r:id="rId1272"/>
    <p:sldId id="6284" r:id="rId1273"/>
    <p:sldId id="6285" r:id="rId1274"/>
    <p:sldId id="6286" r:id="rId1275"/>
    <p:sldId id="6287" r:id="rId1276"/>
    <p:sldId id="6288" r:id="rId1277"/>
    <p:sldId id="6289" r:id="rId1278"/>
    <p:sldId id="6290" r:id="rId1279"/>
    <p:sldId id="6291" r:id="rId1280"/>
    <p:sldId id="6292" r:id="rId1281"/>
    <p:sldId id="6293" r:id="rId1282"/>
    <p:sldId id="6294" r:id="rId1283"/>
    <p:sldId id="6295" r:id="rId1284"/>
    <p:sldId id="6296" r:id="rId1285"/>
    <p:sldId id="6297" r:id="rId1286"/>
    <p:sldId id="6298" r:id="rId1287"/>
    <p:sldId id="6299" r:id="rId1288"/>
    <p:sldId id="6300" r:id="rId1289"/>
    <p:sldId id="6301" r:id="rId1290"/>
    <p:sldId id="6302" r:id="rId1291"/>
    <p:sldId id="6303" r:id="rId1292"/>
    <p:sldId id="6304" r:id="rId1293"/>
    <p:sldId id="6305" r:id="rId1294"/>
    <p:sldId id="6306" r:id="rId1295"/>
    <p:sldId id="6307" r:id="rId1296"/>
    <p:sldId id="6308" r:id="rId1297"/>
    <p:sldId id="6309" r:id="rId1298"/>
    <p:sldId id="6310" r:id="rId1299"/>
    <p:sldId id="6311" r:id="rId1300"/>
    <p:sldId id="6312" r:id="rId1301"/>
    <p:sldId id="6313" r:id="rId1302"/>
    <p:sldId id="6314" r:id="rId1303"/>
    <p:sldId id="6315" r:id="rId1304"/>
    <p:sldId id="6316" r:id="rId1305"/>
    <p:sldId id="6317" r:id="rId1306"/>
    <p:sldId id="6318" r:id="rId1307"/>
    <p:sldId id="6319" r:id="rId1308"/>
    <p:sldId id="6320" r:id="rId1309"/>
    <p:sldId id="6321" r:id="rId1310"/>
    <p:sldId id="6322" r:id="rId1311"/>
    <p:sldId id="6323" r:id="rId1312"/>
    <p:sldId id="6324" r:id="rId1313"/>
    <p:sldId id="6325" r:id="rId1314"/>
    <p:sldId id="6326" r:id="rId1315"/>
    <p:sldId id="6327" r:id="rId1316"/>
    <p:sldId id="346" r:id="rId1317"/>
    <p:sldId id="347" r:id="rId1318"/>
    <p:sldId id="348" r:id="rId1319"/>
    <p:sldId id="349" r:id="rId1320"/>
    <p:sldId id="350" r:id="rId1321"/>
    <p:sldId id="487" r:id="rId1322"/>
    <p:sldId id="488" r:id="rId1323"/>
    <p:sldId id="489" r:id="rId1324"/>
    <p:sldId id="490" r:id="rId1325"/>
    <p:sldId id="491" r:id="rId1326"/>
    <p:sldId id="492" r:id="rId1327"/>
    <p:sldId id="493" r:id="rId1328"/>
    <p:sldId id="494" r:id="rId1329"/>
    <p:sldId id="6328" r:id="rId1330"/>
    <p:sldId id="6329" r:id="rId1331"/>
    <p:sldId id="6330" r:id="rId1332"/>
    <p:sldId id="6331" r:id="rId1333"/>
    <p:sldId id="6332" r:id="rId1334"/>
    <p:sldId id="6333" r:id="rId1335"/>
    <p:sldId id="259" r:id="rId1336"/>
    <p:sldId id="6334" r:id="rId1337"/>
    <p:sldId id="6335" r:id="rId1338"/>
    <p:sldId id="6336" r:id="rId1339"/>
    <p:sldId id="6337" r:id="rId1340"/>
    <p:sldId id="6338" r:id="rId1341"/>
    <p:sldId id="6339" r:id="rId1342"/>
    <p:sldId id="6340" r:id="rId1343"/>
    <p:sldId id="6341" r:id="rId1344"/>
    <p:sldId id="6342" r:id="rId1345"/>
    <p:sldId id="6343" r:id="rId1346"/>
    <p:sldId id="6344" r:id="rId1347"/>
    <p:sldId id="6345" r:id="rId1348"/>
    <p:sldId id="6346" r:id="rId1349"/>
    <p:sldId id="6347" r:id="rId1350"/>
    <p:sldId id="6348" r:id="rId1351"/>
    <p:sldId id="6349" r:id="rId1352"/>
    <p:sldId id="6350" r:id="rId1353"/>
    <p:sldId id="6351" r:id="rId1354"/>
    <p:sldId id="6352" r:id="rId1355"/>
    <p:sldId id="6353" r:id="rId1356"/>
    <p:sldId id="6354" r:id="rId1357"/>
    <p:sldId id="6355" r:id="rId1358"/>
    <p:sldId id="6356" r:id="rId1359"/>
    <p:sldId id="6357" r:id="rId1360"/>
    <p:sldId id="6358" r:id="rId1361"/>
    <p:sldId id="6359" r:id="rId1362"/>
    <p:sldId id="6360" r:id="rId1363"/>
    <p:sldId id="6361" r:id="rId1364"/>
    <p:sldId id="6362" r:id="rId1365"/>
    <p:sldId id="6363" r:id="rId1366"/>
    <p:sldId id="6364" r:id="rId1367"/>
    <p:sldId id="6365" r:id="rId1368"/>
    <p:sldId id="6366" r:id="rId1369"/>
    <p:sldId id="6367" r:id="rId1370"/>
    <p:sldId id="6368" r:id="rId1371"/>
    <p:sldId id="6369" r:id="rId1372"/>
    <p:sldId id="6370" r:id="rId1373"/>
    <p:sldId id="6371" r:id="rId1374"/>
    <p:sldId id="6372" r:id="rId1375"/>
    <p:sldId id="6373" r:id="rId1376"/>
    <p:sldId id="6374" r:id="rId1377"/>
    <p:sldId id="6375" r:id="rId1378"/>
    <p:sldId id="6376" r:id="rId1379"/>
    <p:sldId id="6377" r:id="rId1380"/>
    <p:sldId id="6378" r:id="rId1381"/>
    <p:sldId id="6379" r:id="rId1382"/>
    <p:sldId id="6380" r:id="rId1383"/>
    <p:sldId id="6381" r:id="rId1384"/>
    <p:sldId id="6382" r:id="rId1385"/>
    <p:sldId id="6383" r:id="rId1386"/>
    <p:sldId id="6384" r:id="rId1387"/>
    <p:sldId id="6385" r:id="rId1388"/>
    <p:sldId id="6386" r:id="rId1389"/>
    <p:sldId id="6387" r:id="rId1390"/>
    <p:sldId id="6388" r:id="rId1391"/>
    <p:sldId id="6389" r:id="rId1392"/>
    <p:sldId id="6390" r:id="rId1393"/>
    <p:sldId id="6391" r:id="rId1394"/>
    <p:sldId id="6392" r:id="rId1395"/>
    <p:sldId id="6393" r:id="rId1396"/>
    <p:sldId id="6394" r:id="rId1397"/>
    <p:sldId id="6395" r:id="rId1398"/>
    <p:sldId id="6396" r:id="rId1399"/>
    <p:sldId id="6397" r:id="rId1400"/>
    <p:sldId id="6398" r:id="rId1401"/>
    <p:sldId id="6399" r:id="rId1402"/>
    <p:sldId id="6400" r:id="rId1403"/>
    <p:sldId id="6401" r:id="rId1404"/>
    <p:sldId id="6402" r:id="rId1405"/>
    <p:sldId id="6403" r:id="rId1406"/>
    <p:sldId id="6404" r:id="rId1407"/>
    <p:sldId id="6405" r:id="rId1408"/>
    <p:sldId id="6406" r:id="rId1409"/>
    <p:sldId id="6407" r:id="rId1410"/>
    <p:sldId id="6408" r:id="rId1411"/>
    <p:sldId id="6409" r:id="rId1412"/>
    <p:sldId id="6410" r:id="rId1413"/>
    <p:sldId id="6411" r:id="rId1414"/>
    <p:sldId id="6412" r:id="rId1415"/>
    <p:sldId id="6413" r:id="rId1416"/>
    <p:sldId id="6414" r:id="rId1417"/>
    <p:sldId id="6415" r:id="rId1418"/>
    <p:sldId id="6416" r:id="rId1419"/>
    <p:sldId id="6417" r:id="rId1420"/>
    <p:sldId id="6418" r:id="rId1421"/>
    <p:sldId id="6419" r:id="rId1422"/>
    <p:sldId id="6420" r:id="rId1423"/>
    <p:sldId id="6421" r:id="rId1424"/>
    <p:sldId id="6422" r:id="rId1425"/>
    <p:sldId id="6423" r:id="rId1426"/>
    <p:sldId id="6424" r:id="rId1427"/>
    <p:sldId id="6425" r:id="rId1428"/>
    <p:sldId id="6426" r:id="rId1429"/>
    <p:sldId id="6427" r:id="rId1430"/>
    <p:sldId id="6428" r:id="rId1431"/>
    <p:sldId id="6429" r:id="rId1432"/>
    <p:sldId id="6430" r:id="rId1433"/>
    <p:sldId id="6431" r:id="rId1434"/>
    <p:sldId id="6432" r:id="rId1435"/>
    <p:sldId id="6433" r:id="rId1436"/>
    <p:sldId id="6434" r:id="rId1437"/>
    <p:sldId id="6435" r:id="rId1438"/>
    <p:sldId id="6436" r:id="rId1439"/>
    <p:sldId id="6437" r:id="rId1440"/>
    <p:sldId id="6438" r:id="rId1441"/>
    <p:sldId id="6439" r:id="rId1442"/>
    <p:sldId id="6440" r:id="rId1443"/>
    <p:sldId id="6441" r:id="rId1444"/>
    <p:sldId id="6442" r:id="rId1445"/>
    <p:sldId id="6443" r:id="rId1446"/>
    <p:sldId id="6444" r:id="rId1447"/>
    <p:sldId id="6445" r:id="rId1448"/>
    <p:sldId id="6446" r:id="rId1449"/>
    <p:sldId id="6447" r:id="rId1450"/>
    <p:sldId id="6448" r:id="rId1451"/>
    <p:sldId id="6449" r:id="rId1452"/>
    <p:sldId id="6450" r:id="rId1453"/>
    <p:sldId id="6451" r:id="rId1454"/>
    <p:sldId id="6452" r:id="rId1455"/>
    <p:sldId id="6453" r:id="rId1456"/>
    <p:sldId id="6454" r:id="rId1457"/>
    <p:sldId id="6455" r:id="rId1458"/>
    <p:sldId id="6456" r:id="rId1459"/>
    <p:sldId id="2329" r:id="rId1460"/>
    <p:sldId id="2330" r:id="rId1461"/>
    <p:sldId id="2331" r:id="rId1462"/>
    <p:sldId id="2332" r:id="rId1463"/>
    <p:sldId id="2333" r:id="rId1464"/>
    <p:sldId id="2334" r:id="rId1465"/>
    <p:sldId id="2335" r:id="rId1466"/>
    <p:sldId id="2336" r:id="rId1467"/>
    <p:sldId id="2337" r:id="rId1468"/>
    <p:sldId id="6457" r:id="rId1469"/>
    <p:sldId id="6458" r:id="rId1470"/>
    <p:sldId id="6459" r:id="rId1471"/>
    <p:sldId id="6460" r:id="rId1472"/>
    <p:sldId id="6461" r:id="rId1473"/>
    <p:sldId id="6462" r:id="rId1474"/>
    <p:sldId id="6463" r:id="rId1475"/>
    <p:sldId id="6464" r:id="rId1476"/>
    <p:sldId id="6465" r:id="rId1477"/>
    <p:sldId id="6466" r:id="rId1478"/>
    <p:sldId id="6467" r:id="rId1479"/>
    <p:sldId id="6468" r:id="rId1480"/>
    <p:sldId id="6469" r:id="rId1481"/>
    <p:sldId id="6470" r:id="rId1482"/>
    <p:sldId id="6471" r:id="rId1483"/>
    <p:sldId id="6472" r:id="rId1484"/>
    <p:sldId id="6473" r:id="rId1485"/>
    <p:sldId id="6474" r:id="rId1486"/>
    <p:sldId id="6475" r:id="rId1487"/>
    <p:sldId id="6476" r:id="rId1488"/>
    <p:sldId id="6477" r:id="rId1489"/>
    <p:sldId id="6478" r:id="rId1490"/>
    <p:sldId id="6479" r:id="rId1491"/>
    <p:sldId id="6480" r:id="rId1492"/>
    <p:sldId id="6481" r:id="rId1493"/>
    <p:sldId id="6482" r:id="rId1494"/>
    <p:sldId id="6483" r:id="rId1495"/>
    <p:sldId id="6484" r:id="rId1496"/>
    <p:sldId id="6485" r:id="rId1497"/>
    <p:sldId id="6486" r:id="rId1498"/>
    <p:sldId id="2370" r:id="rId1499"/>
    <p:sldId id="2372" r:id="rId1500"/>
    <p:sldId id="2373" r:id="rId1501"/>
    <p:sldId id="2374" r:id="rId1502"/>
    <p:sldId id="6487" r:id="rId1503"/>
    <p:sldId id="6488" r:id="rId1504"/>
    <p:sldId id="6489" r:id="rId1505"/>
    <p:sldId id="6490" r:id="rId1506"/>
    <p:sldId id="6491" r:id="rId1507"/>
    <p:sldId id="6492" r:id="rId1508"/>
    <p:sldId id="6493" r:id="rId1509"/>
    <p:sldId id="6494" r:id="rId1510"/>
    <p:sldId id="6495" r:id="rId1511"/>
    <p:sldId id="2384" r:id="rId1512"/>
    <p:sldId id="2385" r:id="rId1513"/>
    <p:sldId id="2386" r:id="rId1514"/>
    <p:sldId id="6496" r:id="rId1515"/>
    <p:sldId id="256" r:id="rId1516"/>
    <p:sldId id="257" r:id="rId1517"/>
    <p:sldId id="258" r:id="rId1518"/>
    <p:sldId id="6497" r:id="rId1519"/>
    <p:sldId id="260" r:id="rId1520"/>
    <p:sldId id="261" r:id="rId1521"/>
    <p:sldId id="262" r:id="rId1522"/>
    <p:sldId id="263" r:id="rId1523"/>
    <p:sldId id="264" r:id="rId1524"/>
    <p:sldId id="265" r:id="rId1525"/>
    <p:sldId id="266" r:id="rId1526"/>
    <p:sldId id="267" r:id="rId1527"/>
    <p:sldId id="268" r:id="rId1528"/>
    <p:sldId id="269" r:id="rId1529"/>
    <p:sldId id="270" r:id="rId1530"/>
    <p:sldId id="271" r:id="rId1531"/>
    <p:sldId id="272" r:id="rId1532"/>
    <p:sldId id="274" r:id="rId1533"/>
    <p:sldId id="276" r:id="rId1534"/>
    <p:sldId id="277" r:id="rId1535"/>
    <p:sldId id="279" r:id="rId1536"/>
    <p:sldId id="6699" r:id="rId1537"/>
    <p:sldId id="281" r:id="rId1538"/>
    <p:sldId id="284" r:id="rId1539"/>
    <p:sldId id="6700" r:id="rId1540"/>
    <p:sldId id="286" r:id="rId1541"/>
    <p:sldId id="287" r:id="rId1542"/>
    <p:sldId id="289" r:id="rId1543"/>
    <p:sldId id="290" r:id="rId1544"/>
    <p:sldId id="292" r:id="rId1545"/>
    <p:sldId id="293" r:id="rId1546"/>
    <p:sldId id="294" r:id="rId1547"/>
    <p:sldId id="295" r:id="rId1548"/>
    <p:sldId id="296" r:id="rId1549"/>
    <p:sldId id="297" r:id="rId1550"/>
    <p:sldId id="299" r:id="rId1551"/>
    <p:sldId id="6701" r:id="rId1552"/>
    <p:sldId id="301" r:id="rId1553"/>
    <p:sldId id="302" r:id="rId1554"/>
    <p:sldId id="303" r:id="rId1555"/>
    <p:sldId id="306" r:id="rId1556"/>
    <p:sldId id="6702" r:id="rId1557"/>
    <p:sldId id="308" r:id="rId1558"/>
    <p:sldId id="310" r:id="rId1559"/>
    <p:sldId id="312" r:id="rId1560"/>
    <p:sldId id="6703" r:id="rId1561"/>
    <p:sldId id="756" r:id="rId1562"/>
    <p:sldId id="314" r:id="rId1563"/>
    <p:sldId id="315" r:id="rId1564"/>
    <p:sldId id="316" r:id="rId1565"/>
    <p:sldId id="317" r:id="rId1566"/>
    <p:sldId id="318" r:id="rId1567"/>
    <p:sldId id="319" r:id="rId1568"/>
    <p:sldId id="320" r:id="rId1569"/>
    <p:sldId id="321" r:id="rId1570"/>
    <p:sldId id="322" r:id="rId1571"/>
    <p:sldId id="323" r:id="rId1572"/>
    <p:sldId id="757" r:id="rId1573"/>
    <p:sldId id="324" r:id="rId1574"/>
    <p:sldId id="325" r:id="rId1575"/>
    <p:sldId id="326" r:id="rId1576"/>
    <p:sldId id="327" r:id="rId1577"/>
    <p:sldId id="328" r:id="rId1578"/>
    <p:sldId id="329" r:id="rId1579"/>
    <p:sldId id="330" r:id="rId1580"/>
    <p:sldId id="331" r:id="rId1581"/>
    <p:sldId id="332" r:id="rId1582"/>
    <p:sldId id="333" r:id="rId1583"/>
    <p:sldId id="758" r:id="rId1584"/>
    <p:sldId id="334" r:id="rId1585"/>
    <p:sldId id="335" r:id="rId1586"/>
    <p:sldId id="336" r:id="rId1587"/>
    <p:sldId id="337" r:id="rId1588"/>
    <p:sldId id="338" r:id="rId1589"/>
    <p:sldId id="339" r:id="rId1590"/>
    <p:sldId id="340" r:id="rId1591"/>
    <p:sldId id="341" r:id="rId1592"/>
    <p:sldId id="342" r:id="rId1593"/>
    <p:sldId id="343" r:id="rId1594"/>
    <p:sldId id="344" r:id="rId1595"/>
    <p:sldId id="345" r:id="rId1596"/>
    <p:sldId id="6498" r:id="rId1597"/>
    <p:sldId id="759" r:id="rId1598"/>
    <p:sldId id="6499" r:id="rId1599"/>
    <p:sldId id="6500" r:id="rId1600"/>
    <p:sldId id="6501" r:id="rId1601"/>
    <p:sldId id="6502" r:id="rId1602"/>
    <p:sldId id="351" r:id="rId1603"/>
    <p:sldId id="352" r:id="rId1604"/>
    <p:sldId id="353" r:id="rId1605"/>
    <p:sldId id="354" r:id="rId1606"/>
    <p:sldId id="355" r:id="rId1607"/>
    <p:sldId id="356" r:id="rId1608"/>
    <p:sldId id="357" r:id="rId1609"/>
    <p:sldId id="358" r:id="rId1610"/>
    <p:sldId id="6503" r:id="rId1611"/>
    <p:sldId id="6504" r:id="rId1612"/>
    <p:sldId id="361" r:id="rId1613"/>
    <p:sldId id="362" r:id="rId1614"/>
    <p:sldId id="363" r:id="rId1615"/>
    <p:sldId id="364" r:id="rId1616"/>
    <p:sldId id="365" r:id="rId1617"/>
    <p:sldId id="366" r:id="rId1618"/>
    <p:sldId id="367" r:id="rId1619"/>
    <p:sldId id="368" r:id="rId1620"/>
    <p:sldId id="369" r:id="rId1621"/>
    <p:sldId id="370" r:id="rId1622"/>
    <p:sldId id="371" r:id="rId1623"/>
    <p:sldId id="372" r:id="rId1624"/>
    <p:sldId id="373" r:id="rId1625"/>
    <p:sldId id="374" r:id="rId1626"/>
    <p:sldId id="375" r:id="rId1627"/>
    <p:sldId id="376" r:id="rId1628"/>
    <p:sldId id="377" r:id="rId1629"/>
    <p:sldId id="378" r:id="rId1630"/>
    <p:sldId id="379" r:id="rId1631"/>
    <p:sldId id="380" r:id="rId1632"/>
    <p:sldId id="381" r:id="rId1633"/>
    <p:sldId id="382" r:id="rId1634"/>
    <p:sldId id="383" r:id="rId1635"/>
    <p:sldId id="384" r:id="rId1636"/>
    <p:sldId id="385" r:id="rId1637"/>
    <p:sldId id="386" r:id="rId1638"/>
    <p:sldId id="387" r:id="rId1639"/>
    <p:sldId id="388" r:id="rId1640"/>
    <p:sldId id="389" r:id="rId1641"/>
    <p:sldId id="390" r:id="rId1642"/>
    <p:sldId id="391" r:id="rId1643"/>
    <p:sldId id="392" r:id="rId1644"/>
    <p:sldId id="393" r:id="rId1645"/>
    <p:sldId id="394" r:id="rId1646"/>
    <p:sldId id="395" r:id="rId1647"/>
    <p:sldId id="396" r:id="rId1648"/>
    <p:sldId id="397" r:id="rId1649"/>
    <p:sldId id="398" r:id="rId1650"/>
    <p:sldId id="399" r:id="rId1651"/>
    <p:sldId id="400" r:id="rId1652"/>
    <p:sldId id="401" r:id="rId1653"/>
    <p:sldId id="402" r:id="rId1654"/>
    <p:sldId id="403" r:id="rId1655"/>
    <p:sldId id="404" r:id="rId1656"/>
    <p:sldId id="405" r:id="rId1657"/>
    <p:sldId id="406" r:id="rId1658"/>
    <p:sldId id="407" r:id="rId1659"/>
    <p:sldId id="6505" r:id="rId1660"/>
    <p:sldId id="6506" r:id="rId1661"/>
    <p:sldId id="6507" r:id="rId1662"/>
    <p:sldId id="6508" r:id="rId1663"/>
    <p:sldId id="6509" r:id="rId1664"/>
    <p:sldId id="6510" r:id="rId1665"/>
    <p:sldId id="6511" r:id="rId1666"/>
    <p:sldId id="6512" r:id="rId1667"/>
    <p:sldId id="6513" r:id="rId1668"/>
    <p:sldId id="6514" r:id="rId1669"/>
    <p:sldId id="6515" r:id="rId1670"/>
    <p:sldId id="6516" r:id="rId1671"/>
    <p:sldId id="6517" r:id="rId1672"/>
    <p:sldId id="6518" r:id="rId1673"/>
    <p:sldId id="6519" r:id="rId1674"/>
    <p:sldId id="6520" r:id="rId1675"/>
    <p:sldId id="6521" r:id="rId1676"/>
    <p:sldId id="6522" r:id="rId1677"/>
    <p:sldId id="6523" r:id="rId1678"/>
    <p:sldId id="6524" r:id="rId1679"/>
    <p:sldId id="6525" r:id="rId1680"/>
    <p:sldId id="6526" r:id="rId1681"/>
    <p:sldId id="6527" r:id="rId1682"/>
    <p:sldId id="6528" r:id="rId1683"/>
    <p:sldId id="6529" r:id="rId1684"/>
    <p:sldId id="6530" r:id="rId1685"/>
    <p:sldId id="6531" r:id="rId1686"/>
    <p:sldId id="6532" r:id="rId1687"/>
    <p:sldId id="6533" r:id="rId1688"/>
    <p:sldId id="6534" r:id="rId1689"/>
    <p:sldId id="6535" r:id="rId1690"/>
    <p:sldId id="6536" r:id="rId1691"/>
    <p:sldId id="6537" r:id="rId1692"/>
    <p:sldId id="6538" r:id="rId1693"/>
    <p:sldId id="6539" r:id="rId1694"/>
    <p:sldId id="6540" r:id="rId1695"/>
    <p:sldId id="6541" r:id="rId1696"/>
    <p:sldId id="6542" r:id="rId1697"/>
    <p:sldId id="446" r:id="rId1698"/>
    <p:sldId id="447" r:id="rId1699"/>
    <p:sldId id="448" r:id="rId1700"/>
    <p:sldId id="449" r:id="rId1701"/>
    <p:sldId id="450" r:id="rId1702"/>
    <p:sldId id="451" r:id="rId1703"/>
    <p:sldId id="452" r:id="rId1704"/>
    <p:sldId id="453" r:id="rId1705"/>
    <p:sldId id="454" r:id="rId1706"/>
    <p:sldId id="455" r:id="rId1707"/>
    <p:sldId id="456" r:id="rId1708"/>
    <p:sldId id="457" r:id="rId1709"/>
    <p:sldId id="458" r:id="rId1710"/>
    <p:sldId id="459" r:id="rId1711"/>
    <p:sldId id="460" r:id="rId1712"/>
    <p:sldId id="461" r:id="rId1713"/>
    <p:sldId id="462" r:id="rId1714"/>
    <p:sldId id="463" r:id="rId1715"/>
    <p:sldId id="464" r:id="rId1716"/>
    <p:sldId id="760" r:id="rId1717"/>
    <p:sldId id="465" r:id="rId1718"/>
    <p:sldId id="466" r:id="rId1719"/>
    <p:sldId id="467" r:id="rId1720"/>
    <p:sldId id="468" r:id="rId1721"/>
    <p:sldId id="469" r:id="rId1722"/>
    <p:sldId id="470" r:id="rId1723"/>
    <p:sldId id="471" r:id="rId1724"/>
    <p:sldId id="472" r:id="rId1725"/>
    <p:sldId id="473" r:id="rId1726"/>
    <p:sldId id="474" r:id="rId1727"/>
    <p:sldId id="475" r:id="rId1728"/>
    <p:sldId id="476" r:id="rId1729"/>
    <p:sldId id="477" r:id="rId1730"/>
    <p:sldId id="478" r:id="rId1731"/>
    <p:sldId id="479" r:id="rId1732"/>
    <p:sldId id="480" r:id="rId1733"/>
    <p:sldId id="481" r:id="rId1734"/>
    <p:sldId id="482" r:id="rId1735"/>
    <p:sldId id="483" r:id="rId1736"/>
    <p:sldId id="484" r:id="rId1737"/>
    <p:sldId id="485" r:id="rId1738"/>
    <p:sldId id="486" r:id="rId1739"/>
    <p:sldId id="6543" r:id="rId1740"/>
    <p:sldId id="6544" r:id="rId1741"/>
    <p:sldId id="6545" r:id="rId1742"/>
    <p:sldId id="6546" r:id="rId1743"/>
    <p:sldId id="6547" r:id="rId1744"/>
    <p:sldId id="6548" r:id="rId1745"/>
    <p:sldId id="6549" r:id="rId1746"/>
    <p:sldId id="6550" r:id="rId1747"/>
    <p:sldId id="495" r:id="rId1748"/>
    <p:sldId id="496" r:id="rId1749"/>
    <p:sldId id="497" r:id="rId1750"/>
    <p:sldId id="498" r:id="rId1751"/>
    <p:sldId id="499" r:id="rId1752"/>
    <p:sldId id="500" r:id="rId1753"/>
    <p:sldId id="501" r:id="rId1754"/>
    <p:sldId id="502" r:id="rId1755"/>
    <p:sldId id="503" r:id="rId1756"/>
    <p:sldId id="504" r:id="rId1757"/>
    <p:sldId id="505" r:id="rId1758"/>
    <p:sldId id="506" r:id="rId1759"/>
    <p:sldId id="507" r:id="rId1760"/>
    <p:sldId id="508" r:id="rId1761"/>
    <p:sldId id="509" r:id="rId1762"/>
    <p:sldId id="510" r:id="rId1763"/>
    <p:sldId id="511" r:id="rId1764"/>
    <p:sldId id="512" r:id="rId1765"/>
    <p:sldId id="513" r:id="rId1766"/>
    <p:sldId id="514" r:id="rId1767"/>
    <p:sldId id="515" r:id="rId1768"/>
    <p:sldId id="516" r:id="rId1769"/>
    <p:sldId id="517" r:id="rId1770"/>
    <p:sldId id="518" r:id="rId1771"/>
    <p:sldId id="519" r:id="rId1772"/>
    <p:sldId id="520" r:id="rId1773"/>
    <p:sldId id="521" r:id="rId1774"/>
    <p:sldId id="522" r:id="rId1775"/>
    <p:sldId id="523" r:id="rId1776"/>
    <p:sldId id="524" r:id="rId1777"/>
    <p:sldId id="525" r:id="rId1778"/>
    <p:sldId id="526" r:id="rId1779"/>
    <p:sldId id="527" r:id="rId1780"/>
    <p:sldId id="528" r:id="rId1781"/>
    <p:sldId id="529" r:id="rId1782"/>
    <p:sldId id="530" r:id="rId1783"/>
    <p:sldId id="531" r:id="rId1784"/>
    <p:sldId id="532" r:id="rId1785"/>
    <p:sldId id="533" r:id="rId1786"/>
    <p:sldId id="534" r:id="rId1787"/>
    <p:sldId id="535" r:id="rId1788"/>
    <p:sldId id="536" r:id="rId1789"/>
    <p:sldId id="537" r:id="rId1790"/>
    <p:sldId id="538" r:id="rId1791"/>
    <p:sldId id="539" r:id="rId1792"/>
    <p:sldId id="540" r:id="rId1793"/>
    <p:sldId id="541" r:id="rId1794"/>
    <p:sldId id="542" r:id="rId1795"/>
    <p:sldId id="543" r:id="rId1796"/>
    <p:sldId id="544" r:id="rId1797"/>
    <p:sldId id="545" r:id="rId1798"/>
    <p:sldId id="546" r:id="rId1799"/>
    <p:sldId id="547" r:id="rId1800"/>
    <p:sldId id="548" r:id="rId1801"/>
    <p:sldId id="549" r:id="rId1802"/>
    <p:sldId id="550" r:id="rId1803"/>
    <p:sldId id="551" r:id="rId1804"/>
    <p:sldId id="552" r:id="rId1805"/>
    <p:sldId id="553" r:id="rId1806"/>
    <p:sldId id="554" r:id="rId1807"/>
    <p:sldId id="6551" r:id="rId1808"/>
    <p:sldId id="6552" r:id="rId1809"/>
    <p:sldId id="6553" r:id="rId1810"/>
    <p:sldId id="6554" r:id="rId1811"/>
    <p:sldId id="6555" r:id="rId1812"/>
    <p:sldId id="6556" r:id="rId1813"/>
    <p:sldId id="6557" r:id="rId1814"/>
    <p:sldId id="6558" r:id="rId1815"/>
    <p:sldId id="6559" r:id="rId1816"/>
    <p:sldId id="6560" r:id="rId1817"/>
    <p:sldId id="6561" r:id="rId1818"/>
    <p:sldId id="6562" r:id="rId1819"/>
    <p:sldId id="568" r:id="rId1820"/>
    <p:sldId id="569" r:id="rId1821"/>
    <p:sldId id="570" r:id="rId1822"/>
    <p:sldId id="571" r:id="rId1823"/>
    <p:sldId id="572" r:id="rId1824"/>
    <p:sldId id="573" r:id="rId1825"/>
    <p:sldId id="574" r:id="rId1826"/>
    <p:sldId id="575" r:id="rId1827"/>
    <p:sldId id="576" r:id="rId1828"/>
    <p:sldId id="577" r:id="rId1829"/>
    <p:sldId id="578" r:id="rId1830"/>
    <p:sldId id="579" r:id="rId1831"/>
    <p:sldId id="580" r:id="rId1832"/>
    <p:sldId id="581" r:id="rId1833"/>
    <p:sldId id="582" r:id="rId1834"/>
    <p:sldId id="583" r:id="rId1835"/>
    <p:sldId id="584" r:id="rId1836"/>
    <p:sldId id="585" r:id="rId1837"/>
    <p:sldId id="586" r:id="rId1838"/>
    <p:sldId id="587" r:id="rId1839"/>
    <p:sldId id="2387" r:id="rId1840"/>
    <p:sldId id="6563" r:id="rId1841"/>
    <p:sldId id="6564" r:id="rId1842"/>
    <p:sldId id="6565" r:id="rId1843"/>
    <p:sldId id="6566" r:id="rId1844"/>
    <p:sldId id="6567" r:id="rId1845"/>
    <p:sldId id="6568" r:id="rId1846"/>
    <p:sldId id="6569" r:id="rId1847"/>
    <p:sldId id="6570" r:id="rId1848"/>
    <p:sldId id="6571" r:id="rId1849"/>
    <p:sldId id="6572" r:id="rId1850"/>
    <p:sldId id="6573" r:id="rId1851"/>
    <p:sldId id="6574" r:id="rId1852"/>
    <p:sldId id="6575" r:id="rId1853"/>
    <p:sldId id="6576" r:id="rId1854"/>
    <p:sldId id="6577" r:id="rId1855"/>
    <p:sldId id="6578" r:id="rId1856"/>
    <p:sldId id="6579" r:id="rId1857"/>
    <p:sldId id="6580" r:id="rId1858"/>
    <p:sldId id="6581" r:id="rId1859"/>
    <p:sldId id="6582" r:id="rId1860"/>
    <p:sldId id="6583" r:id="rId1861"/>
    <p:sldId id="6584" r:id="rId1862"/>
    <p:sldId id="6585" r:id="rId1863"/>
    <p:sldId id="6586" r:id="rId1864"/>
    <p:sldId id="6587" r:id="rId1865"/>
    <p:sldId id="6588" r:id="rId1866"/>
    <p:sldId id="6589" r:id="rId1867"/>
    <p:sldId id="6590" r:id="rId1868"/>
    <p:sldId id="6591" r:id="rId1869"/>
    <p:sldId id="6592" r:id="rId1870"/>
    <p:sldId id="6593" r:id="rId1871"/>
    <p:sldId id="2419" r:id="rId1872"/>
    <p:sldId id="2420" r:id="rId1873"/>
    <p:sldId id="6594" r:id="rId1874"/>
    <p:sldId id="6595" r:id="rId1875"/>
    <p:sldId id="6596" r:id="rId1876"/>
    <p:sldId id="6597" r:id="rId1877"/>
    <p:sldId id="6598" r:id="rId1878"/>
    <p:sldId id="6599" r:id="rId1879"/>
    <p:sldId id="6600" r:id="rId1880"/>
    <p:sldId id="6601" r:id="rId1881"/>
    <p:sldId id="6602" r:id="rId1882"/>
    <p:sldId id="6603" r:id="rId1883"/>
    <p:sldId id="6604" r:id="rId1884"/>
    <p:sldId id="6605" r:id="rId1885"/>
    <p:sldId id="6606" r:id="rId1886"/>
    <p:sldId id="6607" r:id="rId1887"/>
    <p:sldId id="6608" r:id="rId1888"/>
    <p:sldId id="6609" r:id="rId1889"/>
    <p:sldId id="6610" r:id="rId1890"/>
    <p:sldId id="6611" r:id="rId1891"/>
    <p:sldId id="6612" r:id="rId1892"/>
    <p:sldId id="6613" r:id="rId1893"/>
    <p:sldId id="6614" r:id="rId1894"/>
    <p:sldId id="6615" r:id="rId1895"/>
    <p:sldId id="6616" r:id="rId1896"/>
    <p:sldId id="6617" r:id="rId1897"/>
    <p:sldId id="6618" r:id="rId1898"/>
    <p:sldId id="6619" r:id="rId1899"/>
    <p:sldId id="6620" r:id="rId1900"/>
    <p:sldId id="6621" r:id="rId1901"/>
    <p:sldId id="6622" r:id="rId1902"/>
    <p:sldId id="6623" r:id="rId1903"/>
    <p:sldId id="6624" r:id="rId1904"/>
    <p:sldId id="6625" r:id="rId1905"/>
    <p:sldId id="6626" r:id="rId1906"/>
    <p:sldId id="6627" r:id="rId1907"/>
    <p:sldId id="6628" r:id="rId1908"/>
    <p:sldId id="6629" r:id="rId1909"/>
    <p:sldId id="6630" r:id="rId1910"/>
    <p:sldId id="6631" r:id="rId1911"/>
    <p:sldId id="6632" r:id="rId1912"/>
    <p:sldId id="6633" r:id="rId1913"/>
    <p:sldId id="6634" r:id="rId1914"/>
    <p:sldId id="6635" r:id="rId1915"/>
    <p:sldId id="6636" r:id="rId1916"/>
    <p:sldId id="6637" r:id="rId1917"/>
    <p:sldId id="6638" r:id="rId1918"/>
    <p:sldId id="6639" r:id="rId1919"/>
    <p:sldId id="6640" r:id="rId1920"/>
    <p:sldId id="6641" r:id="rId1921"/>
    <p:sldId id="6642" r:id="rId1922"/>
    <p:sldId id="6643" r:id="rId1923"/>
    <p:sldId id="6644" r:id="rId1924"/>
    <p:sldId id="6645" r:id="rId1925"/>
    <p:sldId id="6646" r:id="rId1926"/>
    <p:sldId id="6647" r:id="rId1927"/>
    <p:sldId id="6648" r:id="rId1928"/>
    <p:sldId id="6649" r:id="rId1929"/>
    <p:sldId id="6650" r:id="rId1930"/>
    <p:sldId id="6651" r:id="rId1931"/>
    <p:sldId id="6652" r:id="rId1932"/>
    <p:sldId id="6653" r:id="rId1933"/>
    <p:sldId id="6654" r:id="rId1934"/>
    <p:sldId id="6655" r:id="rId1935"/>
    <p:sldId id="6656" r:id="rId1936"/>
    <p:sldId id="6657" r:id="rId1937"/>
    <p:sldId id="6658" r:id="rId1938"/>
    <p:sldId id="6659" r:id="rId1939"/>
    <p:sldId id="6660" r:id="rId1940"/>
    <p:sldId id="6661" r:id="rId1941"/>
    <p:sldId id="6662" r:id="rId1942"/>
    <p:sldId id="6663" r:id="rId1943"/>
    <p:sldId id="6664" r:id="rId1944"/>
    <p:sldId id="6665" r:id="rId1945"/>
    <p:sldId id="6666" r:id="rId1946"/>
    <p:sldId id="6667" r:id="rId1947"/>
    <p:sldId id="6668" r:id="rId1948"/>
    <p:sldId id="6669" r:id="rId1949"/>
    <p:sldId id="6670" r:id="rId1950"/>
    <p:sldId id="6671" r:id="rId1951"/>
    <p:sldId id="6672" r:id="rId1952"/>
    <p:sldId id="6673" r:id="rId1953"/>
    <p:sldId id="6674" r:id="rId1954"/>
    <p:sldId id="6675" r:id="rId1955"/>
    <p:sldId id="6676" r:id="rId1956"/>
    <p:sldId id="6677" r:id="rId1957"/>
    <p:sldId id="6678" r:id="rId1958"/>
    <p:sldId id="6679" r:id="rId1959"/>
    <p:sldId id="6680" r:id="rId1960"/>
    <p:sldId id="6681" r:id="rId1961"/>
    <p:sldId id="6682" r:id="rId1962"/>
    <p:sldId id="6683" r:id="rId1963"/>
    <p:sldId id="6684" r:id="rId1964"/>
    <p:sldId id="6685" r:id="rId1965"/>
    <p:sldId id="6686" r:id="rId1966"/>
    <p:sldId id="6687" r:id="rId1967"/>
    <p:sldId id="6688" r:id="rId1968"/>
    <p:sldId id="6689" r:id="rId1969"/>
    <p:sldId id="6690" r:id="rId1970"/>
    <p:sldId id="6691" r:id="rId1971"/>
    <p:sldId id="6692" r:id="rId1972"/>
    <p:sldId id="6693" r:id="rId1973"/>
    <p:sldId id="6694" r:id="rId1974"/>
    <p:sldId id="6695" r:id="rId1975"/>
    <p:sldId id="6696" r:id="rId1976"/>
    <p:sldId id="6697" r:id="rId1977"/>
    <p:sldId id="6698" r:id="rId1978"/>
    <p:sldId id="7138" r:id="rId1979"/>
    <p:sldId id="6704" r:id="rId1980"/>
    <p:sldId id="6705" r:id="rId1981"/>
    <p:sldId id="6706" r:id="rId1982"/>
    <p:sldId id="6707" r:id="rId1983"/>
    <p:sldId id="6708" r:id="rId1984"/>
    <p:sldId id="6709" r:id="rId1985"/>
    <p:sldId id="6710" r:id="rId1986"/>
    <p:sldId id="6711" r:id="rId1987"/>
    <p:sldId id="6712" r:id="rId1988"/>
    <p:sldId id="6713" r:id="rId1989"/>
    <p:sldId id="6714" r:id="rId1990"/>
    <p:sldId id="6715" r:id="rId1991"/>
    <p:sldId id="6716" r:id="rId1992"/>
    <p:sldId id="6717" r:id="rId1993"/>
    <p:sldId id="6718" r:id="rId1994"/>
    <p:sldId id="6719" r:id="rId1995"/>
    <p:sldId id="6720" r:id="rId1996"/>
    <p:sldId id="6721" r:id="rId1997"/>
    <p:sldId id="6722" r:id="rId1998"/>
    <p:sldId id="6723" r:id="rId1999"/>
    <p:sldId id="6724" r:id="rId2000"/>
    <p:sldId id="6725" r:id="rId2001"/>
    <p:sldId id="6726" r:id="rId2002"/>
    <p:sldId id="6727" r:id="rId2003"/>
    <p:sldId id="6728" r:id="rId2004"/>
    <p:sldId id="6729" r:id="rId2005"/>
    <p:sldId id="6730" r:id="rId2006"/>
    <p:sldId id="6731" r:id="rId2007"/>
    <p:sldId id="6732" r:id="rId2008"/>
    <p:sldId id="6733" r:id="rId2009"/>
    <p:sldId id="6734" r:id="rId2010"/>
    <p:sldId id="6735" r:id="rId2011"/>
    <p:sldId id="6736" r:id="rId2012"/>
    <p:sldId id="6737" r:id="rId2013"/>
    <p:sldId id="6738" r:id="rId2014"/>
    <p:sldId id="6739" r:id="rId2015"/>
    <p:sldId id="6740" r:id="rId2016"/>
    <p:sldId id="6741" r:id="rId2017"/>
    <p:sldId id="6742" r:id="rId2018"/>
    <p:sldId id="6743" r:id="rId2019"/>
    <p:sldId id="6744" r:id="rId2020"/>
    <p:sldId id="6745" r:id="rId2021"/>
    <p:sldId id="6746" r:id="rId2022"/>
    <p:sldId id="6747" r:id="rId2023"/>
    <p:sldId id="6748" r:id="rId2024"/>
    <p:sldId id="6749" r:id="rId2025"/>
    <p:sldId id="6750" r:id="rId2026"/>
    <p:sldId id="6751" r:id="rId2027"/>
    <p:sldId id="6752" r:id="rId2028"/>
    <p:sldId id="6753" r:id="rId2029"/>
    <p:sldId id="6754" r:id="rId2030"/>
    <p:sldId id="6755" r:id="rId2031"/>
    <p:sldId id="6756" r:id="rId2032"/>
    <p:sldId id="6757" r:id="rId2033"/>
    <p:sldId id="6758" r:id="rId2034"/>
    <p:sldId id="6759" r:id="rId2035"/>
    <p:sldId id="6760" r:id="rId2036"/>
    <p:sldId id="6761" r:id="rId2037"/>
    <p:sldId id="6762" r:id="rId2038"/>
    <p:sldId id="6763" r:id="rId2039"/>
    <p:sldId id="6764" r:id="rId2040"/>
    <p:sldId id="6765" r:id="rId2041"/>
    <p:sldId id="6766" r:id="rId2042"/>
    <p:sldId id="6767" r:id="rId2043"/>
    <p:sldId id="6768" r:id="rId2044"/>
    <p:sldId id="6769" r:id="rId2045"/>
    <p:sldId id="6770" r:id="rId2046"/>
    <p:sldId id="6771" r:id="rId2047"/>
    <p:sldId id="6772" r:id="rId2048"/>
    <p:sldId id="6773" r:id="rId2049"/>
    <p:sldId id="6774" r:id="rId2050"/>
    <p:sldId id="6775" r:id="rId2051"/>
    <p:sldId id="6776" r:id="rId2052"/>
    <p:sldId id="6777" r:id="rId2053"/>
    <p:sldId id="6778" r:id="rId2054"/>
    <p:sldId id="6779" r:id="rId2055"/>
    <p:sldId id="6780" r:id="rId2056"/>
    <p:sldId id="6781" r:id="rId2057"/>
    <p:sldId id="6782" r:id="rId2058"/>
    <p:sldId id="6783" r:id="rId2059"/>
    <p:sldId id="6784" r:id="rId2060"/>
    <p:sldId id="6785" r:id="rId2061"/>
    <p:sldId id="6786" r:id="rId2062"/>
    <p:sldId id="6787" r:id="rId2063"/>
    <p:sldId id="6788" r:id="rId2064"/>
    <p:sldId id="6789" r:id="rId2065"/>
    <p:sldId id="6790" r:id="rId2066"/>
    <p:sldId id="6791" r:id="rId2067"/>
    <p:sldId id="6792" r:id="rId2068"/>
    <p:sldId id="6793" r:id="rId2069"/>
    <p:sldId id="6794" r:id="rId2070"/>
    <p:sldId id="6795" r:id="rId2071"/>
    <p:sldId id="6796" r:id="rId2072"/>
    <p:sldId id="6797" r:id="rId2073"/>
    <p:sldId id="6798" r:id="rId2074"/>
    <p:sldId id="6799" r:id="rId2075"/>
    <p:sldId id="6800" r:id="rId2076"/>
    <p:sldId id="6801" r:id="rId2077"/>
    <p:sldId id="6802" r:id="rId2078"/>
    <p:sldId id="6803" r:id="rId2079"/>
    <p:sldId id="6804" r:id="rId2080"/>
    <p:sldId id="6805" r:id="rId2081"/>
    <p:sldId id="6806" r:id="rId2082"/>
    <p:sldId id="6807" r:id="rId2083"/>
    <p:sldId id="6808" r:id="rId2084"/>
    <p:sldId id="6809" r:id="rId2085"/>
    <p:sldId id="6810" r:id="rId2086"/>
    <p:sldId id="6811" r:id="rId2087"/>
    <p:sldId id="6812" r:id="rId2088"/>
    <p:sldId id="6813" r:id="rId2089"/>
    <p:sldId id="6814" r:id="rId2090"/>
    <p:sldId id="6815" r:id="rId2091"/>
    <p:sldId id="6816" r:id="rId2092"/>
    <p:sldId id="6817" r:id="rId2093"/>
    <p:sldId id="6818" r:id="rId2094"/>
    <p:sldId id="6819" r:id="rId2095"/>
    <p:sldId id="6820" r:id="rId2096"/>
    <p:sldId id="6821" r:id="rId2097"/>
    <p:sldId id="6822" r:id="rId2098"/>
    <p:sldId id="6823" r:id="rId2099"/>
    <p:sldId id="6824" r:id="rId2100"/>
    <p:sldId id="6825" r:id="rId2101"/>
    <p:sldId id="6826" r:id="rId2102"/>
    <p:sldId id="6827" r:id="rId2103"/>
    <p:sldId id="6828" r:id="rId2104"/>
    <p:sldId id="6829" r:id="rId2105"/>
    <p:sldId id="6830" r:id="rId2106"/>
    <p:sldId id="6831" r:id="rId2107"/>
    <p:sldId id="6832" r:id="rId2108"/>
    <p:sldId id="6833" r:id="rId2109"/>
    <p:sldId id="6834" r:id="rId2110"/>
    <p:sldId id="6835" r:id="rId2111"/>
    <p:sldId id="6836" r:id="rId2112"/>
    <p:sldId id="1436" r:id="rId2113"/>
    <p:sldId id="1437" r:id="rId2114"/>
    <p:sldId id="1438" r:id="rId2115"/>
    <p:sldId id="1439" r:id="rId2116"/>
    <p:sldId id="6837" r:id="rId2117"/>
    <p:sldId id="6838" r:id="rId2118"/>
    <p:sldId id="6839" r:id="rId2119"/>
    <p:sldId id="6840" r:id="rId2120"/>
    <p:sldId id="6841" r:id="rId2121"/>
    <p:sldId id="6842" r:id="rId2122"/>
    <p:sldId id="6843" r:id="rId2123"/>
    <p:sldId id="6844" r:id="rId2124"/>
    <p:sldId id="6845" r:id="rId2125"/>
    <p:sldId id="6846" r:id="rId2126"/>
    <p:sldId id="6847" r:id="rId2127"/>
    <p:sldId id="6848" r:id="rId2128"/>
    <p:sldId id="6849" r:id="rId2129"/>
    <p:sldId id="6850" r:id="rId2130"/>
    <p:sldId id="6851" r:id="rId2131"/>
    <p:sldId id="6852" r:id="rId2132"/>
    <p:sldId id="6853" r:id="rId2133"/>
    <p:sldId id="6854" r:id="rId2134"/>
    <p:sldId id="6855" r:id="rId2135"/>
    <p:sldId id="6856" r:id="rId2136"/>
    <p:sldId id="6857" r:id="rId2137"/>
    <p:sldId id="6858" r:id="rId2138"/>
    <p:sldId id="6859" r:id="rId2139"/>
    <p:sldId id="6860" r:id="rId2140"/>
    <p:sldId id="6861" r:id="rId2141"/>
    <p:sldId id="6862" r:id="rId2142"/>
    <p:sldId id="6863" r:id="rId2143"/>
    <p:sldId id="6864" r:id="rId2144"/>
    <p:sldId id="6865" r:id="rId2145"/>
    <p:sldId id="6866" r:id="rId2146"/>
    <p:sldId id="6867" r:id="rId2147"/>
    <p:sldId id="6868" r:id="rId2148"/>
    <p:sldId id="1519" r:id="rId2149"/>
    <p:sldId id="1520" r:id="rId2150"/>
    <p:sldId id="1524" r:id="rId2151"/>
    <p:sldId id="1523" r:id="rId2152"/>
    <p:sldId id="1522" r:id="rId2153"/>
    <p:sldId id="1521" r:id="rId2154"/>
    <p:sldId id="1527" r:id="rId2155"/>
    <p:sldId id="1526" r:id="rId2156"/>
    <p:sldId id="1532" r:id="rId2157"/>
    <p:sldId id="1529" r:id="rId2158"/>
    <p:sldId id="1530" r:id="rId2159"/>
    <p:sldId id="1528" r:id="rId2160"/>
    <p:sldId id="6869" r:id="rId2161"/>
    <p:sldId id="6870" r:id="rId2162"/>
    <p:sldId id="1531" r:id="rId2163"/>
    <p:sldId id="6871" r:id="rId2164"/>
    <p:sldId id="6872" r:id="rId2165"/>
    <p:sldId id="6873" r:id="rId2166"/>
    <p:sldId id="6874" r:id="rId2167"/>
    <p:sldId id="6875" r:id="rId2168"/>
    <p:sldId id="6876" r:id="rId2169"/>
    <p:sldId id="6877" r:id="rId2170"/>
    <p:sldId id="6878" r:id="rId2171"/>
    <p:sldId id="6879" r:id="rId2172"/>
    <p:sldId id="6880" r:id="rId2173"/>
    <p:sldId id="6881" r:id="rId2174"/>
    <p:sldId id="6882" r:id="rId2175"/>
    <p:sldId id="6883" r:id="rId2176"/>
    <p:sldId id="6884" r:id="rId2177"/>
    <p:sldId id="6885" r:id="rId2178"/>
    <p:sldId id="6886" r:id="rId2179"/>
    <p:sldId id="6887" r:id="rId2180"/>
    <p:sldId id="6888" r:id="rId2181"/>
    <p:sldId id="6889" r:id="rId2182"/>
    <p:sldId id="6890" r:id="rId2183"/>
    <p:sldId id="6891" r:id="rId2184"/>
    <p:sldId id="6892" r:id="rId2185"/>
    <p:sldId id="6893" r:id="rId2186"/>
    <p:sldId id="6894" r:id="rId2187"/>
    <p:sldId id="6895" r:id="rId2188"/>
    <p:sldId id="6896" r:id="rId2189"/>
    <p:sldId id="6897" r:id="rId2190"/>
    <p:sldId id="6898" r:id="rId2191"/>
    <p:sldId id="6899" r:id="rId2192"/>
    <p:sldId id="6900" r:id="rId2193"/>
    <p:sldId id="6901" r:id="rId2194"/>
    <p:sldId id="788" r:id="rId2195"/>
    <p:sldId id="6902" r:id="rId2196"/>
    <p:sldId id="6903" r:id="rId2197"/>
    <p:sldId id="6904" r:id="rId2198"/>
    <p:sldId id="6905" r:id="rId2199"/>
    <p:sldId id="6906" r:id="rId2200"/>
    <p:sldId id="6907" r:id="rId2201"/>
    <p:sldId id="6908" r:id="rId2202"/>
    <p:sldId id="6909" r:id="rId2203"/>
    <p:sldId id="6910" r:id="rId2204"/>
    <p:sldId id="6911" r:id="rId2205"/>
    <p:sldId id="6912" r:id="rId2206"/>
    <p:sldId id="6913" r:id="rId2207"/>
    <p:sldId id="6914" r:id="rId2208"/>
    <p:sldId id="6915" r:id="rId2209"/>
    <p:sldId id="6916" r:id="rId2210"/>
    <p:sldId id="6917" r:id="rId2211"/>
    <p:sldId id="6918" r:id="rId2212"/>
    <p:sldId id="6919" r:id="rId2213"/>
    <p:sldId id="6920" r:id="rId2214"/>
    <p:sldId id="6921" r:id="rId2215"/>
    <p:sldId id="6922" r:id="rId2216"/>
    <p:sldId id="6923" r:id="rId2217"/>
    <p:sldId id="6924" r:id="rId2218"/>
    <p:sldId id="6925" r:id="rId2219"/>
    <p:sldId id="6926" r:id="rId2220"/>
    <p:sldId id="6927" r:id="rId2221"/>
    <p:sldId id="6928" r:id="rId2222"/>
    <p:sldId id="6929" r:id="rId2223"/>
    <p:sldId id="6930" r:id="rId2224"/>
    <p:sldId id="6931" r:id="rId2225"/>
    <p:sldId id="6932" r:id="rId2226"/>
    <p:sldId id="6933" r:id="rId2227"/>
    <p:sldId id="6934" r:id="rId2228"/>
    <p:sldId id="6935" r:id="rId2229"/>
    <p:sldId id="6936" r:id="rId2230"/>
    <p:sldId id="6937" r:id="rId2231"/>
    <p:sldId id="6938" r:id="rId2232"/>
    <p:sldId id="6939" r:id="rId2233"/>
    <p:sldId id="6940" r:id="rId2234"/>
    <p:sldId id="6941" r:id="rId2235"/>
    <p:sldId id="6942" r:id="rId2236"/>
    <p:sldId id="6943" r:id="rId2237"/>
    <p:sldId id="6944" r:id="rId2238"/>
    <p:sldId id="6945" r:id="rId2239"/>
    <p:sldId id="6946" r:id="rId2240"/>
    <p:sldId id="6947" r:id="rId2241"/>
    <p:sldId id="6948" r:id="rId2242"/>
    <p:sldId id="6949" r:id="rId2243"/>
    <p:sldId id="6950" r:id="rId2244"/>
    <p:sldId id="6951" r:id="rId2245"/>
    <p:sldId id="6952" r:id="rId2246"/>
    <p:sldId id="6953" r:id="rId2247"/>
    <p:sldId id="6954" r:id="rId2248"/>
    <p:sldId id="6955" r:id="rId2249"/>
    <p:sldId id="6956" r:id="rId2250"/>
    <p:sldId id="6957" r:id="rId2251"/>
    <p:sldId id="6958" r:id="rId2252"/>
    <p:sldId id="6959" r:id="rId2253"/>
    <p:sldId id="6960" r:id="rId2254"/>
    <p:sldId id="6961" r:id="rId2255"/>
    <p:sldId id="6962" r:id="rId2256"/>
    <p:sldId id="6963" r:id="rId2257"/>
    <p:sldId id="6964" r:id="rId2258"/>
    <p:sldId id="6965" r:id="rId2259"/>
    <p:sldId id="6966" r:id="rId2260"/>
    <p:sldId id="555" r:id="rId2261"/>
    <p:sldId id="6967" r:id="rId2262"/>
    <p:sldId id="6968" r:id="rId2263"/>
    <p:sldId id="6969" r:id="rId2264"/>
    <p:sldId id="6970" r:id="rId2265"/>
    <p:sldId id="6971" r:id="rId2266"/>
    <p:sldId id="791" r:id="rId2267"/>
    <p:sldId id="6972" r:id="rId2268"/>
    <p:sldId id="6973" r:id="rId2269"/>
    <p:sldId id="6974" r:id="rId2270"/>
    <p:sldId id="6975" r:id="rId2271"/>
    <p:sldId id="6976" r:id="rId2272"/>
    <p:sldId id="6977" r:id="rId2273"/>
    <p:sldId id="6978" r:id="rId2274"/>
    <p:sldId id="6979" r:id="rId2275"/>
    <p:sldId id="6980" r:id="rId2276"/>
    <p:sldId id="6981" r:id="rId2277"/>
    <p:sldId id="6982" r:id="rId2278"/>
    <p:sldId id="6983" r:id="rId2279"/>
    <p:sldId id="6984" r:id="rId2280"/>
    <p:sldId id="6985" r:id="rId2281"/>
    <p:sldId id="6986" r:id="rId2282"/>
    <p:sldId id="6987" r:id="rId2283"/>
    <p:sldId id="6988" r:id="rId2284"/>
    <p:sldId id="588" r:id="rId2285"/>
    <p:sldId id="589" r:id="rId2286"/>
    <p:sldId id="590" r:id="rId2287"/>
    <p:sldId id="793" r:id="rId2288"/>
    <p:sldId id="591" r:id="rId2289"/>
    <p:sldId id="592" r:id="rId2290"/>
    <p:sldId id="593" r:id="rId2291"/>
    <p:sldId id="594" r:id="rId2292"/>
    <p:sldId id="595" r:id="rId2293"/>
    <p:sldId id="596" r:id="rId2294"/>
    <p:sldId id="597" r:id="rId2295"/>
    <p:sldId id="598" r:id="rId2296"/>
    <p:sldId id="599" r:id="rId2297"/>
    <p:sldId id="602" r:id="rId2298"/>
    <p:sldId id="607" r:id="rId2299"/>
    <p:sldId id="6989" r:id="rId2300"/>
    <p:sldId id="6990" r:id="rId2301"/>
    <p:sldId id="6991" r:id="rId2302"/>
    <p:sldId id="6992" r:id="rId2303"/>
    <p:sldId id="6993" r:id="rId2304"/>
    <p:sldId id="6994" r:id="rId2305"/>
    <p:sldId id="6995" r:id="rId2306"/>
    <p:sldId id="6996" r:id="rId2307"/>
    <p:sldId id="6997" r:id="rId2308"/>
    <p:sldId id="6998" r:id="rId2309"/>
    <p:sldId id="6999" r:id="rId2310"/>
    <p:sldId id="7000" r:id="rId2311"/>
    <p:sldId id="1645" r:id="rId2312"/>
    <p:sldId id="7001" r:id="rId2313"/>
    <p:sldId id="7002" r:id="rId2314"/>
    <p:sldId id="7003" r:id="rId2315"/>
    <p:sldId id="7004" r:id="rId2316"/>
    <p:sldId id="7005" r:id="rId2317"/>
    <p:sldId id="618" r:id="rId2318"/>
    <p:sldId id="619" r:id="rId2319"/>
    <p:sldId id="620" r:id="rId2320"/>
    <p:sldId id="621" r:id="rId2321"/>
    <p:sldId id="7006" r:id="rId2322"/>
    <p:sldId id="809" r:id="rId2323"/>
    <p:sldId id="808" r:id="rId2324"/>
    <p:sldId id="795" r:id="rId2325"/>
    <p:sldId id="796" r:id="rId2326"/>
    <p:sldId id="797" r:id="rId2327"/>
    <p:sldId id="798" r:id="rId2328"/>
    <p:sldId id="799" r:id="rId2329"/>
    <p:sldId id="800" r:id="rId2330"/>
    <p:sldId id="801" r:id="rId2331"/>
    <p:sldId id="802" r:id="rId2332"/>
    <p:sldId id="803" r:id="rId2333"/>
    <p:sldId id="804" r:id="rId2334"/>
    <p:sldId id="805" r:id="rId2335"/>
    <p:sldId id="806" r:id="rId2336"/>
    <p:sldId id="807" r:id="rId2337"/>
    <p:sldId id="810" r:id="rId2338"/>
    <p:sldId id="811" r:id="rId2339"/>
    <p:sldId id="812" r:id="rId2340"/>
    <p:sldId id="813" r:id="rId2341"/>
    <p:sldId id="622" r:id="rId2342"/>
    <p:sldId id="623" r:id="rId2343"/>
    <p:sldId id="624" r:id="rId2344"/>
    <p:sldId id="625" r:id="rId2345"/>
    <p:sldId id="626" r:id="rId2346"/>
    <p:sldId id="627" r:id="rId2347"/>
    <p:sldId id="628" r:id="rId2348"/>
    <p:sldId id="629" r:id="rId2349"/>
    <p:sldId id="630" r:id="rId2350"/>
    <p:sldId id="631" r:id="rId2351"/>
    <p:sldId id="632" r:id="rId2352"/>
    <p:sldId id="633" r:id="rId2353"/>
    <p:sldId id="634" r:id="rId2354"/>
    <p:sldId id="635" r:id="rId2355"/>
    <p:sldId id="636" r:id="rId2356"/>
    <p:sldId id="637" r:id="rId2357"/>
    <p:sldId id="638" r:id="rId2358"/>
    <p:sldId id="639" r:id="rId2359"/>
    <p:sldId id="640" r:id="rId2360"/>
    <p:sldId id="641" r:id="rId2361"/>
    <p:sldId id="642" r:id="rId2362"/>
    <p:sldId id="643" r:id="rId2363"/>
    <p:sldId id="644" r:id="rId2364"/>
    <p:sldId id="645" r:id="rId2365"/>
    <p:sldId id="646" r:id="rId2366"/>
    <p:sldId id="647" r:id="rId2367"/>
    <p:sldId id="814" r:id="rId2368"/>
    <p:sldId id="815" r:id="rId2369"/>
    <p:sldId id="816" r:id="rId2370"/>
    <p:sldId id="817" r:id="rId2371"/>
    <p:sldId id="818" r:id="rId2372"/>
    <p:sldId id="819" r:id="rId2373"/>
    <p:sldId id="820" r:id="rId2374"/>
    <p:sldId id="821" r:id="rId2375"/>
    <p:sldId id="822" r:id="rId2376"/>
    <p:sldId id="823" r:id="rId2377"/>
    <p:sldId id="824" r:id="rId2378"/>
    <p:sldId id="7007" r:id="rId2379"/>
    <p:sldId id="1559" r:id="rId2380"/>
    <p:sldId id="1560" r:id="rId2381"/>
    <p:sldId id="1561" r:id="rId2382"/>
    <p:sldId id="1562" r:id="rId2383"/>
    <p:sldId id="1563" r:id="rId2384"/>
    <p:sldId id="1564" r:id="rId2385"/>
    <p:sldId id="1565" r:id="rId2386"/>
    <p:sldId id="1566" r:id="rId2387"/>
    <p:sldId id="1567" r:id="rId2388"/>
    <p:sldId id="1558" r:id="rId2389"/>
    <p:sldId id="7008" r:id="rId2390"/>
    <p:sldId id="7009" r:id="rId2391"/>
    <p:sldId id="7010" r:id="rId2392"/>
    <p:sldId id="7011" r:id="rId2393"/>
    <p:sldId id="652" r:id="rId2394"/>
    <p:sldId id="653" r:id="rId2395"/>
    <p:sldId id="654" r:id="rId2396"/>
    <p:sldId id="655" r:id="rId2397"/>
    <p:sldId id="648" r:id="rId2398"/>
    <p:sldId id="649" r:id="rId2399"/>
    <p:sldId id="650" r:id="rId2400"/>
    <p:sldId id="651" r:id="rId2401"/>
    <p:sldId id="656" r:id="rId2402"/>
    <p:sldId id="657" r:id="rId2403"/>
    <p:sldId id="658" r:id="rId2404"/>
    <p:sldId id="659" r:id="rId2405"/>
    <p:sldId id="660" r:id="rId2406"/>
    <p:sldId id="7012" r:id="rId2407"/>
    <p:sldId id="7013" r:id="rId2408"/>
    <p:sldId id="7014" r:id="rId2409"/>
    <p:sldId id="7015" r:id="rId2410"/>
    <p:sldId id="7016" r:id="rId2411"/>
    <p:sldId id="661" r:id="rId2412"/>
    <p:sldId id="662" r:id="rId2413"/>
    <p:sldId id="7017" r:id="rId2414"/>
    <p:sldId id="7018" r:id="rId2415"/>
    <p:sldId id="7019" r:id="rId2416"/>
    <p:sldId id="7020" r:id="rId2417"/>
    <p:sldId id="7021" r:id="rId2418"/>
    <p:sldId id="7022" r:id="rId2419"/>
    <p:sldId id="7023" r:id="rId2420"/>
    <p:sldId id="7024" r:id="rId2421"/>
    <p:sldId id="7025" r:id="rId2422"/>
    <p:sldId id="7026" r:id="rId2423"/>
    <p:sldId id="7027" r:id="rId2424"/>
    <p:sldId id="7028" r:id="rId2425"/>
    <p:sldId id="7029" r:id="rId2426"/>
    <p:sldId id="7030" r:id="rId2427"/>
    <p:sldId id="7031" r:id="rId2428"/>
    <p:sldId id="7032" r:id="rId2429"/>
    <p:sldId id="7033" r:id="rId2430"/>
    <p:sldId id="7034" r:id="rId2431"/>
    <p:sldId id="7035" r:id="rId2432"/>
    <p:sldId id="7036" r:id="rId2433"/>
    <p:sldId id="7037" r:id="rId2434"/>
    <p:sldId id="7038" r:id="rId2435"/>
    <p:sldId id="7039" r:id="rId2436"/>
    <p:sldId id="7040" r:id="rId2437"/>
    <p:sldId id="7041" r:id="rId2438"/>
    <p:sldId id="7042" r:id="rId2439"/>
    <p:sldId id="7043" r:id="rId2440"/>
    <p:sldId id="7044" r:id="rId2441"/>
    <p:sldId id="7045" r:id="rId2442"/>
    <p:sldId id="7046" r:id="rId2443"/>
    <p:sldId id="7047" r:id="rId2444"/>
    <p:sldId id="7048" r:id="rId2445"/>
    <p:sldId id="7049" r:id="rId2446"/>
    <p:sldId id="7050" r:id="rId2447"/>
    <p:sldId id="7051" r:id="rId2448"/>
    <p:sldId id="1550" r:id="rId2449"/>
    <p:sldId id="1551" r:id="rId2450"/>
    <p:sldId id="1552" r:id="rId2451"/>
    <p:sldId id="1553" r:id="rId2452"/>
    <p:sldId id="1555" r:id="rId2453"/>
    <p:sldId id="1556" r:id="rId2454"/>
    <p:sldId id="1557" r:id="rId2455"/>
    <p:sldId id="1444" r:id="rId2456"/>
    <p:sldId id="1440" r:id="rId2457"/>
    <p:sldId id="1441" r:id="rId2458"/>
    <p:sldId id="1443" r:id="rId2459"/>
    <p:sldId id="1442" r:id="rId2460"/>
    <p:sldId id="1088" r:id="rId2461"/>
    <p:sldId id="1089" r:id="rId2462"/>
    <p:sldId id="1090" r:id="rId2463"/>
    <p:sldId id="1091" r:id="rId2464"/>
    <p:sldId id="1092" r:id="rId2465"/>
    <p:sldId id="1093" r:id="rId2466"/>
    <p:sldId id="1094" r:id="rId2467"/>
    <p:sldId id="1095" r:id="rId2468"/>
    <p:sldId id="1096" r:id="rId2469"/>
    <p:sldId id="1097" r:id="rId2470"/>
    <p:sldId id="1098" r:id="rId2471"/>
    <p:sldId id="1099" r:id="rId2472"/>
    <p:sldId id="1100" r:id="rId2473"/>
    <p:sldId id="1101" r:id="rId2474"/>
    <p:sldId id="1102" r:id="rId2475"/>
    <p:sldId id="1103" r:id="rId2476"/>
    <p:sldId id="1104" r:id="rId2477"/>
    <p:sldId id="1105" r:id="rId2478"/>
    <p:sldId id="1106" r:id="rId2479"/>
    <p:sldId id="1107" r:id="rId2480"/>
    <p:sldId id="1108" r:id="rId2481"/>
    <p:sldId id="1109" r:id="rId2482"/>
    <p:sldId id="1110" r:id="rId2483"/>
    <p:sldId id="1111" r:id="rId2484"/>
    <p:sldId id="1112" r:id="rId2485"/>
    <p:sldId id="1113" r:id="rId2486"/>
    <p:sldId id="1114" r:id="rId2487"/>
    <p:sldId id="1115" r:id="rId2488"/>
    <p:sldId id="1116" r:id="rId2489"/>
    <p:sldId id="1117" r:id="rId2490"/>
    <p:sldId id="1118" r:id="rId2491"/>
    <p:sldId id="1119" r:id="rId2492"/>
    <p:sldId id="1120" r:id="rId2493"/>
    <p:sldId id="1121" r:id="rId2494"/>
    <p:sldId id="1122" r:id="rId2495"/>
    <p:sldId id="1123" r:id="rId2496"/>
    <p:sldId id="1124" r:id="rId2497"/>
    <p:sldId id="1125" r:id="rId2498"/>
    <p:sldId id="1126" r:id="rId2499"/>
    <p:sldId id="1127" r:id="rId2500"/>
    <p:sldId id="1128" r:id="rId2501"/>
    <p:sldId id="1129" r:id="rId2502"/>
    <p:sldId id="1130" r:id="rId2503"/>
    <p:sldId id="1131" r:id="rId2504"/>
    <p:sldId id="1132" r:id="rId2505"/>
    <p:sldId id="1133" r:id="rId2506"/>
    <p:sldId id="1134" r:id="rId2507"/>
    <p:sldId id="1135" r:id="rId2508"/>
    <p:sldId id="1136" r:id="rId2509"/>
    <p:sldId id="1137" r:id="rId2510"/>
    <p:sldId id="1138" r:id="rId2511"/>
    <p:sldId id="1139" r:id="rId2512"/>
    <p:sldId id="1140" r:id="rId2513"/>
    <p:sldId id="1141" r:id="rId2514"/>
    <p:sldId id="1142" r:id="rId2515"/>
    <p:sldId id="1143" r:id="rId2516"/>
    <p:sldId id="1445" r:id="rId2517"/>
    <p:sldId id="1144" r:id="rId2518"/>
    <p:sldId id="1446" r:id="rId2519"/>
    <p:sldId id="1145" r:id="rId2520"/>
    <p:sldId id="1146" r:id="rId2521"/>
    <p:sldId id="1147" r:id="rId2522"/>
    <p:sldId id="1148" r:id="rId2523"/>
    <p:sldId id="1149" r:id="rId2524"/>
    <p:sldId id="1150" r:id="rId2525"/>
    <p:sldId id="1151" r:id="rId2526"/>
    <p:sldId id="1152" r:id="rId2527"/>
    <p:sldId id="1153" r:id="rId2528"/>
    <p:sldId id="1154" r:id="rId2529"/>
    <p:sldId id="1448" r:id="rId2530"/>
    <p:sldId id="1449" r:id="rId2531"/>
    <p:sldId id="1450" r:id="rId2532"/>
    <p:sldId id="1451" r:id="rId2533"/>
    <p:sldId id="1452" r:id="rId2534"/>
    <p:sldId id="1453" r:id="rId2535"/>
    <p:sldId id="1155" r:id="rId2536"/>
    <p:sldId id="1156" r:id="rId2537"/>
    <p:sldId id="1157" r:id="rId2538"/>
    <p:sldId id="1158" r:id="rId2539"/>
    <p:sldId id="1159" r:id="rId2540"/>
    <p:sldId id="1160" r:id="rId2541"/>
    <p:sldId id="1161" r:id="rId2542"/>
    <p:sldId id="1162" r:id="rId2543"/>
    <p:sldId id="1163" r:id="rId2544"/>
    <p:sldId id="1164" r:id="rId2545"/>
    <p:sldId id="1165" r:id="rId2546"/>
    <p:sldId id="1166" r:id="rId2547"/>
    <p:sldId id="1167" r:id="rId2548"/>
    <p:sldId id="1168" r:id="rId2549"/>
    <p:sldId id="1169" r:id="rId2550"/>
    <p:sldId id="1170" r:id="rId2551"/>
    <p:sldId id="1171" r:id="rId2552"/>
    <p:sldId id="1172" r:id="rId2553"/>
    <p:sldId id="1173" r:id="rId2554"/>
    <p:sldId id="1174" r:id="rId2555"/>
    <p:sldId id="1175" r:id="rId2556"/>
    <p:sldId id="1176" r:id="rId2557"/>
    <p:sldId id="1177" r:id="rId2558"/>
    <p:sldId id="1178" r:id="rId2559"/>
    <p:sldId id="1179" r:id="rId2560"/>
    <p:sldId id="1180" r:id="rId2561"/>
    <p:sldId id="1181" r:id="rId2562"/>
    <p:sldId id="1182" r:id="rId2563"/>
    <p:sldId id="1183" r:id="rId2564"/>
    <p:sldId id="1184" r:id="rId2565"/>
    <p:sldId id="1185" r:id="rId2566"/>
    <p:sldId id="1186" r:id="rId2567"/>
    <p:sldId id="1187" r:id="rId2568"/>
    <p:sldId id="1188" r:id="rId2569"/>
    <p:sldId id="1189" r:id="rId2570"/>
    <p:sldId id="1190" r:id="rId2571"/>
    <p:sldId id="1191" r:id="rId2572"/>
    <p:sldId id="1192" r:id="rId2573"/>
    <p:sldId id="1193" r:id="rId2574"/>
    <p:sldId id="1194" r:id="rId2575"/>
    <p:sldId id="1195" r:id="rId2576"/>
    <p:sldId id="1454" r:id="rId2577"/>
    <p:sldId id="1196" r:id="rId2578"/>
    <p:sldId id="1455" r:id="rId2579"/>
    <p:sldId id="1197" r:id="rId2580"/>
    <p:sldId id="1456" r:id="rId2581"/>
    <p:sldId id="1198" r:id="rId2582"/>
    <p:sldId id="1457" r:id="rId2583"/>
    <p:sldId id="1199" r:id="rId2584"/>
    <p:sldId id="1458" r:id="rId2585"/>
    <p:sldId id="1200" r:id="rId2586"/>
    <p:sldId id="1459" r:id="rId2587"/>
    <p:sldId id="1201" r:id="rId2588"/>
    <p:sldId id="1460" r:id="rId2589"/>
    <p:sldId id="1202" r:id="rId2590"/>
    <p:sldId id="1461" r:id="rId2591"/>
    <p:sldId id="1203" r:id="rId2592"/>
    <p:sldId id="1462" r:id="rId2593"/>
    <p:sldId id="1204" r:id="rId2594"/>
    <p:sldId id="1463" r:id="rId2595"/>
    <p:sldId id="1205" r:id="rId2596"/>
    <p:sldId id="1464" r:id="rId2597"/>
    <p:sldId id="1206" r:id="rId2598"/>
    <p:sldId id="1207" r:id="rId2599"/>
    <p:sldId id="1208" r:id="rId2600"/>
    <p:sldId id="1209" r:id="rId2601"/>
    <p:sldId id="1210" r:id="rId2602"/>
    <p:sldId id="1211" r:id="rId2603"/>
    <p:sldId id="1212" r:id="rId2604"/>
    <p:sldId id="1213" r:id="rId2605"/>
    <p:sldId id="1214" r:id="rId2606"/>
    <p:sldId id="1215" r:id="rId2607"/>
    <p:sldId id="1216" r:id="rId2608"/>
    <p:sldId id="1217" r:id="rId2609"/>
    <p:sldId id="1218" r:id="rId2610"/>
    <p:sldId id="1219" r:id="rId2611"/>
    <p:sldId id="1220" r:id="rId2612"/>
    <p:sldId id="1465" r:id="rId2613"/>
    <p:sldId id="1221" r:id="rId2614"/>
    <p:sldId id="1222" r:id="rId2615"/>
    <p:sldId id="1223" r:id="rId2616"/>
    <p:sldId id="1224" r:id="rId2617"/>
    <p:sldId id="1225" r:id="rId2618"/>
    <p:sldId id="1226" r:id="rId2619"/>
    <p:sldId id="1227" r:id="rId2620"/>
    <p:sldId id="1228" r:id="rId2621"/>
    <p:sldId id="1229" r:id="rId2622"/>
    <p:sldId id="1230" r:id="rId2623"/>
    <p:sldId id="1231" r:id="rId2624"/>
    <p:sldId id="1232" r:id="rId2625"/>
    <p:sldId id="1233" r:id="rId2626"/>
    <p:sldId id="1234" r:id="rId2627"/>
    <p:sldId id="1235" r:id="rId2628"/>
    <p:sldId id="1236" r:id="rId2629"/>
    <p:sldId id="1237" r:id="rId2630"/>
    <p:sldId id="1238" r:id="rId2631"/>
    <p:sldId id="1239" r:id="rId2632"/>
    <p:sldId id="1240" r:id="rId2633"/>
    <p:sldId id="1241" r:id="rId2634"/>
    <p:sldId id="1242" r:id="rId2635"/>
    <p:sldId id="1243" r:id="rId2636"/>
    <p:sldId id="1244" r:id="rId2637"/>
    <p:sldId id="1245" r:id="rId2638"/>
    <p:sldId id="1246" r:id="rId2639"/>
    <p:sldId id="1247" r:id="rId2640"/>
    <p:sldId id="1248" r:id="rId2641"/>
    <p:sldId id="1249" r:id="rId2642"/>
    <p:sldId id="1250" r:id="rId2643"/>
    <p:sldId id="1251" r:id="rId2644"/>
    <p:sldId id="1252" r:id="rId2645"/>
    <p:sldId id="1253" r:id="rId2646"/>
    <p:sldId id="1254" r:id="rId2647"/>
    <p:sldId id="1255" r:id="rId2648"/>
    <p:sldId id="1256" r:id="rId2649"/>
    <p:sldId id="1257" r:id="rId2650"/>
    <p:sldId id="1258" r:id="rId2651"/>
    <p:sldId id="1259" r:id="rId2652"/>
    <p:sldId id="1260" r:id="rId2653"/>
    <p:sldId id="1261" r:id="rId2654"/>
    <p:sldId id="1262" r:id="rId2655"/>
    <p:sldId id="1263" r:id="rId2656"/>
    <p:sldId id="1264" r:id="rId2657"/>
    <p:sldId id="1265" r:id="rId2658"/>
    <p:sldId id="1266" r:id="rId2659"/>
    <p:sldId id="1267" r:id="rId2660"/>
    <p:sldId id="1269" r:id="rId2661"/>
    <p:sldId id="1270" r:id="rId2662"/>
    <p:sldId id="1271" r:id="rId2663"/>
    <p:sldId id="1272" r:id="rId2664"/>
    <p:sldId id="1273" r:id="rId2665"/>
    <p:sldId id="1274" r:id="rId2666"/>
    <p:sldId id="1275" r:id="rId2667"/>
    <p:sldId id="1276" r:id="rId2668"/>
    <p:sldId id="1277" r:id="rId2669"/>
    <p:sldId id="1278" r:id="rId2670"/>
    <p:sldId id="1279" r:id="rId2671"/>
    <p:sldId id="1466" r:id="rId2672"/>
    <p:sldId id="7052" r:id="rId2673"/>
    <p:sldId id="7053" r:id="rId2674"/>
    <p:sldId id="7054" r:id="rId2675"/>
    <p:sldId id="7055" r:id="rId2676"/>
    <p:sldId id="7056" r:id="rId2677"/>
    <p:sldId id="7057" r:id="rId2678"/>
    <p:sldId id="7058" r:id="rId2679"/>
    <p:sldId id="7059" r:id="rId2680"/>
    <p:sldId id="1283" r:id="rId2681"/>
    <p:sldId id="1467" r:id="rId2682"/>
    <p:sldId id="7060" r:id="rId2683"/>
    <p:sldId id="7061" r:id="rId2684"/>
    <p:sldId id="7062" r:id="rId2685"/>
    <p:sldId id="7063" r:id="rId2686"/>
    <p:sldId id="7064" r:id="rId2687"/>
    <p:sldId id="7065" r:id="rId2688"/>
    <p:sldId id="7066" r:id="rId2689"/>
    <p:sldId id="1287" r:id="rId2690"/>
    <p:sldId id="1288" r:id="rId2691"/>
    <p:sldId id="1289" r:id="rId2692"/>
    <p:sldId id="1290" r:id="rId2693"/>
    <p:sldId id="1291" r:id="rId2694"/>
    <p:sldId id="1292" r:id="rId2695"/>
    <p:sldId id="1293" r:id="rId2696"/>
    <p:sldId id="1294" r:id="rId2697"/>
    <p:sldId id="1295" r:id="rId2698"/>
    <p:sldId id="1296" r:id="rId2699"/>
    <p:sldId id="1297" r:id="rId2700"/>
    <p:sldId id="1298" r:id="rId2701"/>
    <p:sldId id="1299" r:id="rId2702"/>
    <p:sldId id="1300" r:id="rId2703"/>
    <p:sldId id="1301" r:id="rId2704"/>
    <p:sldId id="1302" r:id="rId2705"/>
    <p:sldId id="1303" r:id="rId2706"/>
    <p:sldId id="1304" r:id="rId2707"/>
    <p:sldId id="1305" r:id="rId2708"/>
    <p:sldId id="1306" r:id="rId2709"/>
    <p:sldId id="1307" r:id="rId2710"/>
    <p:sldId id="1468" r:id="rId2711"/>
    <p:sldId id="1308" r:id="rId2712"/>
    <p:sldId id="1469" r:id="rId2713"/>
    <p:sldId id="1309" r:id="rId2714"/>
    <p:sldId id="1470" r:id="rId2715"/>
    <p:sldId id="1310" r:id="rId2716"/>
    <p:sldId id="1471" r:id="rId2717"/>
    <p:sldId id="1311" r:id="rId2718"/>
    <p:sldId id="1472" r:id="rId2719"/>
    <p:sldId id="1312" r:id="rId2720"/>
    <p:sldId id="1473" r:id="rId2721"/>
    <p:sldId id="1313" r:id="rId2722"/>
    <p:sldId id="1474" r:id="rId2723"/>
    <p:sldId id="1314" r:id="rId2724"/>
    <p:sldId id="1476" r:id="rId2725"/>
    <p:sldId id="1316" r:id="rId2726"/>
    <p:sldId id="1317" r:id="rId2727"/>
    <p:sldId id="1318" r:id="rId2728"/>
    <p:sldId id="1319" r:id="rId2729"/>
    <p:sldId id="1320" r:id="rId2730"/>
    <p:sldId id="1321" r:id="rId2731"/>
    <p:sldId id="1322" r:id="rId2732"/>
    <p:sldId id="1323" r:id="rId2733"/>
    <p:sldId id="1324" r:id="rId2734"/>
    <p:sldId id="1325" r:id="rId2735"/>
    <p:sldId id="1326" r:id="rId2736"/>
    <p:sldId id="1327" r:id="rId2737"/>
    <p:sldId id="1328" r:id="rId2738"/>
    <p:sldId id="1329" r:id="rId2739"/>
    <p:sldId id="1330" r:id="rId2740"/>
    <p:sldId id="1331" r:id="rId2741"/>
    <p:sldId id="1332" r:id="rId2742"/>
    <p:sldId id="1333" r:id="rId2743"/>
    <p:sldId id="1334" r:id="rId2744"/>
    <p:sldId id="1335" r:id="rId2745"/>
    <p:sldId id="1336" r:id="rId2746"/>
    <p:sldId id="1337" r:id="rId2747"/>
    <p:sldId id="1338" r:id="rId2748"/>
    <p:sldId id="1339" r:id="rId2749"/>
    <p:sldId id="1340" r:id="rId2750"/>
    <p:sldId id="1341" r:id="rId2751"/>
    <p:sldId id="1342" r:id="rId2752"/>
    <p:sldId id="1343" r:id="rId2753"/>
    <p:sldId id="1344" r:id="rId2754"/>
    <p:sldId id="1345" r:id="rId2755"/>
    <p:sldId id="1346" r:id="rId2756"/>
    <p:sldId id="1347" r:id="rId2757"/>
    <p:sldId id="1348" r:id="rId2758"/>
    <p:sldId id="1349" r:id="rId2759"/>
    <p:sldId id="1350" r:id="rId2760"/>
    <p:sldId id="1351" r:id="rId2761"/>
    <p:sldId id="1352" r:id="rId2762"/>
    <p:sldId id="1353" r:id="rId2763"/>
    <p:sldId id="1354" r:id="rId2764"/>
    <p:sldId id="1355" r:id="rId2765"/>
    <p:sldId id="1356" r:id="rId2766"/>
    <p:sldId id="1357" r:id="rId2767"/>
    <p:sldId id="1358" r:id="rId2768"/>
    <p:sldId id="1359" r:id="rId2769"/>
    <p:sldId id="1360" r:id="rId2770"/>
    <p:sldId id="1361" r:id="rId2771"/>
    <p:sldId id="1362" r:id="rId2772"/>
    <p:sldId id="1363" r:id="rId2773"/>
    <p:sldId id="1364" r:id="rId2774"/>
    <p:sldId id="1365" r:id="rId2775"/>
    <p:sldId id="1366" r:id="rId2776"/>
    <p:sldId id="1367" r:id="rId2777"/>
    <p:sldId id="1368" r:id="rId2778"/>
    <p:sldId id="1369" r:id="rId2779"/>
    <p:sldId id="1370" r:id="rId2780"/>
    <p:sldId id="1371" r:id="rId2781"/>
    <p:sldId id="1372" r:id="rId2782"/>
    <p:sldId id="1373" r:id="rId2783"/>
    <p:sldId id="1374" r:id="rId2784"/>
    <p:sldId id="1375" r:id="rId2785"/>
    <p:sldId id="1376" r:id="rId2786"/>
    <p:sldId id="1377" r:id="rId2787"/>
    <p:sldId id="1378" r:id="rId2788"/>
    <p:sldId id="1379" r:id="rId2789"/>
    <p:sldId id="1380" r:id="rId2790"/>
    <p:sldId id="1381" r:id="rId2791"/>
    <p:sldId id="1382" r:id="rId2792"/>
    <p:sldId id="1383" r:id="rId2793"/>
    <p:sldId id="1384" r:id="rId2794"/>
    <p:sldId id="1385" r:id="rId2795"/>
    <p:sldId id="1386" r:id="rId2796"/>
    <p:sldId id="1387" r:id="rId2797"/>
    <p:sldId id="1388" r:id="rId2798"/>
    <p:sldId id="1389" r:id="rId2799"/>
    <p:sldId id="1390" r:id="rId2800"/>
    <p:sldId id="1391" r:id="rId2801"/>
    <p:sldId id="1392" r:id="rId2802"/>
    <p:sldId id="1393" r:id="rId2803"/>
    <p:sldId id="1394" r:id="rId2804"/>
    <p:sldId id="1395" r:id="rId2805"/>
    <p:sldId id="1396" r:id="rId2806"/>
    <p:sldId id="1397" r:id="rId2807"/>
    <p:sldId id="1398" r:id="rId2808"/>
    <p:sldId id="1399" r:id="rId2809"/>
    <p:sldId id="1400" r:id="rId2810"/>
    <p:sldId id="1401" r:id="rId2811"/>
    <p:sldId id="1402" r:id="rId2812"/>
    <p:sldId id="1403" r:id="rId2813"/>
    <p:sldId id="1404" r:id="rId2814"/>
    <p:sldId id="7067" r:id="rId2815"/>
    <p:sldId id="7068" r:id="rId2816"/>
    <p:sldId id="7069" r:id="rId2817"/>
    <p:sldId id="7070" r:id="rId2818"/>
    <p:sldId id="7071" r:id="rId2819"/>
    <p:sldId id="7072" r:id="rId2820"/>
    <p:sldId id="7073" r:id="rId2821"/>
    <p:sldId id="7074" r:id="rId2822"/>
    <p:sldId id="7075" r:id="rId2823"/>
    <p:sldId id="7076" r:id="rId2824"/>
    <p:sldId id="7077" r:id="rId2825"/>
    <p:sldId id="7078" r:id="rId2826"/>
    <p:sldId id="7079" r:id="rId2827"/>
    <p:sldId id="7080" r:id="rId2828"/>
    <p:sldId id="7081" r:id="rId2829"/>
    <p:sldId id="7082" r:id="rId2830"/>
    <p:sldId id="7083" r:id="rId2831"/>
    <p:sldId id="7084" r:id="rId2832"/>
    <p:sldId id="7085" r:id="rId2833"/>
    <p:sldId id="7086" r:id="rId2834"/>
    <p:sldId id="7087" r:id="rId2835"/>
    <p:sldId id="7088" r:id="rId2836"/>
    <p:sldId id="7089" r:id="rId2837"/>
    <p:sldId id="1428" r:id="rId2838"/>
    <p:sldId id="1429" r:id="rId2839"/>
    <p:sldId id="1430" r:id="rId2840"/>
    <p:sldId id="1431" r:id="rId2841"/>
    <p:sldId id="1432" r:id="rId2842"/>
    <p:sldId id="1433" r:id="rId2843"/>
    <p:sldId id="1434" r:id="rId2844"/>
    <p:sldId id="1435" r:id="rId2845"/>
    <p:sldId id="914" r:id="rId2846"/>
    <p:sldId id="915" r:id="rId2847"/>
    <p:sldId id="916" r:id="rId2848"/>
    <p:sldId id="917" r:id="rId2849"/>
    <p:sldId id="918" r:id="rId2850"/>
    <p:sldId id="919" r:id="rId2851"/>
    <p:sldId id="920" r:id="rId2852"/>
    <p:sldId id="921" r:id="rId2853"/>
    <p:sldId id="922" r:id="rId2854"/>
    <p:sldId id="923" r:id="rId2855"/>
    <p:sldId id="924" r:id="rId2856"/>
    <p:sldId id="925" r:id="rId2857"/>
    <p:sldId id="926" r:id="rId2858"/>
    <p:sldId id="927" r:id="rId2859"/>
    <p:sldId id="928" r:id="rId2860"/>
    <p:sldId id="5626" r:id="rId2861"/>
    <p:sldId id="5627" r:id="rId2862"/>
    <p:sldId id="5628" r:id="rId2863"/>
    <p:sldId id="5629" r:id="rId2864"/>
    <p:sldId id="5630" r:id="rId2865"/>
    <p:sldId id="5631" r:id="rId2866"/>
    <p:sldId id="5632" r:id="rId2867"/>
    <p:sldId id="5633" r:id="rId2868"/>
    <p:sldId id="5634" r:id="rId2869"/>
    <p:sldId id="5635" r:id="rId2870"/>
    <p:sldId id="5636" r:id="rId2871"/>
    <p:sldId id="5637" r:id="rId2872"/>
    <p:sldId id="5638" r:id="rId2873"/>
    <p:sldId id="1477" r:id="rId2874"/>
    <p:sldId id="1478" r:id="rId2875"/>
    <p:sldId id="1479" r:id="rId2876"/>
    <p:sldId id="1480" r:id="rId2877"/>
    <p:sldId id="1481" r:id="rId2878"/>
    <p:sldId id="1482" r:id="rId2879"/>
    <p:sldId id="1483" r:id="rId2880"/>
    <p:sldId id="1484" r:id="rId2881"/>
    <p:sldId id="1485" r:id="rId2882"/>
    <p:sldId id="1486" r:id="rId2883"/>
    <p:sldId id="1487" r:id="rId2884"/>
    <p:sldId id="1488" r:id="rId2885"/>
    <p:sldId id="1489" r:id="rId2886"/>
    <p:sldId id="1490" r:id="rId2887"/>
    <p:sldId id="1491" r:id="rId2888"/>
    <p:sldId id="1492" r:id="rId2889"/>
    <p:sldId id="1493" r:id="rId2890"/>
    <p:sldId id="1494" r:id="rId2891"/>
    <p:sldId id="1495" r:id="rId2892"/>
    <p:sldId id="942" r:id="rId2893"/>
    <p:sldId id="7090" r:id="rId2894"/>
    <p:sldId id="7091" r:id="rId2895"/>
    <p:sldId id="7092" r:id="rId2896"/>
    <p:sldId id="7093" r:id="rId2897"/>
    <p:sldId id="7094" r:id="rId2898"/>
    <p:sldId id="7095" r:id="rId2899"/>
    <p:sldId id="7096" r:id="rId2900"/>
    <p:sldId id="7097" r:id="rId2901"/>
    <p:sldId id="7098" r:id="rId2902"/>
    <p:sldId id="7099" r:id="rId2903"/>
    <p:sldId id="7100" r:id="rId2904"/>
    <p:sldId id="954" r:id="rId2905"/>
    <p:sldId id="955" r:id="rId2906"/>
    <p:sldId id="956" r:id="rId2907"/>
    <p:sldId id="957" r:id="rId2908"/>
    <p:sldId id="958" r:id="rId2909"/>
    <p:sldId id="959" r:id="rId2910"/>
    <p:sldId id="960" r:id="rId2911"/>
    <p:sldId id="961" r:id="rId2912"/>
    <p:sldId id="962" r:id="rId2913"/>
    <p:sldId id="963" r:id="rId2914"/>
    <p:sldId id="1496" r:id="rId2915"/>
    <p:sldId id="964" r:id="rId2916"/>
    <p:sldId id="965" r:id="rId2917"/>
    <p:sldId id="966" r:id="rId2918"/>
    <p:sldId id="967" r:id="rId2919"/>
    <p:sldId id="968" r:id="rId2920"/>
    <p:sldId id="969" r:id="rId2921"/>
    <p:sldId id="970" r:id="rId2922"/>
    <p:sldId id="971" r:id="rId2923"/>
    <p:sldId id="972" r:id="rId2924"/>
    <p:sldId id="973" r:id="rId2925"/>
    <p:sldId id="974" r:id="rId2926"/>
    <p:sldId id="975" r:id="rId2927"/>
    <p:sldId id="976" r:id="rId2928"/>
    <p:sldId id="977" r:id="rId2929"/>
    <p:sldId id="978" r:id="rId2930"/>
    <p:sldId id="979" r:id="rId2931"/>
    <p:sldId id="980" r:id="rId2932"/>
    <p:sldId id="981" r:id="rId2933"/>
    <p:sldId id="982" r:id="rId2934"/>
    <p:sldId id="983" r:id="rId2935"/>
    <p:sldId id="984" r:id="rId2936"/>
    <p:sldId id="985" r:id="rId2937"/>
    <p:sldId id="1498" r:id="rId2938"/>
    <p:sldId id="986" r:id="rId2939"/>
    <p:sldId id="1497" r:id="rId2940"/>
    <p:sldId id="1499" r:id="rId2941"/>
    <p:sldId id="1500" r:id="rId2942"/>
    <p:sldId id="987" r:id="rId2943"/>
    <p:sldId id="988" r:id="rId2944"/>
    <p:sldId id="989" r:id="rId2945"/>
    <p:sldId id="990" r:id="rId2946"/>
    <p:sldId id="991" r:id="rId2947"/>
    <p:sldId id="992" r:id="rId2948"/>
    <p:sldId id="993" r:id="rId2949"/>
    <p:sldId id="7101" r:id="rId2950"/>
    <p:sldId id="7102" r:id="rId2951"/>
    <p:sldId id="7103" r:id="rId2952"/>
    <p:sldId id="7104" r:id="rId2953"/>
    <p:sldId id="7105" r:id="rId2954"/>
    <p:sldId id="7106" r:id="rId2955"/>
    <p:sldId id="7107" r:id="rId2956"/>
    <p:sldId id="7108" r:id="rId2957"/>
    <p:sldId id="7109" r:id="rId2958"/>
    <p:sldId id="7110" r:id="rId2959"/>
    <p:sldId id="7111" r:id="rId2960"/>
    <p:sldId id="7112" r:id="rId2961"/>
    <p:sldId id="7113" r:id="rId2962"/>
    <p:sldId id="7114" r:id="rId2963"/>
    <p:sldId id="7115" r:id="rId2964"/>
    <p:sldId id="7116" r:id="rId2965"/>
    <p:sldId id="7117" r:id="rId2966"/>
    <p:sldId id="7118" r:id="rId2967"/>
    <p:sldId id="7119" r:id="rId2968"/>
    <p:sldId id="7120" r:id="rId2969"/>
    <p:sldId id="7121" r:id="rId2970"/>
    <p:sldId id="7122" r:id="rId2971"/>
    <p:sldId id="7123" r:id="rId2972"/>
    <p:sldId id="7124" r:id="rId2973"/>
    <p:sldId id="7125" r:id="rId2974"/>
    <p:sldId id="7126" r:id="rId2975"/>
    <p:sldId id="994" r:id="rId2976"/>
    <p:sldId id="995" r:id="rId2977"/>
    <p:sldId id="996" r:id="rId2978"/>
    <p:sldId id="997" r:id="rId2979"/>
    <p:sldId id="998" r:id="rId2980"/>
    <p:sldId id="999" r:id="rId2981"/>
    <p:sldId id="1000" r:id="rId2982"/>
    <p:sldId id="1001" r:id="rId2983"/>
    <p:sldId id="1002" r:id="rId2984"/>
    <p:sldId id="1003" r:id="rId2985"/>
    <p:sldId id="1004" r:id="rId2986"/>
    <p:sldId id="1005" r:id="rId2987"/>
    <p:sldId id="1006" r:id="rId2988"/>
    <p:sldId id="1007" r:id="rId2989"/>
    <p:sldId id="1008" r:id="rId2990"/>
    <p:sldId id="1009" r:id="rId2991"/>
    <p:sldId id="1010" r:id="rId2992"/>
    <p:sldId id="1501" r:id="rId2993"/>
    <p:sldId id="1502" r:id="rId2994"/>
    <p:sldId id="1503" r:id="rId2995"/>
    <p:sldId id="1504" r:id="rId2996"/>
    <p:sldId id="1505" r:id="rId2997"/>
    <p:sldId id="1506" r:id="rId2998"/>
    <p:sldId id="1507" r:id="rId2999"/>
    <p:sldId id="1508" r:id="rId3000"/>
    <p:sldId id="1509" r:id="rId3001"/>
    <p:sldId id="1510" r:id="rId3002"/>
    <p:sldId id="1511" r:id="rId3003"/>
    <p:sldId id="1513" r:id="rId3004"/>
    <p:sldId id="1514" r:id="rId3005"/>
    <p:sldId id="1515" r:id="rId3006"/>
    <p:sldId id="1516" r:id="rId3007"/>
    <p:sldId id="1517" r:id="rId3008"/>
    <p:sldId id="1011" r:id="rId3009"/>
    <p:sldId id="1012" r:id="rId3010"/>
    <p:sldId id="1013" r:id="rId3011"/>
    <p:sldId id="1014" r:id="rId3012"/>
    <p:sldId id="1015" r:id="rId3013"/>
    <p:sldId id="1016" r:id="rId3014"/>
    <p:sldId id="1017" r:id="rId3015"/>
    <p:sldId id="1018" r:id="rId3016"/>
    <p:sldId id="1019" r:id="rId3017"/>
    <p:sldId id="1020" r:id="rId3018"/>
    <p:sldId id="1021" r:id="rId3019"/>
    <p:sldId id="1022" r:id="rId3020"/>
    <p:sldId id="1023" r:id="rId3021"/>
    <p:sldId id="1024" r:id="rId3022"/>
    <p:sldId id="1025" r:id="rId3023"/>
    <p:sldId id="5647" r:id="rId3024"/>
    <p:sldId id="7127" r:id="rId3025"/>
    <p:sldId id="5646" r:id="rId3026"/>
    <p:sldId id="7128" r:id="rId3027"/>
    <p:sldId id="5645" r:id="rId3028"/>
    <p:sldId id="7129" r:id="rId3029"/>
    <p:sldId id="5644" r:id="rId3030"/>
    <p:sldId id="7130" r:id="rId3031"/>
    <p:sldId id="5643" r:id="rId3032"/>
    <p:sldId id="7131" r:id="rId3033"/>
    <p:sldId id="5642" r:id="rId3034"/>
    <p:sldId id="7132" r:id="rId3035"/>
    <p:sldId id="5641" r:id="rId3036"/>
    <p:sldId id="7133" r:id="rId3037"/>
    <p:sldId id="5640" r:id="rId3038"/>
    <p:sldId id="7134" r:id="rId3039"/>
    <p:sldId id="5639" r:id="rId3040"/>
    <p:sldId id="7135" r:id="rId3041"/>
    <p:sldId id="7136" r:id="rId3042"/>
    <p:sldId id="1680" r:id="rId3043"/>
    <p:sldId id="7137" r:id="rId30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مزمور 151" id="{5DA773A0-644E-438A-B1E3-A15A3401E674}">
          <p14:sldIdLst>
            <p14:sldId id="359"/>
            <p14:sldId id="2592"/>
            <p14:sldId id="2593"/>
            <p14:sldId id="2594"/>
            <p14:sldId id="2595"/>
            <p14:sldId id="2596"/>
            <p14:sldId id="2597"/>
            <p14:sldId id="2598"/>
            <p14:sldId id="2599"/>
            <p14:sldId id="2600"/>
            <p14:sldId id="2601"/>
            <p14:sldId id="2602"/>
            <p14:sldId id="2603"/>
            <p14:sldId id="2604"/>
            <p14:sldId id="2605"/>
            <p14:sldId id="2606"/>
          </p14:sldIdLst>
        </p14:section>
        <p14:section name="لبش الهوس الثانى" id="{3E345FE7-DE5F-465E-8BA9-C9A325F3687D}">
          <p14:sldIdLst>
            <p14:sldId id="556"/>
            <p14:sldId id="557"/>
            <p14:sldId id="558"/>
            <p14:sldId id="559"/>
            <p14:sldId id="560"/>
            <p14:sldId id="561"/>
            <p14:sldId id="562"/>
            <p14:sldId id="563"/>
            <p14:sldId id="564"/>
            <p14:sldId id="565"/>
            <p14:sldId id="566"/>
            <p14:sldId id="567"/>
          </p14:sldIdLst>
        </p14:section>
        <p14:section name="الهوس الاول" id="{6BE4338A-2E86-417D-9C40-F6DD4EC90707}">
          <p14:sldIdLst>
            <p14:sldId id="408"/>
            <p14:sldId id="409"/>
            <p14:sldId id="410"/>
            <p14:sldId id="411"/>
            <p14:sldId id="412"/>
            <p14:sldId id="413"/>
            <p14:sldId id="414"/>
            <p14:sldId id="415"/>
            <p14:sldId id="416"/>
            <p14:sldId id="417"/>
            <p14:sldId id="418"/>
            <p14:sldId id="419"/>
            <p14:sldId id="420"/>
            <p14:sldId id="421"/>
            <p14:sldId id="422"/>
            <p14:sldId id="423"/>
            <p14:sldId id="734"/>
            <p14:sldId id="424"/>
            <p14:sldId id="425"/>
            <p14:sldId id="426"/>
            <p14:sldId id="427"/>
            <p14:sldId id="428"/>
            <p14:sldId id="429"/>
            <p14:sldId id="430"/>
            <p14:sldId id="431"/>
            <p14:sldId id="432"/>
            <p14:sldId id="433"/>
            <p14:sldId id="434"/>
            <p14:sldId id="435"/>
            <p14:sldId id="436"/>
          </p14:sldIdLst>
        </p14:section>
        <p14:section name="لبش الهوس الاول" id="{68B92169-4103-465B-B31B-28B5C35D1468}">
          <p14:sldIdLst>
            <p14:sldId id="437"/>
            <p14:sldId id="438"/>
            <p14:sldId id="439"/>
            <p14:sldId id="440"/>
            <p14:sldId id="441"/>
            <p14:sldId id="442"/>
            <p14:sldId id="443"/>
            <p14:sldId id="444"/>
            <p14:sldId id="445"/>
          </p14:sldIdLst>
        </p14:section>
        <p14:section name="التسبحة الثانية لموسي النبي" id="{38F690D3-3CE6-4AF1-9320-A2644221C17E}">
          <p14:sldIdLst>
            <p14:sldId id="360"/>
            <p14:sldId id="3370"/>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Lst>
        </p14:section>
        <p14:section name="صلاة حنه" id="{E3234EBB-C5C8-401D-8306-E8D50B0290F9}">
          <p14:sldIdLst>
            <p14:sldId id="3381"/>
            <p14:sldId id="1603"/>
            <p14:sldId id="1604"/>
            <p14:sldId id="1605"/>
            <p14:sldId id="1606"/>
            <p14:sldId id="1607"/>
            <p14:sldId id="1608"/>
          </p14:sldIdLst>
        </p14:section>
        <p14:section name="صلاة حبقوق النبي" id="{A376B60B-A6DA-4565-8BCB-DB4A5F2986CA}">
          <p14:sldIdLst>
            <p14:sldId id="1609"/>
            <p14:sldId id="3389"/>
            <p14:sldId id="1610"/>
            <p14:sldId id="1611"/>
            <p14:sldId id="1613"/>
            <p14:sldId id="1614"/>
            <p14:sldId id="1615"/>
            <p14:sldId id="1616"/>
            <p14:sldId id="1617"/>
            <p14:sldId id="1618"/>
            <p14:sldId id="1619"/>
            <p14:sldId id="1620"/>
          </p14:sldIdLst>
        </p14:section>
        <p14:section name="يونان النبي" id="{A8FCB4F4-7A47-4199-8AE9-D1C0DD5DE8B8}">
          <p14:sldIdLst>
            <p14:sldId id="3427"/>
            <p14:sldId id="1622"/>
            <p14:sldId id="1623"/>
            <p14:sldId id="1624"/>
            <p14:sldId id="1625"/>
          </p14:sldIdLst>
        </p14:section>
        <p14:section name="صلاة حزقيا ملك يهوذا حين مرض وقام من مرضه (أش ص 38 : 10 – 20 )" id="{38D52A35-79BB-488C-98AB-9A38388EEBB8}">
          <p14:sldIdLst>
            <p14:sldId id="3434"/>
            <p14:sldId id="1627"/>
            <p14:sldId id="1628"/>
            <p14:sldId id="1629"/>
            <p14:sldId id="1630"/>
            <p14:sldId id="1631"/>
            <p14:sldId id="1632"/>
          </p14:sldIdLst>
        </p14:section>
        <p14:section name="صلاة منسى الملك" id="{23B8F565-77B1-491F-B416-12EF2633536E}">
          <p14:sldIdLst>
            <p14:sldId id="3442"/>
            <p14:sldId id="1634"/>
            <p14:sldId id="1635"/>
            <p14:sldId id="1636"/>
            <p14:sldId id="1637"/>
            <p14:sldId id="1638"/>
            <p14:sldId id="1639"/>
            <p14:sldId id="1640"/>
            <p14:sldId id="1641"/>
            <p14:sldId id="1642"/>
          </p14:sldIdLst>
        </p14:section>
        <p14:section name="صلاة أشعياء النبي الأولي )ص 26 : 9 – 20 (" id="{0C51ED94-6970-4367-BF5C-53310919E5AF}">
          <p14:sldIdLst>
            <p14:sldId id="3456"/>
            <p14:sldId id="1644"/>
            <p14:sldId id="1646"/>
            <p14:sldId id="1647"/>
            <p14:sldId id="1648"/>
            <p14:sldId id="1649"/>
            <p14:sldId id="1650"/>
            <p14:sldId id="1651"/>
          </p14:sldIdLst>
        </p14:section>
        <p14:section name="تسبحة أشعياء النبي الثانية (ص 25 : 1 – 12 )" id="{D5339706-E363-4996-9B01-AA752A39166F}">
          <p14:sldIdLst>
            <p14:sldId id="3474"/>
            <p14:sldId id="1653"/>
            <p14:sldId id="1654"/>
            <p14:sldId id="1655"/>
            <p14:sldId id="1656"/>
            <p14:sldId id="1657"/>
            <p14:sldId id="1658"/>
            <p14:sldId id="1659"/>
          </p14:sldIdLst>
        </p14:section>
        <p14:section name="تسبحة أشعياء النبي الثالثة (ص 26 : 1-9)" id="{54AA7107-1EAF-40A0-9287-748AB1C4CEE5}">
          <p14:sldIdLst>
            <p14:sldId id="3473"/>
            <p14:sldId id="1661"/>
            <p14:sldId id="1662"/>
            <p14:sldId id="1663"/>
            <p14:sldId id="1664"/>
          </p14:sldIdLst>
        </p14:section>
        <p14:section name="تسبحة أرميا النبي (مراثي 5 : 16 – 22 )" id="{2EBF39AC-3C8A-4286-AA17-C55BDCFEBCDE}">
          <p14:sldIdLst>
            <p14:sldId id="3482"/>
            <p14:sldId id="1666"/>
            <p14:sldId id="1667"/>
            <p14:sldId id="1668"/>
          </p14:sldIdLst>
        </p14:section>
        <p14:section name="تسبحة باروخ النبي ( ص 3 : 11-16)" id="{31115BEE-F6FA-448C-A6AD-F3ED54CEFC8D}">
          <p14:sldIdLst>
            <p14:sldId id="1670"/>
            <p14:sldId id="3483"/>
            <p14:sldId id="1669"/>
            <p14:sldId id="1671"/>
            <p14:sldId id="1672"/>
            <p14:sldId id="1673"/>
          </p14:sldIdLst>
        </p14:section>
        <p14:section name="تسبحة إيليا النبي (1 مل 18 : 36 – 39)" id="{962C70CB-53F3-4C35-B524-98C4F851E26B}">
          <p14:sldIdLst>
            <p14:sldId id="1674"/>
            <p14:sldId id="3486"/>
            <p14:sldId id="1675"/>
            <p14:sldId id="1676"/>
            <p14:sldId id="1677"/>
          </p14:sldIdLst>
        </p14:section>
        <p14:section name="صلاة داود النبي ( 29 : 10 – 3 )" id="{CB314D65-B288-4875-BB76-503CF4999B79}">
          <p14:sldIdLst>
            <p14:sldId id="1678"/>
            <p14:sldId id="3490"/>
            <p14:sldId id="1679"/>
            <p14:sldId id="1681"/>
            <p14:sldId id="1682"/>
          </p14:sldIdLst>
        </p14:section>
        <p14:section name="صلاة الملك سليمان (1مل ص 8 : 22 –30)" id="{E6D0C46A-FDC2-4339-86DF-0BF3B363032D}">
          <p14:sldIdLst>
            <p14:sldId id="1683"/>
            <p14:sldId id="3494"/>
            <p14:sldId id="1684"/>
            <p14:sldId id="1685"/>
            <p14:sldId id="1686"/>
            <p14:sldId id="1916"/>
            <p14:sldId id="1918"/>
            <p14:sldId id="1687"/>
          </p14:sldIdLst>
        </p14:section>
        <p14:section name="صلاة دانيال النبي ( ص 9 : 4-19 )" id="{EE577E37-095E-486D-9B0E-E0E98156EEB3}">
          <p14:sldIdLst>
            <p14:sldId id="1688"/>
            <p14:sldId id="3501"/>
            <p14:sldId id="1689"/>
            <p14:sldId id="1690"/>
            <p14:sldId id="1691"/>
            <p14:sldId id="1692"/>
            <p14:sldId id="1693"/>
            <p14:sldId id="1694"/>
            <p14:sldId id="1695"/>
            <p14:sldId id="1696"/>
            <p14:sldId id="1697"/>
            <p14:sldId id="1698"/>
          </p14:sldIdLst>
        </p14:section>
        <p14:section name="رؤيا دانيال النبي" id="{B44A2514-8D49-4F02-BA46-1ADF3544F505}">
          <p14:sldIdLst>
            <p14:sldId id="1699"/>
            <p14:sldId id="3514"/>
            <p14:sldId id="1700"/>
            <p14:sldId id="1701"/>
            <p14:sldId id="1702"/>
            <p14:sldId id="1703"/>
            <p14:sldId id="1704"/>
            <p14:sldId id="1705"/>
            <p14:sldId id="1706"/>
            <p14:sldId id="1707"/>
            <p14:sldId id="1708"/>
            <p14:sldId id="1709"/>
            <p14:sldId id="1710"/>
            <p14:sldId id="1711"/>
            <p14:sldId id="1712"/>
            <p14:sldId id="1713"/>
            <p14:sldId id="1714"/>
          </p14:sldIdLst>
        </p14:section>
        <p14:section name="صلاة عزاريا (دانيال 25:3-51)" id="{F656B9FE-B95D-4C7B-BD9F-0389CE71195F}">
          <p14:sldIdLst>
            <p14:sldId id="1715"/>
            <p14:sldId id="3532"/>
            <p14:sldId id="1716"/>
            <p14:sldId id="1717"/>
            <p14:sldId id="1718"/>
            <p14:sldId id="1719"/>
            <p14:sldId id="1720"/>
            <p14:sldId id="1721"/>
            <p14:sldId id="1722"/>
            <p14:sldId id="1723"/>
            <p14:sldId id="1724"/>
            <p14:sldId id="1725"/>
            <p14:sldId id="1726"/>
            <p14:sldId id="1727"/>
          </p14:sldIdLst>
        </p14:section>
        <p14:section name="الهوس الثالث" id="{24560221-B97B-4436-95C1-B4A0B165208B}">
          <p14:sldIdLst>
            <p14:sldId id="663"/>
            <p14:sldId id="664"/>
            <p14:sldId id="665"/>
            <p14:sldId id="666"/>
            <p14:sldId id="667"/>
            <p14:sldId id="668"/>
            <p14:sldId id="669"/>
            <p14:sldId id="670"/>
            <p14:sldId id="671"/>
            <p14:sldId id="6229"/>
            <p14:sldId id="672"/>
            <p14:sldId id="673"/>
            <p14:sldId id="674"/>
            <p14:sldId id="6230"/>
            <p14:sldId id="675"/>
            <p14:sldId id="676"/>
            <p14:sldId id="677"/>
            <p14:sldId id="6231"/>
            <p14:sldId id="678"/>
            <p14:sldId id="679"/>
            <p14:sldId id="680"/>
            <p14:sldId id="6232"/>
            <p14:sldId id="681"/>
            <p14:sldId id="682"/>
            <p14:sldId id="683"/>
            <p14:sldId id="6233"/>
            <p14:sldId id="684"/>
            <p14:sldId id="685"/>
            <p14:sldId id="686"/>
            <p14:sldId id="6234"/>
            <p14:sldId id="687"/>
            <p14:sldId id="688"/>
            <p14:sldId id="689"/>
            <p14:sldId id="6235"/>
            <p14:sldId id="690"/>
            <p14:sldId id="691"/>
            <p14:sldId id="692"/>
            <p14:sldId id="6236"/>
            <p14:sldId id="693"/>
            <p14:sldId id="694"/>
            <p14:sldId id="695"/>
            <p14:sldId id="6237"/>
            <p14:sldId id="696"/>
            <p14:sldId id="697"/>
            <p14:sldId id="698"/>
            <p14:sldId id="6238"/>
            <p14:sldId id="699"/>
            <p14:sldId id="700"/>
            <p14:sldId id="701"/>
            <p14:sldId id="702"/>
          </p14:sldIdLst>
        </p14:section>
        <p14:section name="لحن اريبصالين" id="{F34FD617-06D3-44FA-834D-F425E9D3F5D2}">
          <p14:sldIdLst>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Lst>
        </p14:section>
        <p14:section name="لحن تينين" id="{4C357F70-23DA-4ED8-A42C-FA560F6B12DA}">
          <p14:sldIdLst>
            <p14:sldId id="943"/>
            <p14:sldId id="944"/>
            <p14:sldId id="945"/>
            <p14:sldId id="946"/>
            <p14:sldId id="947"/>
          </p14:sldIdLst>
        </p14:section>
        <p14:section name="دانيال )91:3-97(" id="{E8BC6F29-59B0-4137-8783-47AC41D91907}">
          <p14:sldIdLst>
            <p14:sldId id="1728"/>
            <p14:sldId id="3533"/>
            <p14:sldId id="1729"/>
            <p14:sldId id="1730"/>
            <p14:sldId id="1731"/>
            <p14:sldId id="1732"/>
            <p14:sldId id="1733"/>
            <p14:sldId id="1734"/>
            <p14:sldId id="1735"/>
          </p14:sldIdLst>
        </p14:section>
        <p14:section name="تسبحة العذراء مريم (لوقا 1 : 46 – 55)" id="{ED685A6F-2B92-4501-BDF5-4B4662440587}">
          <p14:sldIdLst>
            <p14:sldId id="1736"/>
            <p14:sldId id="3545"/>
            <p14:sldId id="1737"/>
            <p14:sldId id="1738"/>
            <p14:sldId id="1739"/>
          </p14:sldIdLst>
        </p14:section>
        <p14:section name="صلاة زكريا الكاهن ( لوقا 1 : 68 – 79)" id="{559C2F42-DD5C-478C-BC1B-6651BF2B3C07}">
          <p14:sldIdLst>
            <p14:sldId id="1740"/>
            <p14:sldId id="3549"/>
            <p14:sldId id="1741"/>
            <p14:sldId id="1742"/>
            <p14:sldId id="1743"/>
            <p14:sldId id="1744"/>
          </p14:sldIdLst>
        </p14:section>
        <p14:section name="صلاة سمعان الكاهن (لوقا 2 : 29-32)" id="{C342A3ED-59AD-44F0-A605-766CA9569657}">
          <p14:sldIdLst>
            <p14:sldId id="1745"/>
            <p14:sldId id="3554"/>
            <p14:sldId id="1746"/>
            <p14:sldId id="1747"/>
          </p14:sldIdLst>
        </p14:section>
        <p14:section name="قصة سوسنة العفيفة دانيال 13" id="{BCA1D37B-EF21-4FE2-B436-CB4DB3EC2547}">
          <p14:sldIdLst>
            <p14:sldId id="1748"/>
            <p14:sldId id="3556"/>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568"/>
            <p14:sldId id="1569"/>
          </p14:sldIdLst>
        </p14:section>
        <p14:section name="تين اية انسوك" id="{5E14BD6B-B03D-4284-9C29-FBF1222BEC1C}">
          <p14:sldIdLst>
            <p14:sldId id="948"/>
            <p14:sldId id="949"/>
            <p14:sldId id="950"/>
            <p14:sldId id="951"/>
            <p14:sldId id="952"/>
            <p14:sldId id="953"/>
          </p14:sldIdLst>
        </p14:section>
        <p14:section name="صلاة الشكر" id="{7E6178CD-134C-4213-83A1-1BF57030499A}">
          <p14:sldIdLst>
            <p14:sldId id="1570"/>
            <p14:sldId id="2126"/>
            <p14:sldId id="2127"/>
            <p14:sldId id="2128"/>
            <p14:sldId id="2129"/>
            <p14:sldId id="4783"/>
            <p14:sldId id="4784"/>
            <p14:sldId id="4785"/>
            <p14:sldId id="4786"/>
            <p14:sldId id="4787"/>
            <p14:sldId id="4788"/>
            <p14:sldId id="4789"/>
            <p14:sldId id="4790"/>
            <p14:sldId id="4791"/>
            <p14:sldId id="4792"/>
            <p14:sldId id="4793"/>
            <p14:sldId id="4794"/>
            <p14:sldId id="4795"/>
            <p14:sldId id="4796"/>
            <p14:sldId id="4797"/>
            <p14:sldId id="4798"/>
            <p14:sldId id="4799"/>
            <p14:sldId id="4800"/>
            <p14:sldId id="4801"/>
            <p14:sldId id="4802"/>
            <p14:sldId id="4803"/>
            <p14:sldId id="4804"/>
            <p14:sldId id="4805"/>
            <p14:sldId id="4806"/>
            <p14:sldId id="4807"/>
            <p14:sldId id="4808"/>
            <p14:sldId id="4809"/>
            <p14:sldId id="4810"/>
            <p14:sldId id="4811"/>
            <p14:sldId id="4812"/>
            <p14:sldId id="4813"/>
            <p14:sldId id="4814"/>
            <p14:sldId id="4815"/>
            <p14:sldId id="4816"/>
            <p14:sldId id="4817"/>
            <p14:sldId id="4818"/>
            <p14:sldId id="4819"/>
            <p14:sldId id="4820"/>
            <p14:sldId id="4821"/>
          </p14:sldIdLst>
        </p14:section>
        <p14:section name="ذكصولوجية باكر" id="{6455EF18-458E-427B-B79F-8343F875ED9C}">
          <p14:sldIdLst/>
        </p14:section>
        <p14:section name="ارباع الناقوس" id="{05E75490-970F-485A-9553-39CB94D989CD}">
          <p14:sldIdLst>
            <p14:sldId id="3703"/>
            <p14:sldId id="3705"/>
            <p14:sldId id="3706"/>
            <p14:sldId id="6239"/>
            <p14:sldId id="6240"/>
            <p14:sldId id="6241"/>
            <p14:sldId id="6242"/>
            <p14:sldId id="6243"/>
            <p14:sldId id="6244"/>
            <p14:sldId id="6245"/>
            <p14:sldId id="6246"/>
            <p14:sldId id="6247"/>
            <p14:sldId id="6248"/>
            <p14:sldId id="6249"/>
            <p14:sldId id="6250"/>
            <p14:sldId id="6251"/>
            <p14:sldId id="6252"/>
            <p14:sldId id="6253"/>
            <p14:sldId id="6254"/>
            <p14:sldId id="6255"/>
          </p14:sldIdLst>
        </p14:section>
        <p14:section name="ذكصولوجية باكر ـ تين اووشت" id="{51C36C67-358C-4892-BD9C-2F7E2876602E}">
          <p14:sldIdLst>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Lst>
        </p14:section>
        <p14:section name="ارباع سبت النور" id="{D539C1A7-9586-46F2-8BB8-D3F1B908BFEC}">
          <p14:sldIdLst>
            <p14:sldId id="2003"/>
            <p14:sldId id="2004"/>
            <p14:sldId id="2005"/>
          </p14:sldIdLst>
        </p14:section>
        <p14:section name="تكلمة ارباع الناقوس" id="{D43F1830-A9B7-4276-9EC6-DF76C597D8B2}">
          <p14:sldIdLst>
            <p14:sldId id="1989"/>
            <p14:sldId id="1990"/>
            <p14:sldId id="1991"/>
            <p14:sldId id="1992"/>
            <p14:sldId id="1993"/>
            <p14:sldId id="1994"/>
            <p14:sldId id="1995"/>
            <p14:sldId id="1996"/>
            <p14:sldId id="1997"/>
            <p14:sldId id="1998"/>
            <p14:sldId id="1999"/>
            <p14:sldId id="2000"/>
            <p14:sldId id="2001"/>
            <p14:sldId id="2002"/>
          </p14:sldIdLst>
        </p14:section>
        <p14:section name="ختام ارباع الناقوس" id="{71A26193-81C0-4D84-8AD8-B8F196E4C9B8}">
          <p14:sldIdLst>
            <p14:sldId id="2006"/>
            <p14:sldId id="2007"/>
          </p14:sldIdLst>
        </p14:section>
        <p14:section name="المزمور الخمسين" id="{975A2D64-20AC-414B-B178-0D277DB851A7}">
          <p14:sldIdLst>
            <p14:sldId id="2008"/>
            <p14:sldId id="2009"/>
            <p14:sldId id="2010"/>
            <p14:sldId id="2011"/>
            <p14:sldId id="2012"/>
            <p14:sldId id="2013"/>
            <p14:sldId id="2014"/>
            <p14:sldId id="2015"/>
            <p14:sldId id="2016"/>
            <p14:sldId id="2017"/>
            <p14:sldId id="2018"/>
            <p14:sldId id="2019"/>
            <p14:sldId id="2020"/>
          </p14:sldIdLst>
        </p14:section>
        <p14:section name="اوشية المرضي" id="{069F7A79-999B-4223-82AE-CAF356118167}">
          <p14:sldIdLst>
            <p14:sldId id="3629"/>
            <p14:sldId id="3630"/>
            <p14:sldId id="3631"/>
            <p14:sldId id="3632"/>
            <p14:sldId id="4750"/>
            <p14:sldId id="4751"/>
            <p14:sldId id="4752"/>
            <p14:sldId id="4753"/>
            <p14:sldId id="4754"/>
            <p14:sldId id="4755"/>
            <p14:sldId id="4756"/>
            <p14:sldId id="4757"/>
            <p14:sldId id="4758"/>
            <p14:sldId id="4759"/>
            <p14:sldId id="4760"/>
            <p14:sldId id="4761"/>
            <p14:sldId id="4762"/>
            <p14:sldId id="4763"/>
            <p14:sldId id="4764"/>
            <p14:sldId id="4765"/>
            <p14:sldId id="4766"/>
            <p14:sldId id="4767"/>
            <p14:sldId id="4768"/>
            <p14:sldId id="4769"/>
            <p14:sldId id="4770"/>
            <p14:sldId id="4771"/>
            <p14:sldId id="4772"/>
            <p14:sldId id="4773"/>
            <p14:sldId id="4774"/>
            <p14:sldId id="4775"/>
            <p14:sldId id="4776"/>
            <p14:sldId id="4777"/>
            <p14:sldId id="4778"/>
            <p14:sldId id="4779"/>
            <p14:sldId id="4780"/>
            <p14:sldId id="4781"/>
            <p14:sldId id="4782"/>
          </p14:sldIdLst>
        </p14:section>
        <p14:section name="السبع طرايق" id="{385BAEA4-D798-4AD0-920D-ADEC0B972186}">
          <p14:sldIdLst>
            <p14:sldId id="3557"/>
            <p14:sldId id="2610"/>
            <p14:sldId id="3558"/>
            <p14:sldId id="2611"/>
            <p14:sldId id="3559"/>
            <p14:sldId id="2612"/>
            <p14:sldId id="3560"/>
            <p14:sldId id="2613"/>
            <p14:sldId id="3561"/>
            <p14:sldId id="2614"/>
            <p14:sldId id="3562"/>
            <p14:sldId id="2615"/>
            <p14:sldId id="3563"/>
            <p14:sldId id="2616"/>
            <p14:sldId id="3564"/>
            <p14:sldId id="2617"/>
            <p14:sldId id="3565"/>
            <p14:sldId id="2618"/>
            <p14:sldId id="3566"/>
            <p14:sldId id="2619"/>
            <p14:sldId id="3567"/>
            <p14:sldId id="2620"/>
            <p14:sldId id="2621"/>
            <p14:sldId id="3568"/>
            <p14:sldId id="3569"/>
            <p14:sldId id="2622"/>
            <p14:sldId id="3570"/>
            <p14:sldId id="2623"/>
            <p14:sldId id="3571"/>
            <p14:sldId id="2624"/>
            <p14:sldId id="3572"/>
            <p14:sldId id="2625"/>
            <p14:sldId id="3573"/>
            <p14:sldId id="2626"/>
            <p14:sldId id="3574"/>
            <p14:sldId id="2627"/>
            <p14:sldId id="3575"/>
            <p14:sldId id="2628"/>
            <p14:sldId id="3576"/>
            <p14:sldId id="2629"/>
            <p14:sldId id="3577"/>
            <p14:sldId id="2630"/>
            <p14:sldId id="3578"/>
            <p14:sldId id="2631"/>
            <p14:sldId id="3579"/>
            <p14:sldId id="2632"/>
            <p14:sldId id="3580"/>
            <p14:sldId id="2633"/>
            <p14:sldId id="3581"/>
            <p14:sldId id="2634"/>
            <p14:sldId id="3582"/>
            <p14:sldId id="2635"/>
            <p14:sldId id="3583"/>
            <p14:sldId id="2636"/>
            <p14:sldId id="3584"/>
            <p14:sldId id="2637"/>
            <p14:sldId id="3585"/>
            <p14:sldId id="2638"/>
            <p14:sldId id="3586"/>
            <p14:sldId id="2639"/>
            <p14:sldId id="3587"/>
            <p14:sldId id="2640"/>
            <p14:sldId id="3588"/>
            <p14:sldId id="2641"/>
            <p14:sldId id="3589"/>
            <p14:sldId id="2642"/>
            <p14:sldId id="3590"/>
            <p14:sldId id="2643"/>
            <p14:sldId id="3591"/>
            <p14:sldId id="2644"/>
            <p14:sldId id="3592"/>
            <p14:sldId id="2645"/>
            <p14:sldId id="3593"/>
            <p14:sldId id="2646"/>
            <p14:sldId id="3594"/>
            <p14:sldId id="2647"/>
            <p14:sldId id="3595"/>
            <p14:sldId id="2648"/>
            <p14:sldId id="3596"/>
            <p14:sldId id="2649"/>
            <p14:sldId id="3597"/>
            <p14:sldId id="2650"/>
            <p14:sldId id="3598"/>
            <p14:sldId id="2651"/>
            <p14:sldId id="3599"/>
            <p14:sldId id="2652"/>
            <p14:sldId id="3600"/>
            <p14:sldId id="2653"/>
            <p14:sldId id="3601"/>
            <p14:sldId id="2654"/>
            <p14:sldId id="3602"/>
            <p14:sldId id="2655"/>
            <p14:sldId id="3603"/>
            <p14:sldId id="2656"/>
            <p14:sldId id="3604"/>
            <p14:sldId id="2657"/>
            <p14:sldId id="3605"/>
            <p14:sldId id="2658"/>
            <p14:sldId id="3606"/>
            <p14:sldId id="2659"/>
            <p14:sldId id="3607"/>
            <p14:sldId id="2660"/>
            <p14:sldId id="3608"/>
            <p14:sldId id="2661"/>
            <p14:sldId id="3609"/>
            <p14:sldId id="2662"/>
            <p14:sldId id="3610"/>
            <p14:sldId id="2663"/>
            <p14:sldId id="3611"/>
            <p14:sldId id="2664"/>
            <p14:sldId id="3612"/>
            <p14:sldId id="2665"/>
            <p14:sldId id="3613"/>
            <p14:sldId id="2666"/>
            <p14:sldId id="3614"/>
            <p14:sldId id="2667"/>
            <p14:sldId id="3615"/>
            <p14:sldId id="2668"/>
            <p14:sldId id="3616"/>
            <p14:sldId id="2669"/>
            <p14:sldId id="3617"/>
            <p14:sldId id="2670"/>
            <p14:sldId id="3618"/>
            <p14:sldId id="2671"/>
            <p14:sldId id="3619"/>
            <p14:sldId id="2672"/>
            <p14:sldId id="3620"/>
            <p14:sldId id="2673"/>
            <p14:sldId id="3621"/>
            <p14:sldId id="2674"/>
            <p14:sldId id="3622"/>
            <p14:sldId id="2675"/>
            <p14:sldId id="3623"/>
            <p14:sldId id="2676"/>
            <p14:sldId id="3624"/>
            <p14:sldId id="2677"/>
            <p14:sldId id="3625"/>
            <p14:sldId id="2678"/>
            <p14:sldId id="3626"/>
            <p14:sldId id="2679"/>
            <p14:sldId id="3627"/>
            <p14:sldId id="2680"/>
            <p14:sldId id="3628"/>
            <p14:sldId id="2681"/>
          </p14:sldIdLst>
        </p14:section>
        <p14:section name="اوشية الراقدين" id="{6524629E-04E2-4586-8403-ECA9794E08FA}">
          <p14:sldIdLst>
            <p14:sldId id="2130"/>
            <p14:sldId id="2131"/>
            <p14:sldId id="2132"/>
            <p14:sldId id="2133"/>
            <p14:sldId id="2134"/>
            <p14:sldId id="2135"/>
            <p14:sldId id="2136"/>
            <p14:sldId id="2137"/>
            <p14:sldId id="2138"/>
            <p14:sldId id="2139"/>
            <p14:sldId id="2140"/>
            <p14:sldId id="2141"/>
            <p14:sldId id="2142"/>
            <p14:sldId id="2143"/>
            <p14:sldId id="2144"/>
            <p14:sldId id="2145"/>
            <p14:sldId id="2146"/>
            <p14:sldId id="2147"/>
            <p14:sldId id="2148"/>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167"/>
            <p14:sldId id="2168"/>
            <p14:sldId id="2169"/>
            <p14:sldId id="2170"/>
            <p14:sldId id="2171"/>
            <p14:sldId id="2172"/>
            <p14:sldId id="2173"/>
            <p14:sldId id="2174"/>
            <p14:sldId id="2175"/>
            <p14:sldId id="2176"/>
            <p14:sldId id="2177"/>
            <p14:sldId id="2178"/>
            <p14:sldId id="2179"/>
            <p14:sldId id="2180"/>
            <p14:sldId id="2181"/>
            <p14:sldId id="2182"/>
          </p14:sldIdLst>
        </p14:section>
        <p14:section name="تفضل يارب" id="{FEBE4FF1-81FD-42AD-B9AF-61F661D62C82}">
          <p14:sldIdLst>
            <p14:sldId id="1571"/>
            <p14:sldId id="1572"/>
            <p14:sldId id="1573"/>
            <p14:sldId id="1574"/>
            <p14:sldId id="1575"/>
            <p14:sldId id="1576"/>
          </p14:sldIdLst>
        </p14:section>
        <p14:section name="ابصالية سبت النور" id="{8081D271-2A9F-4B88-9800-71B81BA19182}">
          <p14:sldIdLst>
            <p14:sldId id="2183"/>
            <p14:sldId id="2184"/>
            <p14:sldId id="2185"/>
            <p14:sldId id="2186"/>
            <p14:sldId id="2187"/>
            <p14:sldId id="2188"/>
            <p14:sldId id="2189"/>
            <p14:sldId id="2190"/>
            <p14:sldId id="2191"/>
            <p14:sldId id="2192"/>
            <p14:sldId id="2193"/>
            <p14:sldId id="2194"/>
            <p14:sldId id="2195"/>
            <p14:sldId id="2196"/>
            <p14:sldId id="2197"/>
            <p14:sldId id="2198"/>
            <p14:sldId id="2199"/>
            <p14:sldId id="2200"/>
            <p14:sldId id="2201"/>
            <p14:sldId id="2202"/>
            <p14:sldId id="2203"/>
            <p14:sldId id="2204"/>
            <p14:sldId id="2205"/>
            <p14:sldId id="2206"/>
          </p14:sldIdLst>
        </p14:section>
        <p14:section name="مديح سبت النور**" id="{108E8C85-7984-47D5-A40F-C60B177852C5}">
          <p14:sldIdLst>
            <p14:sldId id="2207"/>
            <p14:sldId id="4822"/>
            <p14:sldId id="2208"/>
            <p14:sldId id="4823"/>
            <p14:sldId id="2209"/>
            <p14:sldId id="4825"/>
            <p14:sldId id="2210"/>
            <p14:sldId id="4824"/>
            <p14:sldId id="2211"/>
            <p14:sldId id="4826"/>
            <p14:sldId id="2212"/>
            <p14:sldId id="4827"/>
            <p14:sldId id="2213"/>
            <p14:sldId id="4828"/>
            <p14:sldId id="2214"/>
            <p14:sldId id="4829"/>
            <p14:sldId id="2215"/>
            <p14:sldId id="4830"/>
            <p14:sldId id="2216"/>
            <p14:sldId id="4831"/>
            <p14:sldId id="2217"/>
            <p14:sldId id="4832"/>
            <p14:sldId id="2218"/>
            <p14:sldId id="4833"/>
            <p14:sldId id="2219"/>
            <p14:sldId id="4834"/>
            <p14:sldId id="2220"/>
            <p14:sldId id="4835"/>
          </p14:sldIdLst>
        </p14:section>
        <p14:section name="ثيؤطوكية السبت" id="{699E202C-79AE-45F8-9359-AFAB165A26F7}">
          <p14:sldIdLst>
            <p14:sldId id="2221"/>
            <p14:sldId id="2222"/>
            <p14:sldId id="2223"/>
            <p14:sldId id="2224"/>
            <p14:sldId id="2225"/>
            <p14:sldId id="2226"/>
            <p14:sldId id="2227"/>
            <p14:sldId id="2228"/>
            <p14:sldId id="2229"/>
            <p14:sldId id="2230"/>
            <p14:sldId id="2231"/>
            <p14:sldId id="2232"/>
            <p14:sldId id="2233"/>
            <p14:sldId id="2234"/>
            <p14:sldId id="2235"/>
            <p14:sldId id="2236"/>
            <p14:sldId id="2237"/>
            <p14:sldId id="2238"/>
            <p14:sldId id="2239"/>
            <p14:sldId id="2240"/>
            <p14:sldId id="2241"/>
            <p14:sldId id="2242"/>
            <p14:sldId id="2243"/>
            <p14:sldId id="2244"/>
            <p14:sldId id="2245"/>
            <p14:sldId id="2246"/>
            <p14:sldId id="2247"/>
            <p14:sldId id="2248"/>
            <p14:sldId id="2249"/>
            <p14:sldId id="2250"/>
            <p14:sldId id="2251"/>
            <p14:sldId id="2252"/>
            <p14:sldId id="2253"/>
          </p14:sldIdLst>
        </p14:section>
        <p14:section name="الشيرات" id="{DDBBEBE3-6FC3-4993-8C3A-82BE6E0E7999}">
          <p14:sldIdLst>
            <p14:sldId id="2254"/>
            <p14:sldId id="2255"/>
            <p14:sldId id="2256"/>
            <p14:sldId id="2257"/>
            <p14:sldId id="2258"/>
            <p14:sldId id="2259"/>
            <p14:sldId id="2260"/>
            <p14:sldId id="2261"/>
            <p14:sldId id="2262"/>
            <p14:sldId id="2263"/>
            <p14:sldId id="2264"/>
            <p14:sldId id="2265"/>
            <p14:sldId id="2266"/>
            <p14:sldId id="2267"/>
            <p14:sldId id="2268"/>
            <p14:sldId id="2269"/>
            <p14:sldId id="2270"/>
            <p14:sldId id="2271"/>
            <p14:sldId id="2272"/>
            <p14:sldId id="2273"/>
            <p14:sldId id="2274"/>
            <p14:sldId id="2275"/>
            <p14:sldId id="2276"/>
            <p14:sldId id="2277"/>
          </p14:sldIdLst>
        </p14:section>
        <p14:section name="اوشية القرابين" id="{2E764DA2-FB16-4CC6-987C-1EC7F4697A93}">
          <p14:sldIdLst>
            <p14:sldId id="2278"/>
            <p14:sldId id="2279"/>
            <p14:sldId id="2280"/>
            <p14:sldId id="2281"/>
            <p14:sldId id="2282"/>
            <p14:sldId id="2283"/>
            <p14:sldId id="2284"/>
            <p14:sldId id="2285"/>
            <p14:sldId id="2286"/>
            <p14:sldId id="2287"/>
            <p14:sldId id="2288"/>
            <p14:sldId id="2289"/>
            <p14:sldId id="2290"/>
            <p14:sldId id="2291"/>
            <p14:sldId id="2292"/>
            <p14:sldId id="2293"/>
            <p14:sldId id="2294"/>
            <p14:sldId id="2295"/>
            <p14:sldId id="2296"/>
            <p14:sldId id="2297"/>
            <p14:sldId id="2298"/>
            <p14:sldId id="2299"/>
            <p14:sldId id="2300"/>
            <p14:sldId id="2301"/>
            <p14:sldId id="2302"/>
            <p14:sldId id="2303"/>
            <p14:sldId id="2304"/>
            <p14:sldId id="2305"/>
            <p14:sldId id="2306"/>
            <p14:sldId id="2307"/>
            <p14:sldId id="2308"/>
          </p14:sldIdLst>
        </p14:section>
        <p14:section name="تسبحة الملايكة" id="{8ADFB496-6F9E-4DE4-B09E-B72ABF141086}">
          <p14:sldIdLst>
            <p14:sldId id="2309"/>
            <p14:sldId id="2310"/>
            <p14:sldId id="2311"/>
            <p14:sldId id="2312"/>
            <p14:sldId id="2313"/>
            <p14:sldId id="2314"/>
            <p14:sldId id="2315"/>
            <p14:sldId id="2316"/>
            <p14:sldId id="2317"/>
          </p14:sldIdLst>
        </p14:section>
        <p14:section name="الثلاث تقديسات" id="{E015F3DB-B016-4BEC-85F3-BC993DC9B248}">
          <p14:sldIdLst>
            <p14:sldId id="2318"/>
            <p14:sldId id="2319"/>
            <p14:sldId id="2320"/>
            <p14:sldId id="2321"/>
            <p14:sldId id="2322"/>
            <p14:sldId id="2323"/>
            <p14:sldId id="2324"/>
            <p14:sldId id="2325"/>
            <p14:sldId id="2326"/>
            <p14:sldId id="2327"/>
            <p14:sldId id="2328"/>
          </p14:sldIdLst>
        </p14:section>
        <p14:section name="مقدمة الذوكصولجيات" id="{A844BC14-2548-4840-ADC5-0CE69C53FD26}">
          <p14:sldIdLst>
            <p14:sldId id="4836"/>
            <p14:sldId id="1083"/>
            <p14:sldId id="1084"/>
            <p14:sldId id="1085"/>
            <p14:sldId id="1086"/>
            <p14:sldId id="1087"/>
            <p14:sldId id="4837"/>
            <p14:sldId id="4838"/>
            <p14:sldId id="4839"/>
            <p14:sldId id="4840"/>
            <p14:sldId id="4841"/>
            <p14:sldId id="4842"/>
            <p14:sldId id="4843"/>
            <p14:sldId id="4844"/>
            <p14:sldId id="4845"/>
            <p14:sldId id="4846"/>
            <p14:sldId id="4847"/>
            <p14:sldId id="4848"/>
            <p14:sldId id="4849"/>
            <p14:sldId id="4850"/>
            <p14:sldId id="4851"/>
          </p14:sldIdLst>
        </p14:section>
        <p14:section name="ذكصولوجية سبت الفرح" id="{246E08C7-92E3-4818-8F3A-E89F14815E51}">
          <p14:sldIdLst>
            <p14:sldId id="2338"/>
            <p14:sldId id="2339"/>
            <p14:sldId id="2340"/>
            <p14:sldId id="2341"/>
            <p14:sldId id="2342"/>
            <p14:sldId id="2343"/>
          </p14:sldIdLst>
        </p14:section>
        <p14:section name="ختام الثيؤطوكيات الواطس" id="{F5FE788D-1EBA-44D1-960A-7466816765B7}">
          <p14:sldIdLst>
            <p14:sldId id="2344"/>
            <p14:sldId id="2345"/>
            <p14:sldId id="2346"/>
            <p14:sldId id="2347"/>
            <p14:sldId id="2348"/>
            <p14:sldId id="2349"/>
            <p14:sldId id="2350"/>
            <p14:sldId id="2351"/>
            <p14:sldId id="2352"/>
            <p14:sldId id="2353"/>
            <p14:sldId id="2354"/>
            <p14:sldId id="2355"/>
            <p14:sldId id="2356"/>
          </p14:sldIdLst>
        </p14:section>
        <p14:section name="قانون الايمان" id="{03533ABF-E9DA-45E6-8A3E-96EAA82AAAAE}">
          <p14:sldIdLst>
            <p14:sldId id="2357"/>
            <p14:sldId id="2358"/>
            <p14:sldId id="2359"/>
            <p14:sldId id="2360"/>
            <p14:sldId id="2361"/>
            <p14:sldId id="2362"/>
            <p14:sldId id="2363"/>
            <p14:sldId id="2364"/>
            <p14:sldId id="2365"/>
            <p14:sldId id="2366"/>
            <p14:sldId id="2367"/>
            <p14:sldId id="2368"/>
            <p14:sldId id="2369"/>
          </p14:sldIdLst>
        </p14:section>
        <p14:section name="افنوتي ناي نان" id="{61880C5D-7B19-4DA9-9517-587F0006E7A4}">
          <p14:sldIdLst>
            <p14:sldId id="4852"/>
            <p14:sldId id="4853"/>
            <p14:sldId id="705"/>
            <p14:sldId id="4854"/>
            <p14:sldId id="4855"/>
            <p14:sldId id="4856"/>
            <p14:sldId id="4857"/>
            <p14:sldId id="703"/>
            <p14:sldId id="704"/>
            <p14:sldId id="708"/>
          </p14:sldIdLst>
        </p14:section>
        <p14:section name="صلاة اشعياء النبي" id="{E917D11D-E2AA-41E7-8929-F6BE9F0BD7B9}">
          <p14:sldIdLst>
            <p14:sldId id="1577"/>
            <p14:sldId id="1578"/>
            <p14:sldId id="1579"/>
            <p14:sldId id="1580"/>
            <p14:sldId id="1581"/>
            <p14:sldId id="1582"/>
            <p14:sldId id="1583"/>
            <p14:sldId id="1584"/>
          </p14:sldIdLst>
        </p14:section>
        <p14:section name="عظة الانبا اثناسيوس" id="{A8239D4C-5E3F-46B6-93A2-869D6A41E3E9}">
          <p14:sldIdLst>
            <p14:sldId id="1585"/>
            <p14:sldId id="1586"/>
            <p14:sldId id="1587"/>
            <p14:sldId id="1588"/>
            <p14:sldId id="1589"/>
            <p14:sldId id="1590"/>
            <p14:sldId id="1591"/>
            <p14:sldId id="1592"/>
            <p14:sldId id="1593"/>
          </p14:sldIdLst>
        </p14:section>
        <p14:section name="مقدمة البولس**" id="{70689C36-C575-4BC7-A6BF-29DDCEBD25D8}">
          <p14:sldIdLst>
            <p14:sldId id="2375"/>
            <p14:sldId id="2376"/>
            <p14:sldId id="2377"/>
            <p14:sldId id="2378"/>
            <p14:sldId id="2379"/>
            <p14:sldId id="2380"/>
          </p14:sldIdLst>
        </p14:section>
        <p14:section name="البولس" id="{7A0B50A9-1F13-4CCE-BBC8-BF108E1FF67C}">
          <p14:sldIdLst>
            <p14:sldId id="1594"/>
            <p14:sldId id="1595"/>
            <p14:sldId id="1596"/>
            <p14:sldId id="1597"/>
            <p14:sldId id="1598"/>
          </p14:sldIdLst>
        </p14:section>
        <p14:section name="المحير" id="{074606F1-59C1-4D41-817B-78D8DA5DEF3E}">
          <p14:sldIdLst>
            <p14:sldId id="2381"/>
            <p14:sldId id="2382"/>
            <p14:sldId id="2383"/>
          </p14:sldIdLst>
        </p14:section>
        <p14:section name="اجيوس" id="{4BD6C08A-4254-41D0-985B-765D1E4C5382}">
          <p14:sldIdLst>
            <p14:sldId id="789"/>
            <p14:sldId id="790"/>
            <p14:sldId id="6222"/>
            <p14:sldId id="6223"/>
            <p14:sldId id="6224"/>
            <p14:sldId id="6225"/>
            <p14:sldId id="6226"/>
            <p14:sldId id="6227"/>
            <p14:sldId id="6228"/>
          </p14:sldIdLst>
        </p14:section>
        <p14:section name="اوشية الانجيل" id="{6DCFA7C0-FB88-46C8-844E-4925696F40ED}">
          <p14:sldIdLst>
            <p14:sldId id="2388"/>
            <p14:sldId id="2389"/>
            <p14:sldId id="2390"/>
            <p14:sldId id="2391"/>
            <p14:sldId id="2392"/>
            <p14:sldId id="2393"/>
            <p14:sldId id="2394"/>
            <p14:sldId id="2395"/>
            <p14:sldId id="2396"/>
            <p14:sldId id="2397"/>
            <p14:sldId id="2398"/>
            <p14:sldId id="2399"/>
            <p14:sldId id="2400"/>
            <p14:sldId id="2401"/>
            <p14:sldId id="2402"/>
            <p14:sldId id="2403"/>
            <p14:sldId id="2404"/>
            <p14:sldId id="2405"/>
            <p14:sldId id="2406"/>
            <p14:sldId id="2407"/>
            <p14:sldId id="2408"/>
            <p14:sldId id="2409"/>
            <p14:sldId id="2410"/>
            <p14:sldId id="2411"/>
            <p14:sldId id="2412"/>
            <p14:sldId id="2413"/>
            <p14:sldId id="2414"/>
          </p14:sldIdLst>
        </p14:section>
        <p14:section name="المزمور" id="{9AF96A6C-0B1E-4A79-9777-99E0384974D9}">
          <p14:sldIdLst>
            <p14:sldId id="1599"/>
            <p14:sldId id="2415"/>
            <p14:sldId id="2416"/>
            <p14:sldId id="2417"/>
            <p14:sldId id="2418"/>
          </p14:sldIdLst>
        </p14:section>
        <p14:section name="كي ايبرتو" id="{E4CFCC9C-1B63-4339-97C1-248C733BFCF6}">
          <p14:sldIdLst>
            <p14:sldId id="6259"/>
            <p14:sldId id="6260"/>
            <p14:sldId id="6261"/>
            <p14:sldId id="6262"/>
          </p14:sldIdLst>
        </p14:section>
        <p14:section name="الانجيل قبطي" id="{4314A723-9124-4AB6-BDDB-23705BB64A66}">
          <p14:sldIdLst>
            <p14:sldId id="1600"/>
            <p14:sldId id="1601"/>
            <p14:sldId id="1602"/>
            <p14:sldId id="1533"/>
          </p14:sldIdLst>
        </p14:section>
        <p14:section name="الانجيل عربي" id="{2BE5514C-D9E5-4CDB-BE55-D93B76461055}">
          <p14:sldIdLst>
            <p14:sldId id="1534"/>
            <p14:sldId id="1535"/>
            <p14:sldId id="1536"/>
            <p14:sldId id="1537"/>
            <p14:sldId id="1538"/>
            <p14:sldId id="1539"/>
            <p14:sldId id="1540"/>
            <p14:sldId id="1541"/>
            <p14:sldId id="1542"/>
          </p14:sldIdLst>
        </p14:section>
        <p14:section name="مقدمة الطرح" id="{725A99B0-A102-4E4B-B278-992FC4721A8B}">
          <p14:sldIdLst>
            <p14:sldId id="2421"/>
            <p14:sldId id="2422"/>
            <p14:sldId id="2423"/>
            <p14:sldId id="2424"/>
            <p14:sldId id="2425"/>
            <p14:sldId id="2426"/>
            <p14:sldId id="2427"/>
            <p14:sldId id="2428"/>
          </p14:sldIdLst>
        </p14:section>
        <p14:section name="الطرح" id="{E0493E4A-5137-4DA5-AA89-DA941B558DB9}">
          <p14:sldIdLst>
            <p14:sldId id="1543"/>
            <p14:sldId id="1544"/>
            <p14:sldId id="1545"/>
            <p14:sldId id="1546"/>
            <p14:sldId id="1547"/>
            <p14:sldId id="1548"/>
            <p14:sldId id="1549"/>
          </p14:sldIdLst>
        </p14:section>
        <p14:section name="ختام الطرح" id="{1BD94527-E586-4208-8E27-7C3A424CD03E}">
          <p14:sldIdLst>
            <p14:sldId id="2429"/>
            <p14:sldId id="2430"/>
            <p14:sldId id="2431"/>
            <p14:sldId id="2432"/>
            <p14:sldId id="2433"/>
            <p14:sldId id="2434"/>
            <p14:sldId id="2435"/>
            <p14:sldId id="2436"/>
          </p14:sldIdLst>
        </p14:section>
        <p14:section name="مرد الانجيل" id="{DDA47F36-3E58-4F8E-98FB-CF39C1E2FD0F}">
          <p14:sldIdLst>
            <p14:sldId id="2437"/>
            <p14:sldId id="2438"/>
          </p14:sldIdLst>
        </p14:section>
        <p14:section name="اوشية السلام" id="{2A5FFB03-CA1E-45EB-BDA4-07C073D589D5}">
          <p14:sldIdLst>
            <p14:sldId id="2439"/>
            <p14:sldId id="2440"/>
            <p14:sldId id="2441"/>
            <p14:sldId id="2442"/>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2460"/>
            <p14:sldId id="2461"/>
            <p14:sldId id="2462"/>
            <p14:sldId id="2463"/>
            <p14:sldId id="2464"/>
            <p14:sldId id="2465"/>
            <p14:sldId id="2466"/>
            <p14:sldId id="2467"/>
            <p14:sldId id="2468"/>
            <p14:sldId id="2469"/>
            <p14:sldId id="2470"/>
          </p14:sldIdLst>
        </p14:section>
        <p14:section name="اوشية البطريرك" id="{9C1A4C7A-AE52-40DA-B5B0-9FD95FD866D1}">
          <p14:sldIdLst>
            <p14:sldId id="2471"/>
            <p14:sldId id="2472"/>
            <p14:sldId id="2473"/>
            <p14:sldId id="2474"/>
            <p14:sldId id="2475"/>
            <p14:sldId id="2476"/>
            <p14:sldId id="2477"/>
            <p14:sldId id="2478"/>
            <p14:sldId id="2479"/>
            <p14:sldId id="2480"/>
            <p14:sldId id="2481"/>
            <p14:sldId id="2482"/>
            <p14:sldId id="2483"/>
            <p14:sldId id="2484"/>
            <p14:sldId id="2485"/>
            <p14:sldId id="2486"/>
            <p14:sldId id="2487"/>
            <p14:sldId id="2488"/>
            <p14:sldId id="2489"/>
            <p14:sldId id="2490"/>
            <p14:sldId id="2491"/>
            <p14:sldId id="2492"/>
            <p14:sldId id="2493"/>
            <p14:sldId id="2494"/>
            <p14:sldId id="2495"/>
            <p14:sldId id="2496"/>
            <p14:sldId id="2497"/>
            <p14:sldId id="2498"/>
            <p14:sldId id="2499"/>
            <p14:sldId id="2500"/>
            <p14:sldId id="2501"/>
            <p14:sldId id="2502"/>
            <p14:sldId id="2503"/>
            <p14:sldId id="2504"/>
            <p14:sldId id="2505"/>
            <p14:sldId id="2506"/>
            <p14:sldId id="2507"/>
            <p14:sldId id="2508"/>
            <p14:sldId id="2509"/>
            <p14:sldId id="2510"/>
            <p14:sldId id="2511"/>
          </p14:sldIdLst>
        </p14:section>
        <p14:section name="اشوية الموضع" id="{927DBBB9-5422-4AF4-9BB0-E10F9B473AF2}">
          <p14:sldIdLst>
            <p14:sldId id="2512"/>
            <p14:sldId id="2513"/>
            <p14:sldId id="2514"/>
            <p14:sldId id="2515"/>
            <p14:sldId id="2516"/>
            <p14:sldId id="2517"/>
            <p14:sldId id="2518"/>
            <p14:sldId id="2519"/>
            <p14:sldId id="2520"/>
          </p14:sldIdLst>
        </p14:section>
        <p14:section name="اهوية السماء" id="{D72623E9-E530-44AF-A215-0C6CD3ADA302}">
          <p14:sldIdLst>
            <p14:sldId id="2521"/>
            <p14:sldId id="2522"/>
            <p14:sldId id="2523"/>
            <p14:sldId id="2524"/>
            <p14:sldId id="2525"/>
            <p14:sldId id="2526"/>
            <p14:sldId id="2527"/>
            <p14:sldId id="2528"/>
            <p14:sldId id="2529"/>
            <p14:sldId id="2530"/>
            <p14:sldId id="2531"/>
            <p14:sldId id="2532"/>
            <p14:sldId id="2533"/>
            <p14:sldId id="2534"/>
            <p14:sldId id="2535"/>
            <p14:sldId id="2536"/>
            <p14:sldId id="2537"/>
            <p14:sldId id="2538"/>
            <p14:sldId id="2539"/>
            <p14:sldId id="2540"/>
            <p14:sldId id="2541"/>
            <p14:sldId id="2542"/>
            <p14:sldId id="2543"/>
            <p14:sldId id="2544"/>
            <p14:sldId id="2545"/>
            <p14:sldId id="2546"/>
            <p14:sldId id="2547"/>
            <p14:sldId id="2548"/>
          </p14:sldIdLst>
        </p14:section>
        <p14:section name="اوشية الاجماعات" id="{3AB3E2A3-0CB1-4B84-8161-A444D08A05E6}">
          <p14:sldIdLst>
            <p14:sldId id="2549"/>
            <p14:sldId id="2550"/>
            <p14:sldId id="2551"/>
            <p14:sldId id="2552"/>
            <p14:sldId id="2553"/>
            <p14:sldId id="2554"/>
            <p14:sldId id="2555"/>
            <p14:sldId id="2556"/>
            <p14:sldId id="2557"/>
            <p14:sldId id="2558"/>
            <p14:sldId id="2559"/>
            <p14:sldId id="2560"/>
            <p14:sldId id="2561"/>
            <p14:sldId id="2562"/>
            <p14:sldId id="2563"/>
            <p14:sldId id="2564"/>
            <p14:sldId id="2565"/>
            <p14:sldId id="2566"/>
            <p14:sldId id="2567"/>
            <p14:sldId id="2568"/>
            <p14:sldId id="2569"/>
            <p14:sldId id="2570"/>
            <p14:sldId id="2571"/>
            <p14:sldId id="2572"/>
            <p14:sldId id="2573"/>
            <p14:sldId id="2574"/>
            <p14:sldId id="2575"/>
            <p14:sldId id="2576"/>
            <p14:sldId id="2577"/>
            <p14:sldId id="2578"/>
            <p14:sldId id="2579"/>
            <p14:sldId id="2580"/>
            <p14:sldId id="2581"/>
            <p14:sldId id="2582"/>
            <p14:sldId id="2583"/>
          </p14:sldIdLst>
        </p14:section>
        <p14:section name="ختام" id="{F105E2DD-0B95-49CB-8FD5-659855822741}">
          <p14:sldIdLst>
            <p14:sldId id="2584"/>
            <p14:sldId id="2585"/>
            <p14:sldId id="2586"/>
            <p14:sldId id="2587"/>
          </p14:sldIdLst>
        </p14:section>
        <p14:section name="ختام ابونا" id="{5F19E9AF-6A79-46E4-8009-4D95D84E8CDA}">
          <p14:sldIdLst>
            <p14:sldId id="2588"/>
            <p14:sldId id="6256"/>
            <p14:sldId id="6257"/>
            <p14:sldId id="2589"/>
            <p14:sldId id="6258"/>
            <p14:sldId id="2591"/>
          </p14:sldIdLst>
        </p14:section>
        <p14:section name="اليسون ايماس" id="{804A5598-4EF8-4E84-931F-7ED758F627F9}">
          <p14:sldIdLst>
            <p14:sldId id="6263"/>
            <p14:sldId id="6264"/>
            <p14:sldId id="6265"/>
            <p14:sldId id="6266"/>
            <p14:sldId id="6267"/>
          </p14:sldIdLst>
        </p14:section>
        <p14:section name="ابانا الذي" id="{D13A6BF1-5A50-4BB5-ADBF-10EAFB6E3E96}">
          <p14:sldIdLst>
            <p14:sldId id="6269"/>
            <p14:sldId id="6270"/>
            <p14:sldId id="6271"/>
            <p14:sldId id="6272"/>
            <p14:sldId id="6273"/>
            <p14:sldId id="6274"/>
            <p14:sldId id="6275"/>
            <p14:sldId id="6276"/>
            <p14:sldId id="6277"/>
            <p14:sldId id="6278"/>
            <p14:sldId id="6268"/>
          </p14:sldIdLst>
        </p14:section>
        <p14:section name="صلاة الشكر" id="{3D2F7BE1-65CF-489B-9B6F-214FFFCBC2EC}">
          <p14:sldIdLst>
            <p14:sldId id="6279"/>
            <p14:sldId id="6280"/>
            <p14:sldId id="6281"/>
            <p14:sldId id="6282"/>
            <p14:sldId id="6283"/>
            <p14:sldId id="6284"/>
            <p14:sldId id="6285"/>
            <p14:sldId id="6286"/>
            <p14:sldId id="6287"/>
            <p14:sldId id="6288"/>
            <p14:sldId id="6289"/>
            <p14:sldId id="6290"/>
            <p14:sldId id="6291"/>
            <p14:sldId id="6292"/>
            <p14:sldId id="6293"/>
            <p14:sldId id="6294"/>
            <p14:sldId id="6295"/>
            <p14:sldId id="6296"/>
            <p14:sldId id="6297"/>
            <p14:sldId id="6298"/>
            <p14:sldId id="6299"/>
            <p14:sldId id="6300"/>
            <p14:sldId id="6301"/>
            <p14:sldId id="6302"/>
            <p14:sldId id="6303"/>
            <p14:sldId id="6304"/>
            <p14:sldId id="6305"/>
            <p14:sldId id="6306"/>
            <p14:sldId id="6307"/>
            <p14:sldId id="6308"/>
            <p14:sldId id="6309"/>
            <p14:sldId id="6310"/>
            <p14:sldId id="6311"/>
            <p14:sldId id="6312"/>
            <p14:sldId id="6313"/>
            <p14:sldId id="6314"/>
            <p14:sldId id="6315"/>
            <p14:sldId id="6316"/>
            <p14:sldId id="6317"/>
            <p14:sldId id="6318"/>
            <p14:sldId id="6319"/>
            <p14:sldId id="6320"/>
            <p14:sldId id="6321"/>
            <p14:sldId id="6322"/>
            <p14:sldId id="6323"/>
            <p14:sldId id="6324"/>
            <p14:sldId id="6325"/>
            <p14:sldId id="6326"/>
            <p14:sldId id="6327"/>
          </p14:sldIdLst>
        </p14:section>
        <p14:section name="المزمور الخمسون" id="{13C29C9E-754B-4153-B1DD-C56E9A483A5B}">
          <p14:sldIdLst>
            <p14:sldId id="346"/>
            <p14:sldId id="347"/>
            <p14:sldId id="348"/>
            <p14:sldId id="349"/>
            <p14:sldId id="350"/>
            <p14:sldId id="487"/>
            <p14:sldId id="488"/>
            <p14:sldId id="489"/>
            <p14:sldId id="490"/>
            <p14:sldId id="491"/>
            <p14:sldId id="492"/>
            <p14:sldId id="493"/>
            <p14:sldId id="494"/>
          </p14:sldIdLst>
        </p14:section>
        <p14:section name="مزمور التاسع عشر" id="{511C0DAD-F8E0-4B18-9DB1-0ADAA9F6A578}">
          <p14:sldIdLst>
            <p14:sldId id="6328"/>
            <p14:sldId id="6329"/>
            <p14:sldId id="6330"/>
            <p14:sldId id="6331"/>
            <p14:sldId id="6332"/>
            <p14:sldId id="6333"/>
          </p14:sldIdLst>
        </p14:section>
        <p14:section name="من أرمياء النبي" id="{19549694-F8D4-4AA6-BD44-2DEC7AD52B3D}">
          <p14:sldIdLst>
            <p14:sldId id="259"/>
            <p14:sldId id="6334"/>
            <p14:sldId id="6335"/>
            <p14:sldId id="6336"/>
            <p14:sldId id="6337"/>
            <p14:sldId id="6338"/>
            <p14:sldId id="6339"/>
            <p14:sldId id="6340"/>
          </p14:sldIdLst>
        </p14:section>
        <p14:section name="المزمور" id="{36971184-9B6F-4915-B62B-BB31BB9DEAD7}">
          <p14:sldIdLst>
            <p14:sldId id="6341"/>
            <p14:sldId id="6342"/>
            <p14:sldId id="6343"/>
            <p14:sldId id="6344"/>
          </p14:sldIdLst>
        </p14:section>
        <p14:section name="كي ايبرتو" id="{AA4D89C2-EDDF-4C31-992B-9B9674A21EAA}">
          <p14:sldIdLst>
            <p14:sldId id="6345"/>
            <p14:sldId id="6346"/>
            <p14:sldId id="6347"/>
            <p14:sldId id="6348"/>
          </p14:sldIdLst>
        </p14:section>
        <p14:section name="مقدمة الانجيل قبطي" id="{AB197FED-B925-4B80-9C00-020C21AEF4C3}">
          <p14:sldIdLst>
            <p14:sldId id="6349"/>
            <p14:sldId id="6350"/>
            <p14:sldId id="6351"/>
            <p14:sldId id="6352"/>
            <p14:sldId id="6353"/>
            <p14:sldId id="6354"/>
          </p14:sldIdLst>
        </p14:section>
        <p14:section name="انجيل الساعة الثالثة" id="{64364F59-32F0-4DB7-93B9-BB76771B8FFF}">
          <p14:sldIdLst>
            <p14:sldId id="6355"/>
            <p14:sldId id="6356"/>
            <p14:sldId id="6357"/>
            <p14:sldId id="6358"/>
            <p14:sldId id="6359"/>
            <p14:sldId id="6360"/>
            <p14:sldId id="6361"/>
            <p14:sldId id="6362"/>
            <p14:sldId id="6363"/>
          </p14:sldIdLst>
        </p14:section>
        <p14:section name="قدوس قدوس" id="{9791BB27-0D9E-4E7A-B747-755DC5EC4EE3}">
          <p14:sldIdLst>
            <p14:sldId id="6364"/>
            <p14:sldId id="6365"/>
            <p14:sldId id="6366"/>
            <p14:sldId id="6367"/>
            <p14:sldId id="6368"/>
            <p14:sldId id="6369"/>
            <p14:sldId id="6370"/>
            <p14:sldId id="6371"/>
            <p14:sldId id="6372"/>
            <p14:sldId id="6373"/>
            <p14:sldId id="6374"/>
            <p14:sldId id="6375"/>
            <p14:sldId id="6376"/>
            <p14:sldId id="6377"/>
            <p14:sldId id="6378"/>
          </p14:sldIdLst>
        </p14:section>
        <p14:section name="صلاة الساعة السادسة" id="{A5F25DFE-A022-415A-A2A1-473BE7CA8FF2}">
          <p14:sldIdLst>
            <p14:sldId id="6379"/>
            <p14:sldId id="6380"/>
            <p14:sldId id="6381"/>
            <p14:sldId id="6382"/>
            <p14:sldId id="6383"/>
            <p14:sldId id="6384"/>
          </p14:sldIdLst>
        </p14:section>
        <p14:section name="ابانا الذي" id="{FA3E384B-8B8D-47AD-B553-F4FC5AFAE4A4}">
          <p14:sldIdLst>
            <p14:sldId id="6385"/>
            <p14:sldId id="6386"/>
            <p14:sldId id="6387"/>
            <p14:sldId id="6388"/>
            <p14:sldId id="6389"/>
            <p14:sldId id="6390"/>
            <p14:sldId id="6391"/>
            <p14:sldId id="6392"/>
            <p14:sldId id="6393"/>
            <p14:sldId id="6394"/>
          </p14:sldIdLst>
        </p14:section>
        <p14:section name="صلاة الشكر" id="{EF67C8EC-939B-4785-822C-4E71BE4E5DCE}">
          <p14:sldIdLst>
            <p14:sldId id="6395"/>
            <p14:sldId id="6396"/>
            <p14:sldId id="6397"/>
            <p14:sldId id="6398"/>
            <p14:sldId id="6399"/>
            <p14:sldId id="6400"/>
            <p14:sldId id="6401"/>
            <p14:sldId id="6402"/>
            <p14:sldId id="6403"/>
            <p14:sldId id="6404"/>
            <p14:sldId id="6405"/>
            <p14:sldId id="6406"/>
            <p14:sldId id="6407"/>
            <p14:sldId id="6408"/>
            <p14:sldId id="6409"/>
            <p14:sldId id="6410"/>
            <p14:sldId id="6411"/>
            <p14:sldId id="6412"/>
            <p14:sldId id="6413"/>
            <p14:sldId id="6414"/>
            <p14:sldId id="6415"/>
            <p14:sldId id="6416"/>
            <p14:sldId id="6417"/>
            <p14:sldId id="6418"/>
            <p14:sldId id="6419"/>
            <p14:sldId id="6420"/>
            <p14:sldId id="6421"/>
            <p14:sldId id="6422"/>
            <p14:sldId id="6423"/>
            <p14:sldId id="6424"/>
            <p14:sldId id="6425"/>
            <p14:sldId id="6426"/>
            <p14:sldId id="6427"/>
            <p14:sldId id="6428"/>
            <p14:sldId id="6429"/>
            <p14:sldId id="6430"/>
            <p14:sldId id="6431"/>
            <p14:sldId id="6432"/>
            <p14:sldId id="6433"/>
            <p14:sldId id="6434"/>
            <p14:sldId id="6435"/>
            <p14:sldId id="6436"/>
            <p14:sldId id="6437"/>
            <p14:sldId id="6438"/>
            <p14:sldId id="6439"/>
            <p14:sldId id="6440"/>
            <p14:sldId id="6441"/>
            <p14:sldId id="6442"/>
            <p14:sldId id="6443"/>
          </p14:sldIdLst>
        </p14:section>
        <p14:section name="المزمور الخمسون" id="{1E3D2126-94EC-4974-AFE4-2DD004872274}">
          <p14:sldIdLst>
            <p14:sldId id="6444"/>
            <p14:sldId id="6445"/>
            <p14:sldId id="6446"/>
            <p14:sldId id="6447"/>
            <p14:sldId id="6448"/>
            <p14:sldId id="6449"/>
            <p14:sldId id="6450"/>
            <p14:sldId id="6451"/>
            <p14:sldId id="6452"/>
            <p14:sldId id="6453"/>
            <p14:sldId id="6454"/>
            <p14:sldId id="6455"/>
            <p14:sldId id="6456"/>
          </p14:sldIdLst>
        </p14:section>
        <p14:section name="المزمور الستون" id="{9F6A8743-2A7B-4337-81F7-92E4D7088935}">
          <p14:sldIdLst>
            <p14:sldId id="2329"/>
            <p14:sldId id="2330"/>
            <p14:sldId id="2331"/>
            <p14:sldId id="2332"/>
            <p14:sldId id="2333"/>
          </p14:sldIdLst>
        </p14:section>
        <p14:section name="نبوات الساعة السادسة" id="{225C3F52-958D-4CD1-AE96-A403566E89EC}">
          <p14:sldIdLst>
            <p14:sldId id="2334"/>
            <p14:sldId id="2335"/>
            <p14:sldId id="2336"/>
            <p14:sldId id="2337"/>
            <p14:sldId id="6457"/>
            <p14:sldId id="6458"/>
            <p14:sldId id="6459"/>
            <p14:sldId id="6460"/>
            <p14:sldId id="6461"/>
            <p14:sldId id="6462"/>
            <p14:sldId id="6463"/>
            <p14:sldId id="6464"/>
          </p14:sldIdLst>
        </p14:section>
        <p14:section name="مزمور الساعة السادسة" id="{4AC9FC19-3B82-4556-B2A1-A1AE45DAA773}">
          <p14:sldIdLst>
            <p14:sldId id="6465"/>
            <p14:sldId id="6466"/>
            <p14:sldId id="6467"/>
            <p14:sldId id="6468"/>
          </p14:sldIdLst>
        </p14:section>
        <p14:section name="كي ايبرتو" id="{C82C3C95-D402-4844-B7E1-E3FD09063076}">
          <p14:sldIdLst>
            <p14:sldId id="6469"/>
            <p14:sldId id="6470"/>
            <p14:sldId id="6471"/>
            <p14:sldId id="6472"/>
          </p14:sldIdLst>
        </p14:section>
        <p14:section name="الانجيل قبطي" id="{920CF485-EC2D-4EBE-8DE7-B45D193E611E}">
          <p14:sldIdLst>
            <p14:sldId id="6473"/>
            <p14:sldId id="6474"/>
            <p14:sldId id="6475"/>
            <p14:sldId id="6476"/>
            <p14:sldId id="6477"/>
          </p14:sldIdLst>
        </p14:section>
        <p14:section name="انجيل" id="{A4993A0A-8098-4E09-9FA1-2EC76179933E}">
          <p14:sldIdLst>
            <p14:sldId id="6478"/>
            <p14:sldId id="6479"/>
            <p14:sldId id="6480"/>
            <p14:sldId id="6481"/>
            <p14:sldId id="6482"/>
            <p14:sldId id="6483"/>
            <p14:sldId id="6484"/>
            <p14:sldId id="6485"/>
            <p14:sldId id="6486"/>
            <p14:sldId id="2370"/>
          </p14:sldIdLst>
        </p14:section>
        <p14:section name="قدوس قدوس" id="{715E1C64-ACEE-4E56-99DB-75D54D2FB77F}">
          <p14:sldIdLst>
            <p14:sldId id="2372"/>
            <p14:sldId id="2373"/>
            <p14:sldId id="2374"/>
            <p14:sldId id="6487"/>
            <p14:sldId id="6488"/>
            <p14:sldId id="6489"/>
            <p14:sldId id="6490"/>
            <p14:sldId id="6491"/>
            <p14:sldId id="6492"/>
            <p14:sldId id="6493"/>
            <p14:sldId id="6494"/>
            <p14:sldId id="6495"/>
            <p14:sldId id="2384"/>
            <p14:sldId id="2385"/>
            <p14:sldId id="2386"/>
          </p14:sldIdLst>
        </p14:section>
        <p14:section name="سفر الرؤيا" id="{2CC81CEC-ECB4-45FF-B5C0-A4F7FD089DEB}">
          <p14:sldIdLst>
            <p14:sldId id="6496"/>
          </p14:sldIdLst>
        </p14:section>
        <p14:section name="1" id="{56D57A27-65DC-4FBB-9B14-B7E8AD2FEB74}">
          <p14:sldIdLst>
            <p14:sldId id="256"/>
            <p14:sldId id="257"/>
            <p14:sldId id="258"/>
            <p14:sldId id="6497"/>
            <p14:sldId id="260"/>
            <p14:sldId id="261"/>
            <p14:sldId id="262"/>
            <p14:sldId id="263"/>
            <p14:sldId id="264"/>
            <p14:sldId id="265"/>
            <p14:sldId id="266"/>
            <p14:sldId id="267"/>
            <p14:sldId id="268"/>
            <p14:sldId id="269"/>
            <p14:sldId id="270"/>
          </p14:sldIdLst>
        </p14:section>
        <p14:section name="2" id="{A703BE30-67EC-48CD-A4AC-C80E6DB67EF8}">
          <p14:sldIdLst>
            <p14:sldId id="271"/>
            <p14:sldId id="272"/>
            <p14:sldId id="274"/>
            <p14:sldId id="276"/>
            <p14:sldId id="277"/>
            <p14:sldId id="279"/>
            <p14:sldId id="6699"/>
            <p14:sldId id="281"/>
            <p14:sldId id="284"/>
            <p14:sldId id="6700"/>
            <p14:sldId id="286"/>
            <p14:sldId id="287"/>
            <p14:sldId id="289"/>
            <p14:sldId id="290"/>
            <p14:sldId id="292"/>
            <p14:sldId id="293"/>
            <p14:sldId id="294"/>
          </p14:sldIdLst>
        </p14:section>
        <p14:section name="3" id="{BA238579-9661-4929-8540-5A558C62BFE1}">
          <p14:sldIdLst>
            <p14:sldId id="295"/>
            <p14:sldId id="296"/>
            <p14:sldId id="297"/>
            <p14:sldId id="299"/>
            <p14:sldId id="6701"/>
            <p14:sldId id="301"/>
            <p14:sldId id="302"/>
            <p14:sldId id="303"/>
            <p14:sldId id="306"/>
            <p14:sldId id="6702"/>
            <p14:sldId id="308"/>
            <p14:sldId id="310"/>
            <p14:sldId id="312"/>
            <p14:sldId id="6703"/>
          </p14:sldIdLst>
        </p14:section>
        <p14:section name="4" id="{ABF250ED-5418-4AA2-81A4-8308B5AA712A}">
          <p14:sldIdLst>
            <p14:sldId id="756"/>
            <p14:sldId id="314"/>
            <p14:sldId id="315"/>
            <p14:sldId id="316"/>
            <p14:sldId id="317"/>
            <p14:sldId id="318"/>
            <p14:sldId id="319"/>
            <p14:sldId id="320"/>
            <p14:sldId id="321"/>
            <p14:sldId id="322"/>
            <p14:sldId id="323"/>
          </p14:sldIdLst>
        </p14:section>
        <p14:section name="5" id="{AC84D2FC-66AD-4B06-9D56-64EFFB509858}">
          <p14:sldIdLst>
            <p14:sldId id="757"/>
            <p14:sldId id="324"/>
            <p14:sldId id="325"/>
            <p14:sldId id="326"/>
            <p14:sldId id="327"/>
            <p14:sldId id="328"/>
            <p14:sldId id="329"/>
            <p14:sldId id="330"/>
            <p14:sldId id="331"/>
            <p14:sldId id="332"/>
            <p14:sldId id="333"/>
          </p14:sldIdLst>
        </p14:section>
        <p14:section name="6" id="{100BD68F-6125-4211-B834-867A2A737380}">
          <p14:sldIdLst>
            <p14:sldId id="758"/>
            <p14:sldId id="334"/>
            <p14:sldId id="335"/>
            <p14:sldId id="336"/>
            <p14:sldId id="337"/>
            <p14:sldId id="338"/>
            <p14:sldId id="339"/>
            <p14:sldId id="340"/>
            <p14:sldId id="341"/>
            <p14:sldId id="342"/>
            <p14:sldId id="343"/>
            <p14:sldId id="344"/>
            <p14:sldId id="345"/>
            <p14:sldId id="6498"/>
          </p14:sldIdLst>
        </p14:section>
        <p14:section name="7" id="{47F5BF17-3460-4A28-B6CB-D31FC6DB41D1}">
          <p14:sldIdLst>
            <p14:sldId id="759"/>
            <p14:sldId id="6499"/>
            <p14:sldId id="6500"/>
            <p14:sldId id="6501"/>
            <p14:sldId id="6502"/>
            <p14:sldId id="351"/>
            <p14:sldId id="352"/>
            <p14:sldId id="353"/>
            <p14:sldId id="354"/>
            <p14:sldId id="355"/>
            <p14:sldId id="356"/>
            <p14:sldId id="357"/>
            <p14:sldId id="358"/>
            <p14:sldId id="6503"/>
            <p14:sldId id="6504"/>
            <p14:sldId id="361"/>
            <p14:sldId id="362"/>
            <p14:sldId id="363"/>
          </p14:sldIdLst>
        </p14:section>
        <p14:section name="8" id="{422D29FC-6EB3-4109-9EE3-06148DECBC67}">
          <p14:sldIdLst>
            <p14:sldId id="364"/>
            <p14:sldId id="365"/>
            <p14:sldId id="366"/>
            <p14:sldId id="367"/>
            <p14:sldId id="368"/>
            <p14:sldId id="369"/>
            <p14:sldId id="370"/>
            <p14:sldId id="371"/>
            <p14:sldId id="372"/>
            <p14:sldId id="373"/>
            <p14:sldId id="374"/>
          </p14:sldIdLst>
        </p14:section>
        <p14:section name="9" id="{66379DAB-9B20-47A6-9974-279BAC99F67B}">
          <p14:sldIdLst>
            <p14:sldId id="375"/>
            <p14:sldId id="376"/>
            <p14:sldId id="377"/>
            <p14:sldId id="378"/>
            <p14:sldId id="379"/>
            <p14:sldId id="380"/>
            <p14:sldId id="381"/>
            <p14:sldId id="382"/>
            <p14:sldId id="383"/>
            <p14:sldId id="384"/>
            <p14:sldId id="385"/>
            <p14:sldId id="386"/>
            <p14:sldId id="387"/>
            <p14:sldId id="388"/>
          </p14:sldIdLst>
        </p14:section>
        <p14:section name="10" id="{9FC1A6B1-CF62-40B7-8B8B-662A776BF62A}">
          <p14:sldIdLst>
            <p14:sldId id="389"/>
            <p14:sldId id="390"/>
            <p14:sldId id="391"/>
            <p14:sldId id="392"/>
            <p14:sldId id="393"/>
            <p14:sldId id="394"/>
            <p14:sldId id="395"/>
            <p14:sldId id="396"/>
            <p14:sldId id="397"/>
            <p14:sldId id="398"/>
          </p14:sldIdLst>
        </p14:section>
        <p14:section name="11" id="{977D2CB7-3B19-4214-AE28-E588FE1EEC7E}">
          <p14:sldIdLst>
            <p14:sldId id="399"/>
            <p14:sldId id="400"/>
            <p14:sldId id="401"/>
            <p14:sldId id="402"/>
            <p14:sldId id="403"/>
            <p14:sldId id="404"/>
            <p14:sldId id="405"/>
            <p14:sldId id="406"/>
            <p14:sldId id="407"/>
            <p14:sldId id="6505"/>
            <p14:sldId id="6506"/>
            <p14:sldId id="6507"/>
            <p14:sldId id="6508"/>
            <p14:sldId id="6509"/>
            <p14:sldId id="6510"/>
          </p14:sldIdLst>
        </p14:section>
        <p14:section name="12" id="{A4E34DE6-70E4-4900-8973-EAC6E6B2092B}">
          <p14:sldIdLst>
            <p14:sldId id="6511"/>
            <p14:sldId id="6512"/>
            <p14:sldId id="6513"/>
            <p14:sldId id="6514"/>
            <p14:sldId id="6515"/>
            <p14:sldId id="6516"/>
            <p14:sldId id="6517"/>
            <p14:sldId id="6518"/>
            <p14:sldId id="6519"/>
            <p14:sldId id="6520"/>
            <p14:sldId id="6521"/>
            <p14:sldId id="6522"/>
            <p14:sldId id="6523"/>
          </p14:sldIdLst>
        </p14:section>
        <p14:section name="13" id="{4F7385D8-65AB-4DEC-9FC9-1623E2CFC43E}">
          <p14:sldIdLst>
            <p14:sldId id="6524"/>
            <p14:sldId id="6525"/>
            <p14:sldId id="6526"/>
            <p14:sldId id="6527"/>
            <p14:sldId id="6528"/>
            <p14:sldId id="6529"/>
            <p14:sldId id="6530"/>
            <p14:sldId id="6531"/>
            <p14:sldId id="6532"/>
            <p14:sldId id="6533"/>
            <p14:sldId id="6534"/>
            <p14:sldId id="6535"/>
            <p14:sldId id="6536"/>
          </p14:sldIdLst>
        </p14:section>
        <p14:section name="14" id="{54E367E0-36FB-447D-9C23-F2021DD192AD}">
          <p14:sldIdLst>
            <p14:sldId id="6537"/>
            <p14:sldId id="6538"/>
            <p14:sldId id="6539"/>
            <p14:sldId id="6540"/>
            <p14:sldId id="6541"/>
            <p14:sldId id="6542"/>
            <p14:sldId id="446"/>
            <p14:sldId id="447"/>
            <p14:sldId id="448"/>
            <p14:sldId id="449"/>
            <p14:sldId id="450"/>
            <p14:sldId id="451"/>
            <p14:sldId id="452"/>
            <p14:sldId id="453"/>
            <p14:sldId id="454"/>
            <p14:sldId id="455"/>
            <p14:sldId id="456"/>
          </p14:sldIdLst>
        </p14:section>
        <p14:section name="15" id="{7ED40878-F67B-4F0E-89A5-BE89380FD53A}">
          <p14:sldIdLst>
            <p14:sldId id="457"/>
            <p14:sldId id="458"/>
            <p14:sldId id="459"/>
            <p14:sldId id="460"/>
            <p14:sldId id="461"/>
            <p14:sldId id="462"/>
            <p14:sldId id="463"/>
            <p14:sldId id="464"/>
          </p14:sldIdLst>
        </p14:section>
        <p14:section name="16" id="{BFBB3DB3-2411-4975-96F1-0863DCCD4739}">
          <p14:sldIdLst>
            <p14:sldId id="760"/>
            <p14:sldId id="465"/>
            <p14:sldId id="466"/>
            <p14:sldId id="467"/>
            <p14:sldId id="468"/>
            <p14:sldId id="469"/>
            <p14:sldId id="470"/>
            <p14:sldId id="471"/>
            <p14:sldId id="472"/>
            <p14:sldId id="473"/>
            <p14:sldId id="474"/>
            <p14:sldId id="475"/>
            <p14:sldId id="476"/>
            <p14:sldId id="477"/>
          </p14:sldIdLst>
        </p14:section>
        <p14:section name="17" id="{F633BAF4-6844-4096-8242-00AA22BC93CC}">
          <p14:sldIdLst>
            <p14:sldId id="478"/>
            <p14:sldId id="479"/>
            <p14:sldId id="480"/>
            <p14:sldId id="481"/>
            <p14:sldId id="482"/>
            <p14:sldId id="483"/>
            <p14:sldId id="484"/>
            <p14:sldId id="485"/>
            <p14:sldId id="486"/>
            <p14:sldId id="6543"/>
            <p14:sldId id="6544"/>
            <p14:sldId id="6545"/>
            <p14:sldId id="6546"/>
            <p14:sldId id="6547"/>
            <p14:sldId id="6548"/>
            <p14:sldId id="6549"/>
            <p14:sldId id="6550"/>
            <p14:sldId id="495"/>
          </p14:sldIdLst>
        </p14:section>
        <p14:section name="18" id="{AA21D7EB-8F7F-44BA-8094-DDD059CAC58F}">
          <p14:sldIdLst>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Lst>
        </p14:section>
        <p14:section name="19" id="{F7F12B21-8012-469C-83AB-56576410F32A}">
          <p14:sldIdLst>
            <p14:sldId id="515"/>
            <p14:sldId id="516"/>
            <p14:sldId id="517"/>
            <p14:sldId id="518"/>
            <p14:sldId id="519"/>
            <p14:sldId id="520"/>
            <p14:sldId id="521"/>
            <p14:sldId id="522"/>
            <p14:sldId id="523"/>
            <p14:sldId id="524"/>
            <p14:sldId id="525"/>
            <p14:sldId id="526"/>
            <p14:sldId id="527"/>
            <p14:sldId id="528"/>
            <p14:sldId id="529"/>
            <p14:sldId id="530"/>
            <p14:sldId id="531"/>
          </p14:sldIdLst>
        </p14:section>
        <p14:section name="20" id="{548120F5-4D11-4479-9DC2-4CEAB8D4413B}">
          <p14:sldIdLst>
            <p14:sldId id="532"/>
            <p14:sldId id="533"/>
            <p14:sldId id="534"/>
            <p14:sldId id="535"/>
            <p14:sldId id="536"/>
            <p14:sldId id="537"/>
            <p14:sldId id="538"/>
            <p14:sldId id="539"/>
            <p14:sldId id="540"/>
            <p14:sldId id="541"/>
            <p14:sldId id="542"/>
            <p14:sldId id="543"/>
            <p14:sldId id="544"/>
          </p14:sldIdLst>
        </p14:section>
        <p14:section name="21" id="{687B30C7-F6E3-432C-852A-A067E5CF5E74}">
          <p14:sldIdLst>
            <p14:sldId id="545"/>
            <p14:sldId id="546"/>
            <p14:sldId id="547"/>
            <p14:sldId id="548"/>
            <p14:sldId id="549"/>
            <p14:sldId id="550"/>
            <p14:sldId id="551"/>
            <p14:sldId id="552"/>
            <p14:sldId id="553"/>
            <p14:sldId id="554"/>
            <p14:sldId id="6551"/>
            <p14:sldId id="6552"/>
            <p14:sldId id="6553"/>
            <p14:sldId id="6554"/>
            <p14:sldId id="6555"/>
            <p14:sldId id="6556"/>
            <p14:sldId id="6557"/>
            <p14:sldId id="6558"/>
            <p14:sldId id="6559"/>
            <p14:sldId id="6560"/>
            <p14:sldId id="6561"/>
            <p14:sldId id="6562"/>
            <p14:sldId id="568"/>
            <p14:sldId id="569"/>
            <p14:sldId id="570"/>
            <p14:sldId id="571"/>
            <p14:sldId id="572"/>
            <p14:sldId id="573"/>
          </p14:sldIdLst>
        </p14:section>
        <p14:section name="22" id="{88CA3A98-513B-4626-8D13-41F321CD8381}">
          <p14:sldIdLst>
            <p14:sldId id="574"/>
            <p14:sldId id="575"/>
            <p14:sldId id="576"/>
            <p14:sldId id="577"/>
            <p14:sldId id="578"/>
            <p14:sldId id="579"/>
            <p14:sldId id="580"/>
            <p14:sldId id="581"/>
            <p14:sldId id="582"/>
            <p14:sldId id="583"/>
            <p14:sldId id="584"/>
            <p14:sldId id="585"/>
            <p14:sldId id="586"/>
            <p14:sldId id="587"/>
          </p14:sldIdLst>
        </p14:section>
        <p14:section name="صلاة الساعة التاسعة" id="{A909E0A9-30CE-4373-A5FC-3E474E34B337}">
          <p14:sldIdLst>
            <p14:sldId id="2387"/>
            <p14:sldId id="6563"/>
            <p14:sldId id="6564"/>
            <p14:sldId id="6565"/>
            <p14:sldId id="6566"/>
            <p14:sldId id="6567"/>
          </p14:sldIdLst>
        </p14:section>
        <p14:section name="ابانا الذي" id="{67EAC7A4-1D59-4131-AA9B-5EE5072B971B}">
          <p14:sldIdLst>
            <p14:sldId id="6568"/>
            <p14:sldId id="6569"/>
            <p14:sldId id="6570"/>
            <p14:sldId id="6571"/>
            <p14:sldId id="6572"/>
            <p14:sldId id="6573"/>
            <p14:sldId id="6574"/>
            <p14:sldId id="6575"/>
            <p14:sldId id="6576"/>
            <p14:sldId id="6577"/>
          </p14:sldIdLst>
        </p14:section>
        <p14:section name="صلاة الشكر" id="{B6143B10-126F-42F9-BBE5-5DCCE534AB74}">
          <p14:sldIdLst>
            <p14:sldId id="6578"/>
            <p14:sldId id="6579"/>
            <p14:sldId id="6580"/>
            <p14:sldId id="6581"/>
            <p14:sldId id="6582"/>
            <p14:sldId id="6583"/>
            <p14:sldId id="6584"/>
            <p14:sldId id="6585"/>
            <p14:sldId id="6586"/>
            <p14:sldId id="6587"/>
            <p14:sldId id="6588"/>
            <p14:sldId id="6589"/>
            <p14:sldId id="6590"/>
            <p14:sldId id="6591"/>
            <p14:sldId id="6592"/>
            <p14:sldId id="6593"/>
            <p14:sldId id="2419"/>
            <p14:sldId id="2420"/>
            <p14:sldId id="6594"/>
            <p14:sldId id="6595"/>
            <p14:sldId id="6596"/>
            <p14:sldId id="6597"/>
            <p14:sldId id="6598"/>
            <p14:sldId id="6599"/>
            <p14:sldId id="6600"/>
            <p14:sldId id="6601"/>
            <p14:sldId id="6602"/>
            <p14:sldId id="6603"/>
            <p14:sldId id="6604"/>
            <p14:sldId id="6605"/>
            <p14:sldId id="6606"/>
            <p14:sldId id="6607"/>
            <p14:sldId id="6608"/>
            <p14:sldId id="6609"/>
            <p14:sldId id="6610"/>
            <p14:sldId id="6611"/>
            <p14:sldId id="6612"/>
            <p14:sldId id="6613"/>
            <p14:sldId id="6614"/>
            <p14:sldId id="6615"/>
            <p14:sldId id="6616"/>
            <p14:sldId id="6617"/>
            <p14:sldId id="6618"/>
            <p14:sldId id="6619"/>
            <p14:sldId id="6620"/>
            <p14:sldId id="6621"/>
            <p14:sldId id="6622"/>
            <p14:sldId id="6623"/>
            <p14:sldId id="6624"/>
          </p14:sldIdLst>
        </p14:section>
        <p14:section name="المزمور الخمسون" id="{732CF879-5D20-4B69-A164-E87EE0AC76AB}">
          <p14:sldIdLst>
            <p14:sldId id="6625"/>
            <p14:sldId id="6626"/>
            <p14:sldId id="6627"/>
            <p14:sldId id="6628"/>
            <p14:sldId id="6629"/>
            <p14:sldId id="6630"/>
            <p14:sldId id="6631"/>
            <p14:sldId id="6632"/>
            <p14:sldId id="6633"/>
            <p14:sldId id="6634"/>
            <p14:sldId id="6635"/>
            <p14:sldId id="6636"/>
            <p14:sldId id="6637"/>
          </p14:sldIdLst>
        </p14:section>
        <p14:section name="مزمور الثالث والعشرون" id="{89E5C14F-F42E-4647-80E7-B3228901AEC1}">
          <p14:sldIdLst>
            <p14:sldId id="6638"/>
            <p14:sldId id="6639"/>
            <p14:sldId id="6640"/>
            <p14:sldId id="6641"/>
            <p14:sldId id="6642"/>
            <p14:sldId id="6643"/>
          </p14:sldIdLst>
        </p14:section>
        <p14:section name="نبوات الساعة التاسعة" id="{6300B954-3283-4DC2-AF11-71D33BCB8153}">
          <p14:sldIdLst>
            <p14:sldId id="6644"/>
            <p14:sldId id="6645"/>
            <p14:sldId id="6646"/>
            <p14:sldId id="6647"/>
            <p14:sldId id="6648"/>
            <p14:sldId id="6649"/>
            <p14:sldId id="6650"/>
          </p14:sldIdLst>
        </p14:section>
        <p14:section name="نبوات التاسعة ـ ارميا النبي" id="{F77D67F2-D706-4B86-86E4-CEBF1ECAEC14}">
          <p14:sldIdLst>
            <p14:sldId id="6651"/>
            <p14:sldId id="6652"/>
            <p14:sldId id="6653"/>
            <p14:sldId id="6654"/>
            <p14:sldId id="6655"/>
            <p14:sldId id="6656"/>
            <p14:sldId id="6657"/>
          </p14:sldIdLst>
        </p14:section>
        <p14:section name="مزمور التاسعة" id="{53B213C0-4FDA-41DD-964D-39A873A2D594}">
          <p14:sldIdLst>
            <p14:sldId id="6658"/>
            <p14:sldId id="6659"/>
            <p14:sldId id="6660"/>
            <p14:sldId id="6661"/>
          </p14:sldIdLst>
        </p14:section>
        <p14:section name="كي ايبرتو" id="{64000846-E42B-4718-9638-BC6ECBC646B8}">
          <p14:sldIdLst>
            <p14:sldId id="6662"/>
            <p14:sldId id="6663"/>
            <p14:sldId id="6664"/>
            <p14:sldId id="6665"/>
          </p14:sldIdLst>
        </p14:section>
        <p14:section name="انجيل التاسعة قبطي" id="{A3870041-FAD0-41C1-8DB5-1C7B379138F0}">
          <p14:sldIdLst>
            <p14:sldId id="6666"/>
            <p14:sldId id="6667"/>
            <p14:sldId id="6668"/>
            <p14:sldId id="6669"/>
          </p14:sldIdLst>
        </p14:section>
        <p14:section name="انجيل التاسعة عربي" id="{5A6CC490-3067-4C37-AC35-2884F2AC686D}">
          <p14:sldIdLst>
            <p14:sldId id="6670"/>
            <p14:sldId id="6671"/>
            <p14:sldId id="6672"/>
            <p14:sldId id="6673"/>
            <p14:sldId id="6674"/>
            <p14:sldId id="6675"/>
            <p14:sldId id="6676"/>
            <p14:sldId id="6677"/>
            <p14:sldId id="6678"/>
            <p14:sldId id="6679"/>
            <p14:sldId id="6680"/>
            <p14:sldId id="6681"/>
            <p14:sldId id="6682"/>
            <p14:sldId id="6683"/>
          </p14:sldIdLst>
        </p14:section>
        <p14:section name="قدوس قدوس" id="{E7B5E872-BECF-42EE-AC60-5794B602609F}">
          <p14:sldIdLst>
            <p14:sldId id="6684"/>
            <p14:sldId id="6685"/>
            <p14:sldId id="6686"/>
            <p14:sldId id="6687"/>
            <p14:sldId id="6688"/>
            <p14:sldId id="6689"/>
            <p14:sldId id="6690"/>
            <p14:sldId id="6691"/>
            <p14:sldId id="6692"/>
            <p14:sldId id="6693"/>
            <p14:sldId id="6694"/>
            <p14:sldId id="6695"/>
            <p14:sldId id="6696"/>
            <p14:sldId id="6697"/>
            <p14:sldId id="6698"/>
          </p14:sldIdLst>
        </p14:section>
        <p14:section name="تقدمة الحمل" id="{FB902AC1-5581-4552-B503-116755E9D9A8}">
          <p14:sldIdLst>
            <p14:sldId id="7138"/>
            <p14:sldId id="6704"/>
            <p14:sldId id="6705"/>
            <p14:sldId id="6706"/>
            <p14:sldId id="6707"/>
            <p14:sldId id="6708"/>
          </p14:sldIdLst>
        </p14:section>
        <p14:section name="ابانا الذي في السموات" id="{6E1FF872-9ADF-4999-AA59-942428D5CB0A}">
          <p14:sldIdLst>
            <p14:sldId id="6709"/>
            <p14:sldId id="6710"/>
            <p14:sldId id="6711"/>
            <p14:sldId id="6712"/>
            <p14:sldId id="6713"/>
            <p14:sldId id="6714"/>
            <p14:sldId id="6715"/>
            <p14:sldId id="6716"/>
            <p14:sldId id="6717"/>
            <p14:sldId id="6718"/>
          </p14:sldIdLst>
        </p14:section>
        <p14:section name="ابيناف شوبي" id="{E107D25B-A642-458E-A4F3-B73FDB564A7C}">
          <p14:sldIdLst>
            <p14:sldId id="6719"/>
            <p14:sldId id="6720"/>
            <p14:sldId id="6721"/>
            <p14:sldId id="6722"/>
          </p14:sldIdLst>
        </p14:section>
        <p14:section name="مجدا واكراما" id="{460A4EA4-2D81-4E2C-95F3-7213FF227CAC}">
          <p14:sldIdLst>
            <p14:sldId id="6723"/>
            <p14:sldId id="6724"/>
            <p14:sldId id="6725"/>
            <p14:sldId id="6726"/>
            <p14:sldId id="6727"/>
            <p14:sldId id="6728"/>
            <p14:sldId id="6729"/>
            <p14:sldId id="6730"/>
            <p14:sldId id="6731"/>
            <p14:sldId id="6732"/>
            <p14:sldId id="6733"/>
          </p14:sldIdLst>
        </p14:section>
        <p14:section name="الليلويا جي افمفئي" id="{F8B8BD1A-9861-4FDC-A89B-06B55C0795E8}">
          <p14:sldIdLst>
            <p14:sldId id="6734"/>
            <p14:sldId id="6735"/>
            <p14:sldId id="6736"/>
            <p14:sldId id="6737"/>
          </p14:sldIdLst>
        </p14:section>
        <p14:section name="الليلويا فاي بيبي" id="{072F3D96-A6C8-405F-9A23-7CCA1B2F13FF}">
          <p14:sldIdLst>
            <p14:sldId id="6738"/>
            <p14:sldId id="6739"/>
          </p14:sldIdLst>
        </p14:section>
        <p14:section name="تقدمة الحمل" id="{FC4E9321-1492-410F-ADB6-EDBF8F872039}">
          <p14:sldIdLst>
            <p14:sldId id="6740"/>
            <p14:sldId id="6741"/>
            <p14:sldId id="6742"/>
            <p14:sldId id="6743"/>
            <p14:sldId id="6744"/>
            <p14:sldId id="6745"/>
            <p14:sldId id="6746"/>
            <p14:sldId id="6747"/>
            <p14:sldId id="6748"/>
            <p14:sldId id="6749"/>
            <p14:sldId id="6750"/>
            <p14:sldId id="6751"/>
            <p14:sldId id="6752"/>
            <p14:sldId id="6753"/>
            <p14:sldId id="6754"/>
            <p14:sldId id="6755"/>
            <p14:sldId id="6756"/>
            <p14:sldId id="6757"/>
            <p14:sldId id="6758"/>
            <p14:sldId id="6759"/>
            <p14:sldId id="6760"/>
          </p14:sldIdLst>
        </p14:section>
        <p14:section name="صلاة الشكر" id="{40B60A3B-1E1C-423C-A2AC-B3081CEEE693}">
          <p14:sldIdLst>
            <p14:sldId id="6761"/>
            <p14:sldId id="6762"/>
            <p14:sldId id="6763"/>
            <p14:sldId id="6764"/>
            <p14:sldId id="6765"/>
            <p14:sldId id="6766"/>
            <p14:sldId id="6767"/>
            <p14:sldId id="6768"/>
            <p14:sldId id="6769"/>
            <p14:sldId id="6770"/>
            <p14:sldId id="6771"/>
            <p14:sldId id="6772"/>
            <p14:sldId id="6773"/>
            <p14:sldId id="6774"/>
            <p14:sldId id="6775"/>
            <p14:sldId id="6776"/>
            <p14:sldId id="6777"/>
            <p14:sldId id="6778"/>
            <p14:sldId id="6779"/>
            <p14:sldId id="6780"/>
            <p14:sldId id="6781"/>
            <p14:sldId id="6782"/>
            <p14:sldId id="6783"/>
            <p14:sldId id="6784"/>
            <p14:sldId id="6785"/>
            <p14:sldId id="6786"/>
            <p14:sldId id="6787"/>
            <p14:sldId id="6788"/>
            <p14:sldId id="6789"/>
            <p14:sldId id="6790"/>
          </p14:sldIdLst>
        </p14:section>
        <p14:section name="طوبه هينا الكبيرة" id="{8DD21CDE-CB6B-4D5B-B995-D2747AB69ED1}">
          <p14:sldIdLst>
            <p14:sldId id="6791"/>
            <p14:sldId id="6792"/>
            <p14:sldId id="6793"/>
            <p14:sldId id="6794"/>
            <p14:sldId id="6795"/>
            <p14:sldId id="6796"/>
            <p14:sldId id="6797"/>
          </p14:sldIdLst>
        </p14:section>
        <p14:section name="صلاة الشكر" id="{02B17B5A-01EB-411F-9680-31ECEA7A4AA6}">
          <p14:sldIdLst>
            <p14:sldId id="6798"/>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Lst>
        </p14:section>
        <p14:section name="سوتيس امين" id="{4D2B15D5-C978-467C-9D6C-726FE25128B8}">
          <p14:sldIdLst>
            <p14:sldId id="6817"/>
          </p14:sldIdLst>
        </p14:section>
        <p14:section name="ني سافيف تيرو" id="{670DAA94-A6C9-4CCD-B4E2-958C71CD3E44}">
          <p14:sldIdLst>
            <p14:sldId id="6818"/>
            <p14:sldId id="6819"/>
            <p14:sldId id="6820"/>
            <p14:sldId id="6821"/>
          </p14:sldIdLst>
        </p14:section>
        <p14:section name="تحليل الخدام" id="{5B60AABA-4E11-410E-A0E9-5C69E328CBCF}">
          <p14:sldIdLst>
            <p14:sldId id="6822"/>
            <p14:sldId id="6823"/>
            <p14:sldId id="6824"/>
            <p14:sldId id="6825"/>
            <p14:sldId id="6826"/>
            <p14:sldId id="6827"/>
            <p14:sldId id="6828"/>
            <p14:sldId id="6829"/>
            <p14:sldId id="6830"/>
            <p14:sldId id="6831"/>
          </p14:sldIdLst>
        </p14:section>
        <p14:section name="سوتيس امين" id="{D5DB63D0-39EE-49CE-8855-58CE02719834}">
          <p14:sldIdLst>
            <p14:sldId id="6832"/>
          </p14:sldIdLst>
        </p14:section>
        <p14:section name="تي شوري" id="{43B74D4E-929B-4654-8DB7-4675EFF27370}">
          <p14:sldIdLst>
            <p14:sldId id="6833"/>
            <p14:sldId id="6834"/>
            <p14:sldId id="6835"/>
            <p14:sldId id="6836"/>
          </p14:sldIdLst>
        </p14:section>
        <p14:section name="طاي شوري" id="{20F525FD-C708-4DDD-8E40-FE502EFEBDDE}">
          <p14:sldIdLst>
            <p14:sldId id="1436"/>
            <p14:sldId id="1437"/>
            <p14:sldId id="1438"/>
            <p14:sldId id="1439"/>
          </p14:sldIdLst>
        </p14:section>
        <p14:section name="الهيتنيات" id="{79CED7F3-DA1D-467F-AA09-4187C8DE51E8}">
          <p14:sldIdLst>
            <p14:sldId id="6837"/>
            <p14:sldId id="6838"/>
            <p14:sldId id="6839"/>
            <p14:sldId id="6840"/>
            <p14:sldId id="6841"/>
            <p14:sldId id="6842"/>
            <p14:sldId id="6843"/>
            <p14:sldId id="6844"/>
            <p14:sldId id="6845"/>
            <p14:sldId id="6846"/>
            <p14:sldId id="6847"/>
            <p14:sldId id="6848"/>
            <p14:sldId id="6849"/>
            <p14:sldId id="6850"/>
            <p14:sldId id="6851"/>
            <p14:sldId id="6852"/>
            <p14:sldId id="6853"/>
            <p14:sldId id="6854"/>
            <p14:sldId id="6855"/>
            <p14:sldId id="6856"/>
            <p14:sldId id="6857"/>
            <p14:sldId id="6858"/>
            <p14:sldId id="6859"/>
            <p14:sldId id="6860"/>
            <p14:sldId id="6861"/>
            <p14:sldId id="6862"/>
            <p14:sldId id="6863"/>
            <p14:sldId id="6864"/>
            <p14:sldId id="6865"/>
            <p14:sldId id="6866"/>
            <p14:sldId id="6867"/>
            <p14:sldId id="6868"/>
          </p14:sldIdLst>
        </p14:section>
        <p14:section name="الهيتنيات المجمعة" id="{C2140BA5-149F-49BF-A4F6-F0205CF4B99C}">
          <p14:sldIdLst>
            <p14:sldId id="1519"/>
            <p14:sldId id="1520"/>
            <p14:sldId id="1524"/>
            <p14:sldId id="1523"/>
            <p14:sldId id="1522"/>
            <p14:sldId id="1521"/>
            <p14:sldId id="1527"/>
            <p14:sldId id="1526"/>
            <p14:sldId id="1532"/>
            <p14:sldId id="1529"/>
            <p14:sldId id="1530"/>
            <p14:sldId id="1528"/>
            <p14:sldId id="6869"/>
            <p14:sldId id="6870"/>
            <p14:sldId id="1531"/>
            <p14:sldId id="6871"/>
            <p14:sldId id="6872"/>
            <p14:sldId id="6873"/>
            <p14:sldId id="6874"/>
            <p14:sldId id="6875"/>
            <p14:sldId id="6876"/>
            <p14:sldId id="6877"/>
            <p14:sldId id="6878"/>
            <p14:sldId id="6879"/>
            <p14:sldId id="6880"/>
            <p14:sldId id="6881"/>
            <p14:sldId id="6882"/>
            <p14:sldId id="6883"/>
            <p14:sldId id="6884"/>
            <p14:sldId id="6885"/>
            <p14:sldId id="6886"/>
            <p14:sldId id="6887"/>
            <p14:sldId id="6888"/>
            <p14:sldId id="6889"/>
            <p14:sldId id="6890"/>
            <p14:sldId id="6891"/>
            <p14:sldId id="6892"/>
          </p14:sldIdLst>
        </p14:section>
        <p14:section name="تين اوؤشت" id="{A2B6533D-DD72-417E-A7B1-A5781ACD4F2A}">
          <p14:sldIdLst>
            <p14:sldId id="6893"/>
            <p14:sldId id="6894"/>
            <p14:sldId id="6895"/>
          </p14:sldIdLst>
        </p14:section>
        <p14:section name="البولس قبطي" id="{64294B13-C203-4458-9D9A-C62E614F24DE}">
          <p14:sldIdLst>
            <p14:sldId id="6896"/>
          </p14:sldIdLst>
        </p14:section>
        <p14:section name="باهموت غار الصغيرة" id="{21891CBB-A1EC-4974-B0B6-F74A4B502BC2}">
          <p14:sldIdLst>
            <p14:sldId id="6897"/>
            <p14:sldId id="6898"/>
            <p14:sldId id="6899"/>
            <p14:sldId id="6900"/>
            <p14:sldId id="6901"/>
            <p14:sldId id="788"/>
            <p14:sldId id="6902"/>
          </p14:sldIdLst>
        </p14:section>
        <p14:section name="اي اغابي" id="{F69B50D8-FB5E-4E8C-AE5C-6DCB4790AFAF}">
          <p14:sldIdLst>
            <p14:sldId id="6903"/>
            <p14:sldId id="6904"/>
            <p14:sldId id="6905"/>
            <p14:sldId id="6906"/>
            <p14:sldId id="6907"/>
            <p14:sldId id="6908"/>
            <p14:sldId id="6909"/>
            <p14:sldId id="6910"/>
            <p14:sldId id="6911"/>
            <p14:sldId id="6912"/>
            <p14:sldId id="6913"/>
          </p14:sldIdLst>
        </p14:section>
        <p14:section name="البولس عربي" id="{D88055F5-EAA0-4C8E-8249-C364A572BF7B}">
          <p14:sldIdLst>
            <p14:sldId id="6914"/>
            <p14:sldId id="6915"/>
            <p14:sldId id="6916"/>
            <p14:sldId id="6917"/>
            <p14:sldId id="6918"/>
            <p14:sldId id="6919"/>
            <p14:sldId id="6920"/>
            <p14:sldId id="6921"/>
            <p14:sldId id="6922"/>
            <p14:sldId id="6923"/>
            <p14:sldId id="6924"/>
            <p14:sldId id="6925"/>
            <p14:sldId id="6926"/>
            <p14:sldId id="6927"/>
            <p14:sldId id="6928"/>
          </p14:sldIdLst>
        </p14:section>
        <p14:section name="الكاثوليكون" id="{6D4B3F52-63BF-435F-BF0C-C9D41120C2A3}">
          <p14:sldIdLst>
            <p14:sldId id="6929"/>
            <p14:sldId id="6930"/>
            <p14:sldId id="6931"/>
            <p14:sldId id="6932"/>
            <p14:sldId id="6933"/>
            <p14:sldId id="6934"/>
            <p14:sldId id="6935"/>
            <p14:sldId id="6936"/>
            <p14:sldId id="6937"/>
            <p14:sldId id="6938"/>
            <p14:sldId id="6939"/>
          </p14:sldIdLst>
        </p14:section>
        <p14:section name="تو ماكريو" id="{12B7D244-BF4C-401B-A65A-D1621D7DD953}">
          <p14:sldIdLst>
            <p14:sldId id="6940"/>
            <p14:sldId id="6941"/>
            <p14:sldId id="6942"/>
            <p14:sldId id="6943"/>
            <p14:sldId id="6944"/>
            <p14:sldId id="6945"/>
            <p14:sldId id="6946"/>
            <p14:sldId id="6947"/>
            <p14:sldId id="6948"/>
          </p14:sldIdLst>
        </p14:section>
        <p14:section name="مرد ابركسيس سنوي" id="{AF548422-5DCE-4418-8D21-7DB43CBC4C00}">
          <p14:sldIdLst>
            <p14:sldId id="6949"/>
            <p14:sldId id="6950"/>
            <p14:sldId id="6951"/>
            <p14:sldId id="6952"/>
            <p14:sldId id="6953"/>
          </p14:sldIdLst>
        </p14:section>
        <p14:section name="الابركسيس" id="{E234C6C7-3837-4CE4-A541-CDC9627AAAC2}">
          <p14:sldIdLst>
            <p14:sldId id="6954"/>
            <p14:sldId id="6955"/>
            <p14:sldId id="6956"/>
            <p14:sldId id="6957"/>
            <p14:sldId id="6958"/>
            <p14:sldId id="6959"/>
            <p14:sldId id="6960"/>
            <p14:sldId id="6961"/>
            <p14:sldId id="6962"/>
            <p14:sldId id="6963"/>
            <p14:sldId id="6964"/>
            <p14:sldId id="6965"/>
          </p14:sldIdLst>
        </p14:section>
        <p14:section name="السنكسار" id="{1DA5C6AA-2FE5-461B-9E2C-40113CFC7804}">
          <p14:sldIdLst>
            <p14:sldId id="6966"/>
          </p14:sldIdLst>
        </p14:section>
        <p14:section name="اكسيا" id="{A8A52E1F-44DD-45E1-A737-4E13E15D5F1F}">
          <p14:sldIdLst>
            <p14:sldId id="555"/>
            <p14:sldId id="6967"/>
          </p14:sldIdLst>
        </p14:section>
        <p14:section name="اجيوس" id="{89EC81BB-124C-49D7-ABD4-F258DC43BEF3}">
          <p14:sldIdLst>
            <p14:sldId id="6968"/>
            <p14:sldId id="6969"/>
            <p14:sldId id="6970"/>
            <p14:sldId id="6971"/>
            <p14:sldId id="791"/>
            <p14:sldId id="6972"/>
            <p14:sldId id="6973"/>
            <p14:sldId id="6974"/>
            <p14:sldId id="6975"/>
          </p14:sldIdLst>
        </p14:section>
        <p14:section name="اوشية الانجيل" id="{B897D380-076C-414A-9934-423AA6230FED}">
          <p14:sldIdLst>
            <p14:sldId id="6976"/>
            <p14:sldId id="6977"/>
            <p14:sldId id="6978"/>
            <p14:sldId id="6979"/>
            <p14:sldId id="6980"/>
            <p14:sldId id="6981"/>
            <p14:sldId id="6982"/>
            <p14:sldId id="6983"/>
            <p14:sldId id="6984"/>
            <p14:sldId id="6985"/>
            <p14:sldId id="6986"/>
            <p14:sldId id="6987"/>
            <p14:sldId id="6988"/>
            <p14:sldId id="588"/>
            <p14:sldId id="589"/>
            <p14:sldId id="590"/>
            <p14:sldId id="793"/>
            <p14:sldId id="591"/>
            <p14:sldId id="592"/>
            <p14:sldId id="593"/>
            <p14:sldId id="594"/>
            <p14:sldId id="595"/>
            <p14:sldId id="596"/>
            <p14:sldId id="597"/>
            <p14:sldId id="598"/>
            <p14:sldId id="599"/>
          </p14:sldIdLst>
        </p14:section>
        <p14:section name="مرد المزمور" id="{F13A48F2-238D-4617-B84E-9B0A694D9A18}">
          <p14:sldIdLst>
            <p14:sldId id="602"/>
          </p14:sldIdLst>
        </p14:section>
        <p14:section name="الانجيل" id="{2697EE14-7317-4E1C-98F1-BA35BB3CE9DC}">
          <p14:sldIdLst>
            <p14:sldId id="607"/>
            <p14:sldId id="6989"/>
            <p14:sldId id="6990"/>
            <p14:sldId id="6991"/>
            <p14:sldId id="6992"/>
            <p14:sldId id="6993"/>
            <p14:sldId id="6994"/>
            <p14:sldId id="6995"/>
            <p14:sldId id="6996"/>
            <p14:sldId id="6997"/>
            <p14:sldId id="6998"/>
            <p14:sldId id="6999"/>
            <p14:sldId id="7000"/>
            <p14:sldId id="1645"/>
            <p14:sldId id="7001"/>
            <p14:sldId id="7002"/>
            <p14:sldId id="7003"/>
            <p14:sldId id="7004"/>
          </p14:sldIdLst>
        </p14:section>
        <p14:section name="مرد الانجيل" id="{06D592C8-05BF-4B7C-86F7-FDAB3FAB5FB1}">
          <p14:sldIdLst>
            <p14:sldId id="7005"/>
            <p14:sldId id="618"/>
            <p14:sldId id="619"/>
            <p14:sldId id="620"/>
            <p14:sldId id="621"/>
          </p14:sldIdLst>
        </p14:section>
        <p14:section name="الاواشي" id="{E0B83A41-7D59-4A10-A9D0-935ADD72EFA0}">
          <p14:sldIdLst>
            <p14:sldId id="7006"/>
          </p14:sldIdLst>
        </p14:section>
        <p14:section name="إن صوفيا" id="{CE3958D2-7512-41E6-9B01-83D370EF2496}">
          <p14:sldIdLst>
            <p14:sldId id="809"/>
            <p14:sldId id="808"/>
          </p14:sldIdLst>
        </p14:section>
        <p14:section name="قانون الايمان" id="{B1F85D56-3451-4485-89B7-9413C475A644}">
          <p14:sldIdLst>
            <p14:sldId id="795"/>
            <p14:sldId id="796"/>
            <p14:sldId id="797"/>
            <p14:sldId id="798"/>
            <p14:sldId id="799"/>
            <p14:sldId id="800"/>
            <p14:sldId id="801"/>
            <p14:sldId id="802"/>
            <p14:sldId id="803"/>
            <p14:sldId id="804"/>
            <p14:sldId id="805"/>
            <p14:sldId id="806"/>
            <p14:sldId id="807"/>
          </p14:sldIdLst>
        </p14:section>
        <p14:section name="صلاة الصلح" id="{61896DF5-07BF-4DEF-859A-F2046DD3BB84}">
          <p14:sldIdLst>
            <p14:sldId id="810"/>
            <p14:sldId id="811"/>
            <p14:sldId id="812"/>
            <p14:sldId id="813"/>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Lst>
        </p14:section>
        <p14:section name="صلاة صلح 2" id="{23BF5744-FBEF-4745-BA59-5BD55E6574CA}">
          <p14:sldIdLst>
            <p14:sldId id="814"/>
            <p14:sldId id="815"/>
            <p14:sldId id="816"/>
            <p14:sldId id="817"/>
            <p14:sldId id="818"/>
            <p14:sldId id="819"/>
            <p14:sldId id="820"/>
            <p14:sldId id="821"/>
            <p14:sldId id="822"/>
            <p14:sldId id="823"/>
            <p14:sldId id="824"/>
            <p14:sldId id="7007"/>
          </p14:sldIdLst>
        </p14:section>
        <p14:section name="الاسبسمس الادام" id="{22F83DFC-792B-4148-8AED-E77703B6E7BB}">
          <p14:sldIdLst>
            <p14:sldId id="1559"/>
            <p14:sldId id="1560"/>
            <p14:sldId id="1561"/>
            <p14:sldId id="1562"/>
            <p14:sldId id="1563"/>
            <p14:sldId id="1564"/>
            <p14:sldId id="1565"/>
            <p14:sldId id="1566"/>
            <p14:sldId id="1567"/>
            <p14:sldId id="1558"/>
            <p14:sldId id="7008"/>
            <p14:sldId id="7009"/>
            <p14:sldId id="7010"/>
            <p14:sldId id="7011"/>
          </p14:sldIdLst>
        </p14:section>
        <p14:section name="قبلو بعضكم" id="{BB1B1638-8290-46A9-ABFA-1E32DE905A3A}">
          <p14:sldIdLst>
            <p14:sldId id="652"/>
            <p14:sldId id="653"/>
            <p14:sldId id="654"/>
            <p14:sldId id="655"/>
            <p14:sldId id="648"/>
            <p14:sldId id="649"/>
            <p14:sldId id="650"/>
          </p14:sldIdLst>
        </p14:section>
        <p14:section name="بشافاعات والدة الاله" id="{8DA8D4C2-8AA8-4C2D-9F82-F45F191B9BE9}">
          <p14:sldIdLst>
            <p14:sldId id="651"/>
            <p14:sldId id="656"/>
            <p14:sldId id="657"/>
            <p14:sldId id="658"/>
            <p14:sldId id="659"/>
            <p14:sldId id="660"/>
          </p14:sldIdLst>
        </p14:section>
        <p14:section name="الانافورا" id="{19287B6C-6041-4428-8F27-E29A6302340F}">
          <p14:sldIdLst>
            <p14:sldId id="7012"/>
            <p14:sldId id="7013"/>
            <p14:sldId id="7014"/>
            <p14:sldId id="7015"/>
            <p14:sldId id="7016"/>
          </p14:sldIdLst>
        </p14:section>
        <p14:section name="مقدمة الانافورا غورغوري" id="{CE8740B1-B325-44CA-8D6C-D7795F0B74D9}">
          <p14:sldIdLst>
            <p14:sldId id="661"/>
            <p14:sldId id="662"/>
            <p14:sldId id="7017"/>
            <p14:sldId id="7018"/>
          </p14:sldIdLst>
        </p14:section>
        <p14:section name="الانافورا" id="{732239A9-E3A6-4426-A21E-66B3BB718C0B}">
          <p14:sldIdLst>
            <p14:sldId id="7019"/>
            <p14:sldId id="7020"/>
            <p14:sldId id="7021"/>
            <p14:sldId id="7022"/>
            <p14:sldId id="7023"/>
            <p14:sldId id="7024"/>
            <p14:sldId id="7025"/>
            <p14:sldId id="7026"/>
            <p14:sldId id="7027"/>
            <p14:sldId id="7028"/>
            <p14:sldId id="7029"/>
            <p14:sldId id="7030"/>
            <p14:sldId id="7031"/>
            <p14:sldId id="7032"/>
            <p14:sldId id="7033"/>
            <p14:sldId id="7034"/>
            <p14:sldId id="7035"/>
            <p14:sldId id="7036"/>
            <p14:sldId id="7037"/>
            <p14:sldId id="7038"/>
            <p14:sldId id="7039"/>
            <p14:sldId id="7040"/>
            <p14:sldId id="7041"/>
            <p14:sldId id="7042"/>
            <p14:sldId id="7043"/>
            <p14:sldId id="7044"/>
            <p14:sldId id="7045"/>
            <p14:sldId id="7046"/>
            <p14:sldId id="7047"/>
            <p14:sldId id="7048"/>
            <p14:sldId id="7049"/>
          </p14:sldIdLst>
        </p14:section>
        <p14:section name="ايها الرب ـ الاسبسمس الواطس" id="{2EB8E5B7-6049-402F-80E4-ED6EDFAB83F4}">
          <p14:sldIdLst>
            <p14:sldId id="7050"/>
            <p14:sldId id="7051"/>
            <p14:sldId id="1550"/>
            <p14:sldId id="1551"/>
            <p14:sldId id="1552"/>
            <p14:sldId id="1553"/>
            <p14:sldId id="1555"/>
            <p14:sldId id="1556"/>
            <p14:sldId id="1557"/>
            <p14:sldId id="1444"/>
          </p14:sldIdLst>
        </p14:section>
        <p14:section name="مقدمة الانافورا الغريغوري" id="{6156CDD3-1578-4581-BE1C-07CDBA63AC5D}">
          <p14:sldIdLst>
            <p14:sldId id="1440"/>
            <p14:sldId id="1441"/>
            <p14:sldId id="1443"/>
            <p14:sldId id="1442"/>
          </p14:sldIdLst>
        </p14:section>
        <p14:section name="الانافورا" id="{0635840D-EAB4-4EC5-A03C-5E2AC77708B5}">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Lst>
        </p14:section>
        <p14:section name="الصلوات التأسيسية" id="{8EB032A1-1E00-42A8-A163-612021B30F09}">
          <p14:sldIdLst>
            <p14:sldId id="1129"/>
            <p14:sldId id="1130"/>
            <p14:sldId id="1131"/>
            <p14:sldId id="1132"/>
            <p14:sldId id="1133"/>
            <p14:sldId id="1134"/>
            <p14:sldId id="1135"/>
            <p14:sldId id="1136"/>
            <p14:sldId id="1137"/>
            <p14:sldId id="1138"/>
            <p14:sldId id="1139"/>
            <p14:sldId id="1140"/>
            <p14:sldId id="1141"/>
            <p14:sldId id="1142"/>
            <p14:sldId id="1143"/>
            <p14:sldId id="1445"/>
            <p14:sldId id="1144"/>
            <p14:sldId id="1446"/>
            <p14:sldId id="1145"/>
            <p14:sldId id="1146"/>
            <p14:sldId id="1147"/>
            <p14:sldId id="1148"/>
            <p14:sldId id="1149"/>
            <p14:sldId id="1150"/>
            <p14:sldId id="1151"/>
            <p14:sldId id="1152"/>
            <p14:sldId id="1153"/>
            <p14:sldId id="1154"/>
            <p14:sldId id="1448"/>
            <p14:sldId id="1449"/>
            <p14:sldId id="1450"/>
            <p14:sldId id="1451"/>
            <p14:sldId id="1452"/>
            <p14:sldId id="1453"/>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Lst>
        </p14:section>
        <p14:section name="حلول الروح القدس" id="{7C64C4D5-2E63-4E97-817D-1D92E897EBEB}">
          <p14:sldIdLst>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طلبة نعم نسالك ايها المسيح" id="{F67F7DE1-7F1D-45F1-A785-B55F1ACBF7A3}">
          <p14:sldIdLst>
            <p14:sldId id="1195"/>
            <p14:sldId id="1454"/>
            <p14:sldId id="1196"/>
            <p14:sldId id="1455"/>
            <p14:sldId id="1197"/>
            <p14:sldId id="1456"/>
            <p14:sldId id="1198"/>
            <p14:sldId id="1457"/>
            <p14:sldId id="1199"/>
            <p14:sldId id="1458"/>
            <p14:sldId id="1200"/>
            <p14:sldId id="1459"/>
            <p14:sldId id="1201"/>
            <p14:sldId id="1460"/>
            <p14:sldId id="1202"/>
            <p14:sldId id="1461"/>
            <p14:sldId id="1203"/>
            <p14:sldId id="1462"/>
            <p14:sldId id="1204"/>
            <p14:sldId id="1463"/>
            <p14:sldId id="1205"/>
            <p14:sldId id="1464"/>
          </p14:sldIdLst>
        </p14:section>
        <p14:section name="الاواشي" id="{DBAACFE5-56C3-4515-93FA-FA5DC8BAF1C4}">
          <p14:sldIdLst>
            <p14:sldId id="1206"/>
            <p14:sldId id="1207"/>
            <p14:sldId id="1208"/>
            <p14:sldId id="1209"/>
            <p14:sldId id="1210"/>
            <p14:sldId id="1211"/>
            <p14:sldId id="1212"/>
          </p14:sldIdLst>
        </p14:section>
        <p14:section name="اوشية السلام" id="{F7EC0CF4-D52D-40DF-AF0F-F78D32D941E6}">
          <p14:sldIdLst>
            <p14:sldId id="1213"/>
            <p14:sldId id="1214"/>
            <p14:sldId id="1215"/>
            <p14:sldId id="1216"/>
            <p14:sldId id="1217"/>
            <p14:sldId id="1218"/>
            <p14:sldId id="1219"/>
            <p14:sldId id="1220"/>
            <p14:sldId id="1465"/>
            <p14:sldId id="1221"/>
            <p14:sldId id="1222"/>
          </p14:sldIdLst>
        </p14:section>
        <p14:section name="اوشية الاباء" id="{74A33555-8E08-47DF-B3CD-A1B4C7AF2B4E}">
          <p14:sldIdLst>
            <p14:sldId id="1223"/>
            <p14:sldId id="1224"/>
            <p14:sldId id="1225"/>
            <p14:sldId id="1226"/>
            <p14:sldId id="1227"/>
            <p14:sldId id="1228"/>
            <p14:sldId id="1229"/>
            <p14:sldId id="1230"/>
            <p14:sldId id="1231"/>
            <p14:sldId id="1232"/>
            <p14:sldId id="1233"/>
            <p14:sldId id="1234"/>
          </p14:sldIdLst>
        </p14:section>
        <p14:section name="اوشية الاباء القمامصة" id="{9D2C1240-0C77-48D7-8E06-006A8E871249}">
          <p14:sldIdLst>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اوشية الموضع" id="{2ECD6135-2428-4841-B908-03856AFDC81D}">
          <p14:sldIdLst>
            <p14:sldId id="1251"/>
            <p14:sldId id="1252"/>
            <p14:sldId id="1253"/>
            <p14:sldId id="1254"/>
            <p14:sldId id="1255"/>
            <p14:sldId id="1256"/>
            <p14:sldId id="1257"/>
            <p14:sldId id="1258"/>
            <p14:sldId id="1259"/>
            <p14:sldId id="1260"/>
          </p14:sldIdLst>
        </p14:section>
        <p14:section name="شعبك و كنيستك" id="{1F952089-45AE-42C0-8112-C78465ED3E6F}">
          <p14:sldIdLst>
            <p14:sldId id="1261"/>
            <p14:sldId id="1262"/>
            <p14:sldId id="1263"/>
            <p14:sldId id="1264"/>
            <p14:sldId id="1265"/>
            <p14:sldId id="1266"/>
          </p14:sldIdLst>
        </p14:section>
        <p14:section name="اشية الزروع  العشب" id="{F94B3D1F-649D-4839-BD2E-19439E173129}">
          <p14:sldIdLst>
            <p14:sldId id="1267"/>
            <p14:sldId id="1269"/>
            <p14:sldId id="1270"/>
            <p14:sldId id="1271"/>
            <p14:sldId id="1272"/>
            <p14:sldId id="1273"/>
            <p14:sldId id="1274"/>
            <p14:sldId id="1275"/>
            <p14:sldId id="1276"/>
            <p14:sldId id="1277"/>
            <p14:sldId id="1278"/>
            <p14:sldId id="1279"/>
            <p14:sldId id="1466"/>
          </p14:sldIdLst>
        </p14:section>
        <p14:section name="اوشية اهوية السماء" id="{BC7E3DCD-6AA8-44CC-B8AF-BC3E2BC71B5A}">
          <p14:sldIdLst>
            <p14:sldId id="7052"/>
            <p14:sldId id="7053"/>
            <p14:sldId id="7054"/>
            <p14:sldId id="7055"/>
            <p14:sldId id="7056"/>
            <p14:sldId id="7057"/>
            <p14:sldId id="7058"/>
            <p14:sldId id="7059"/>
            <p14:sldId id="1283"/>
            <p14:sldId id="1467"/>
          </p14:sldIdLst>
        </p14:section>
        <p14:section name="اوشية المياة" id="{C7FC170A-D45F-4D4E-BD01-F17CADBFB65C}">
          <p14:sldIdLst>
            <p14:sldId id="7060"/>
            <p14:sldId id="7061"/>
            <p14:sldId id="7062"/>
            <p14:sldId id="7063"/>
            <p14:sldId id="7064"/>
            <p14:sldId id="7065"/>
            <p14:sldId id="7066"/>
            <p14:sldId id="1287"/>
          </p14:sldIdLst>
        </p14:section>
        <p14:section name="تكملة الاواشي" id="{5DFBA264-6756-41DD-8F16-17B76F3E3F0F}">
          <p14:sldIdLst>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Lst>
        </p14:section>
        <p14:section name="الطلبة الثانية" id="{A9AFDBDD-92C7-4D4A-825F-669B140FC280}">
          <p14:sldIdLst>
            <p14:sldId id="1307"/>
            <p14:sldId id="1468"/>
            <p14:sldId id="1308"/>
            <p14:sldId id="1469"/>
            <p14:sldId id="1309"/>
            <p14:sldId id="1470"/>
            <p14:sldId id="1310"/>
            <p14:sldId id="1471"/>
            <p14:sldId id="1311"/>
            <p14:sldId id="1472"/>
            <p14:sldId id="1312"/>
            <p14:sldId id="1473"/>
            <p14:sldId id="1313"/>
            <p14:sldId id="1474"/>
            <p14:sldId id="1314"/>
            <p14:sldId id="1476"/>
          </p14:sldIdLst>
        </p14:section>
        <p14:section name="اوشية القرابين" id="{F588C389-BFD4-4A54-B993-15734340E7FF}">
          <p14:sldIdLst>
            <p14:sldId id="1316"/>
            <p14:sldId id="1317"/>
            <p14:sldId id="1318"/>
            <p14:sldId id="1319"/>
            <p14:sldId id="1320"/>
            <p14:sldId id="1321"/>
            <p14:sldId id="1322"/>
            <p14:sldId id="1323"/>
          </p14:sldIdLst>
        </p14:section>
        <p14:section name="المجمع" id="{8FCBD292-4189-45F5-AF0B-9EAD4160BB28}">
          <p14:sldIdLst>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Lst>
        </p14:section>
        <p14:section name="الترحيم" id="{FFBD833A-6176-47DE-A85E-7A9BB2FFE72F}">
          <p14:sldIdLst>
            <p14:sldId id="1387"/>
            <p14:sldId id="1388"/>
            <p14:sldId id="1389"/>
            <p14:sldId id="1390"/>
            <p14:sldId id="1391"/>
            <p14:sldId id="1392"/>
            <p14:sldId id="1393"/>
            <p14:sldId id="1394"/>
            <p14:sldId id="1395"/>
            <p14:sldId id="1396"/>
            <p14:sldId id="1397"/>
            <p14:sldId id="1398"/>
            <p14:sldId id="1399"/>
          </p14:sldIdLst>
        </p14:section>
        <p14:section name="اوشية الراقدين" id="{55D9CC4B-BC83-4237-85FE-6D531AF420A0}">
          <p14:sldIdLst>
            <p14:sldId id="1400"/>
            <p14:sldId id="1401"/>
            <p14:sldId id="1402"/>
            <p14:sldId id="1403"/>
            <p14:sldId id="1404"/>
          </p14:sldIdLst>
        </p14:section>
        <p14:section name="بركتهم المقدسة" id="{BAF472A2-B2E6-49D4-83D1-70E0A58B0511}">
          <p14:sldIdLst>
            <p14:sldId id="7067"/>
            <p14:sldId id="7068"/>
            <p14:sldId id="7069"/>
            <p14:sldId id="7070"/>
            <p14:sldId id="7071"/>
            <p14:sldId id="7072"/>
            <p14:sldId id="7073"/>
            <p14:sldId id="7074"/>
            <p14:sldId id="7075"/>
            <p14:sldId id="7076"/>
            <p14:sldId id="7077"/>
            <p14:sldId id="7078"/>
            <p14:sldId id="7079"/>
            <p14:sldId id="7080"/>
            <p14:sldId id="7081"/>
            <p14:sldId id="7082"/>
            <p14:sldId id="7083"/>
            <p14:sldId id="7084"/>
            <p14:sldId id="7085"/>
            <p14:sldId id="7086"/>
            <p14:sldId id="7087"/>
            <p14:sldId id="7088"/>
            <p14:sldId id="7089"/>
            <p14:sldId id="1428"/>
          </p14:sldIdLst>
        </p14:section>
        <p14:section name="مقدمة القمسة" id="{6C2572D7-3BC9-4B6E-B091-7E8D7012BBB4}">
          <p14:sldIdLst>
            <p14:sldId id="1429"/>
            <p14:sldId id="1430"/>
            <p14:sldId id="1431"/>
            <p14:sldId id="1432"/>
            <p14:sldId id="1433"/>
            <p14:sldId id="1434"/>
            <p14:sldId id="1435"/>
            <p14:sldId id="914"/>
            <p14:sldId id="915"/>
            <p14:sldId id="916"/>
            <p14:sldId id="917"/>
            <p14:sldId id="918"/>
            <p14:sldId id="919"/>
            <p14:sldId id="920"/>
            <p14:sldId id="921"/>
            <p14:sldId id="922"/>
            <p14:sldId id="923"/>
            <p14:sldId id="924"/>
            <p14:sldId id="925"/>
            <p14:sldId id="926"/>
            <p14:sldId id="927"/>
            <p14:sldId id="928"/>
          </p14:sldIdLst>
        </p14:section>
        <p14:section name="قسمة للإبن تقال في سبت الفرح - يا يسوع المسيح ذا الإسم المخلص" id="{F6C1CD0D-A2FB-4ED4-AB68-DC5D2D8AA3F1}">
          <p14:sldIdLst>
            <p14:sldId id="5626"/>
            <p14:sldId id="5627"/>
            <p14:sldId id="5628"/>
            <p14:sldId id="5629"/>
            <p14:sldId id="5630"/>
            <p14:sldId id="5631"/>
            <p14:sldId id="5632"/>
            <p14:sldId id="5633"/>
            <p14:sldId id="5634"/>
            <p14:sldId id="5635"/>
            <p14:sldId id="5636"/>
            <p14:sldId id="5637"/>
            <p14:sldId id="5638"/>
          </p14:sldIdLst>
        </p14:section>
        <p14:section name="ابانا الذي في السموات" id="{F8657D52-0E61-475D-90AC-DB10509A5D22}">
          <p14:sldIdLst>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Lst>
        </p14:section>
        <p14:section name="واحد هو الاب القدوس" id="{80F60976-3BEB-4133-A7EB-026E12D4799C}">
          <p14:sldIdLst>
            <p14:sldId id="1495"/>
            <p14:sldId id="942"/>
            <p14:sldId id="7090"/>
            <p14:sldId id="7091"/>
            <p14:sldId id="7092"/>
            <p14:sldId id="7093"/>
            <p14:sldId id="7094"/>
            <p14:sldId id="7095"/>
            <p14:sldId id="7096"/>
            <p14:sldId id="7097"/>
            <p14:sldId id="7098"/>
            <p14:sldId id="7099"/>
            <p14:sldId id="7100"/>
            <p14:sldId id="954"/>
            <p14:sldId id="955"/>
            <p14:sldId id="956"/>
            <p14:sldId id="957"/>
            <p14:sldId id="958"/>
            <p14:sldId id="959"/>
            <p14:sldId id="960"/>
            <p14:sldId id="961"/>
            <p14:sldId id="962"/>
            <p14:sldId id="963"/>
            <p14:sldId id="1496"/>
            <p14:sldId id="964"/>
            <p14:sldId id="965"/>
            <p14:sldId id="966"/>
          </p14:sldIdLst>
        </p14:section>
        <p14:section name="الاعتراف" id="{EE8004CA-FF9E-4471-963C-7F0946AE78FC}">
          <p14:sldIdLst>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1498"/>
            <p14:sldId id="986"/>
            <p14:sldId id="1497"/>
            <p14:sldId id="1499"/>
            <p14:sldId id="1500"/>
            <p14:sldId id="987"/>
            <p14:sldId id="988"/>
            <p14:sldId id="989"/>
            <p14:sldId id="990"/>
            <p14:sldId id="991"/>
            <p14:sldId id="992"/>
            <p14:sldId id="993"/>
          </p14:sldIdLst>
        </p14:section>
        <p14:section name="الفصول التى تتلى فى توزيع قداس سبت النور" id="{64960C79-1C19-4805-BC15-E5D4989714C4}">
          <p14:sldIdLst>
            <p14:sldId id="7101"/>
            <p14:sldId id="7102"/>
            <p14:sldId id="7103"/>
            <p14:sldId id="7104"/>
            <p14:sldId id="7105"/>
            <p14:sldId id="7106"/>
            <p14:sldId id="7107"/>
            <p14:sldId id="7108"/>
            <p14:sldId id="7109"/>
          </p14:sldIdLst>
        </p14:section>
        <p14:section name="الهي الهي الفت الي" id="{4F8A0FA3-6417-4EFC-AC64-788B86A0846D}">
          <p14:sldIdLst>
            <p14:sldId id="7110"/>
            <p14:sldId id="7111"/>
            <p14:sldId id="7112"/>
            <p14:sldId id="7113"/>
            <p14:sldId id="7114"/>
            <p14:sldId id="7115"/>
            <p14:sldId id="7116"/>
            <p14:sldId id="7117"/>
            <p14:sldId id="7118"/>
            <p14:sldId id="7119"/>
            <p14:sldId id="7120"/>
            <p14:sldId id="7121"/>
            <p14:sldId id="7122"/>
            <p14:sldId id="7123"/>
            <p14:sldId id="7124"/>
            <p14:sldId id="7125"/>
            <p14:sldId id="7126"/>
          </p14:sldIdLst>
        </p14:section>
        <p14:section name="مزمور التوزيع" id="{C29E5A83-A98B-4077-8194-99A6D803EF53}">
          <p14:sldIdLst>
            <p14:sldId id="994"/>
            <p14:sldId id="995"/>
            <p14:sldId id="996"/>
            <p14:sldId id="997"/>
            <p14:sldId id="998"/>
            <p14:sldId id="999"/>
            <p14:sldId id="1000"/>
            <p14:sldId id="1001"/>
            <p14:sldId id="1002"/>
            <p14:sldId id="1003"/>
            <p14:sldId id="1004"/>
            <p14:sldId id="1005"/>
            <p14:sldId id="1006"/>
            <p14:sldId id="1007"/>
            <p14:sldId id="1008"/>
            <p14:sldId id="1009"/>
            <p14:sldId id="1010"/>
            <p14:sldId id="1501"/>
            <p14:sldId id="1502"/>
            <p14:sldId id="1503"/>
            <p14:sldId id="1504"/>
            <p14:sldId id="1505"/>
            <p14:sldId id="1506"/>
            <p14:sldId id="1507"/>
            <p14:sldId id="1508"/>
            <p14:sldId id="1509"/>
            <p14:sldId id="1510"/>
            <p14:sldId id="1511"/>
            <p14:sldId id="1513"/>
            <p14:sldId id="1514"/>
            <p14:sldId id="1515"/>
            <p14:sldId id="1516"/>
            <p14:sldId id="1517"/>
          </p14:sldIdLst>
        </p14:section>
        <p14:section name="اك اسماروؤت" id="{507EFD97-98F8-4376-848B-20D72E16D2C1}">
          <p14:sldIdLst>
            <p14:sldId id="1011"/>
            <p14:sldId id="1012"/>
          </p14:sldIdLst>
        </p14:section>
        <p14:section name="بي اويك" id="{B9A30F5E-0C89-471B-A99A-23DBE7F58504}">
          <p14:sldIdLst>
            <p14:sldId id="1013"/>
            <p14:sldId id="1014"/>
            <p14:sldId id="1015"/>
            <p14:sldId id="1016"/>
            <p14:sldId id="1017"/>
            <p14:sldId id="1018"/>
            <p14:sldId id="1019"/>
            <p14:sldId id="1020"/>
            <p14:sldId id="1021"/>
            <p14:sldId id="1022"/>
            <p14:sldId id="1023"/>
          </p14:sldIdLst>
        </p14:section>
        <p14:section name="جي اف اسماروؤت" id="{82450F2E-38A9-42FB-ACFD-B874384545D2}">
          <p14:sldIdLst>
            <p14:sldId id="1024"/>
            <p14:sldId id="1025"/>
          </p14:sldIdLst>
        </p14:section>
        <p14:section name="آه يا نايم" id="{EA5F50A9-2675-4496-8DE5-57C81306280E}">
          <p14:sldIdLst>
            <p14:sldId id="5647"/>
            <p14:sldId id="7127"/>
            <p14:sldId id="5646"/>
            <p14:sldId id="7128"/>
            <p14:sldId id="5645"/>
            <p14:sldId id="7129"/>
            <p14:sldId id="5644"/>
            <p14:sldId id="7130"/>
            <p14:sldId id="5643"/>
            <p14:sldId id="7131"/>
            <p14:sldId id="5642"/>
            <p14:sldId id="7132"/>
            <p14:sldId id="5641"/>
            <p14:sldId id="7133"/>
            <p14:sldId id="5640"/>
            <p14:sldId id="7134"/>
            <p14:sldId id="5639"/>
            <p14:sldId id="7135"/>
            <p14:sldId id="7136"/>
            <p14:sldId id="1680"/>
            <p14:sldId id="71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85" autoAdjust="0"/>
    <p:restoredTop sz="94660"/>
  </p:normalViewPr>
  <p:slideViewPr>
    <p:cSldViewPr snapToGrid="0">
      <p:cViewPr varScale="1">
        <p:scale>
          <a:sx n="71" d="100"/>
          <a:sy n="71" d="100"/>
        </p:scale>
        <p:origin x="912" y="54"/>
      </p:cViewPr>
      <p:guideLst>
        <p:guide orient="horz" pos="2160"/>
        <p:guide pos="2880"/>
      </p:guideLst>
    </p:cSldViewPr>
  </p:slideViewPr>
  <p:notesTextViewPr>
    <p:cViewPr>
      <p:scale>
        <a:sx n="1" d="1"/>
        <a:sy n="1" d="1"/>
      </p:scale>
      <p:origin x="0" y="0"/>
    </p:cViewPr>
  </p:notesTextViewPr>
  <p:sorterViewPr>
    <p:cViewPr>
      <p:scale>
        <a:sx n="100" d="100"/>
        <a:sy n="100" d="100"/>
      </p:scale>
      <p:origin x="0" y="-19668"/>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14.xml"/><Relationship Id="rId3042" Type="http://schemas.openxmlformats.org/officeDocument/2006/relationships/slide" Target="slides/slide3029.xml"/><Relationship Id="rId170" Type="http://schemas.openxmlformats.org/officeDocument/2006/relationships/slide" Target="slides/slide157.xml"/><Relationship Id="rId987" Type="http://schemas.openxmlformats.org/officeDocument/2006/relationships/slide" Target="slides/slide974.xml"/><Relationship Id="rId2668" Type="http://schemas.openxmlformats.org/officeDocument/2006/relationships/slide" Target="slides/slide2655.xml"/><Relationship Id="rId2875" Type="http://schemas.openxmlformats.org/officeDocument/2006/relationships/slide" Target="slides/slide2862.xml"/><Relationship Id="rId847" Type="http://schemas.openxmlformats.org/officeDocument/2006/relationships/slide" Target="slides/slide834.xml"/><Relationship Id="rId1477" Type="http://schemas.openxmlformats.org/officeDocument/2006/relationships/slide" Target="slides/slide1464.xml"/><Relationship Id="rId1684" Type="http://schemas.openxmlformats.org/officeDocument/2006/relationships/slide" Target="slides/slide1671.xml"/><Relationship Id="rId1891" Type="http://schemas.openxmlformats.org/officeDocument/2006/relationships/slide" Target="slides/slide1878.xml"/><Relationship Id="rId2528" Type="http://schemas.openxmlformats.org/officeDocument/2006/relationships/slide" Target="slides/slide2515.xml"/><Relationship Id="rId2735" Type="http://schemas.openxmlformats.org/officeDocument/2006/relationships/slide" Target="slides/slide2722.xml"/><Relationship Id="rId2942" Type="http://schemas.openxmlformats.org/officeDocument/2006/relationships/slide" Target="slides/slide2929.xml"/><Relationship Id="rId707" Type="http://schemas.openxmlformats.org/officeDocument/2006/relationships/slide" Target="slides/slide694.xml"/><Relationship Id="rId914" Type="http://schemas.openxmlformats.org/officeDocument/2006/relationships/slide" Target="slides/slide901.xml"/><Relationship Id="rId1337" Type="http://schemas.openxmlformats.org/officeDocument/2006/relationships/slide" Target="slides/slide1324.xml"/><Relationship Id="rId1544" Type="http://schemas.openxmlformats.org/officeDocument/2006/relationships/slide" Target="slides/slide1531.xml"/><Relationship Id="rId1751" Type="http://schemas.openxmlformats.org/officeDocument/2006/relationships/slide" Target="slides/slide1738.xml"/><Relationship Id="rId2802" Type="http://schemas.openxmlformats.org/officeDocument/2006/relationships/slide" Target="slides/slide2789.xml"/><Relationship Id="rId43" Type="http://schemas.openxmlformats.org/officeDocument/2006/relationships/slide" Target="slides/slide30.xml"/><Relationship Id="rId1404" Type="http://schemas.openxmlformats.org/officeDocument/2006/relationships/slide" Target="slides/slide1391.xml"/><Relationship Id="rId1611" Type="http://schemas.openxmlformats.org/officeDocument/2006/relationships/slide" Target="slides/slide1598.xml"/><Relationship Id="rId497" Type="http://schemas.openxmlformats.org/officeDocument/2006/relationships/slide" Target="slides/slide484.xml"/><Relationship Id="rId2178" Type="http://schemas.openxmlformats.org/officeDocument/2006/relationships/slide" Target="slides/slide2165.xml"/><Relationship Id="rId2385" Type="http://schemas.openxmlformats.org/officeDocument/2006/relationships/slide" Target="slides/slide2372.xml"/><Relationship Id="rId357" Type="http://schemas.openxmlformats.org/officeDocument/2006/relationships/slide" Target="slides/slide344.xml"/><Relationship Id="rId1194" Type="http://schemas.openxmlformats.org/officeDocument/2006/relationships/slide" Target="slides/slide1181.xml"/><Relationship Id="rId2038" Type="http://schemas.openxmlformats.org/officeDocument/2006/relationships/slide" Target="slides/slide2025.xml"/><Relationship Id="rId2592" Type="http://schemas.openxmlformats.org/officeDocument/2006/relationships/slide" Target="slides/slide2579.xml"/><Relationship Id="rId217" Type="http://schemas.openxmlformats.org/officeDocument/2006/relationships/slide" Target="slides/slide204.xml"/><Relationship Id="rId564" Type="http://schemas.openxmlformats.org/officeDocument/2006/relationships/slide" Target="slides/slide551.xml"/><Relationship Id="rId771" Type="http://schemas.openxmlformats.org/officeDocument/2006/relationships/slide" Target="slides/slide758.xml"/><Relationship Id="rId2245" Type="http://schemas.openxmlformats.org/officeDocument/2006/relationships/slide" Target="slides/slide2232.xml"/><Relationship Id="rId2452" Type="http://schemas.openxmlformats.org/officeDocument/2006/relationships/slide" Target="slides/slide2439.xml"/><Relationship Id="rId424" Type="http://schemas.openxmlformats.org/officeDocument/2006/relationships/slide" Target="slides/slide411.xml"/><Relationship Id="rId631" Type="http://schemas.openxmlformats.org/officeDocument/2006/relationships/slide" Target="slides/slide618.xml"/><Relationship Id="rId1054" Type="http://schemas.openxmlformats.org/officeDocument/2006/relationships/slide" Target="slides/slide1041.xml"/><Relationship Id="rId1261" Type="http://schemas.openxmlformats.org/officeDocument/2006/relationships/slide" Target="slides/slide1248.xml"/><Relationship Id="rId2105" Type="http://schemas.openxmlformats.org/officeDocument/2006/relationships/slide" Target="slides/slide2092.xml"/><Relationship Id="rId2312" Type="http://schemas.openxmlformats.org/officeDocument/2006/relationships/slide" Target="slides/slide2299.xml"/><Relationship Id="rId1121" Type="http://schemas.openxmlformats.org/officeDocument/2006/relationships/slide" Target="slides/slide1108.xml"/><Relationship Id="rId1938" Type="http://schemas.openxmlformats.org/officeDocument/2006/relationships/slide" Target="slides/slide1925.xml"/><Relationship Id="rId281" Type="http://schemas.openxmlformats.org/officeDocument/2006/relationships/slide" Target="slides/slide268.xml"/><Relationship Id="rId3013" Type="http://schemas.openxmlformats.org/officeDocument/2006/relationships/slide" Target="slides/slide3000.xml"/><Relationship Id="rId141" Type="http://schemas.openxmlformats.org/officeDocument/2006/relationships/slide" Target="slides/slide128.xml"/><Relationship Id="rId7" Type="http://schemas.openxmlformats.org/officeDocument/2006/relationships/slideMaster" Target="slideMasters/slideMaster7.xml"/><Relationship Id="rId2779" Type="http://schemas.openxmlformats.org/officeDocument/2006/relationships/slide" Target="slides/slide2766.xml"/><Relationship Id="rId2986" Type="http://schemas.openxmlformats.org/officeDocument/2006/relationships/slide" Target="slides/slide2973.xml"/><Relationship Id="rId958" Type="http://schemas.openxmlformats.org/officeDocument/2006/relationships/slide" Target="slides/slide945.xml"/><Relationship Id="rId1588" Type="http://schemas.openxmlformats.org/officeDocument/2006/relationships/slide" Target="slides/slide1575.xml"/><Relationship Id="rId1795" Type="http://schemas.openxmlformats.org/officeDocument/2006/relationships/slide" Target="slides/slide1782.xml"/><Relationship Id="rId2639" Type="http://schemas.openxmlformats.org/officeDocument/2006/relationships/slide" Target="slides/slide2626.xml"/><Relationship Id="rId2846" Type="http://schemas.openxmlformats.org/officeDocument/2006/relationships/slide" Target="slides/slide2833.xml"/><Relationship Id="rId87" Type="http://schemas.openxmlformats.org/officeDocument/2006/relationships/slide" Target="slides/slide74.xml"/><Relationship Id="rId818" Type="http://schemas.openxmlformats.org/officeDocument/2006/relationships/slide" Target="slides/slide805.xml"/><Relationship Id="rId1448" Type="http://schemas.openxmlformats.org/officeDocument/2006/relationships/slide" Target="slides/slide1435.xml"/><Relationship Id="rId1655" Type="http://schemas.openxmlformats.org/officeDocument/2006/relationships/slide" Target="slides/slide1642.xml"/><Relationship Id="rId2706" Type="http://schemas.openxmlformats.org/officeDocument/2006/relationships/slide" Target="slides/slide2693.xml"/><Relationship Id="rId1308" Type="http://schemas.openxmlformats.org/officeDocument/2006/relationships/slide" Target="slides/slide1295.xml"/><Relationship Id="rId1862" Type="http://schemas.openxmlformats.org/officeDocument/2006/relationships/slide" Target="slides/slide1849.xml"/><Relationship Id="rId2913" Type="http://schemas.openxmlformats.org/officeDocument/2006/relationships/slide" Target="slides/slide2900.xml"/><Relationship Id="rId1515" Type="http://schemas.openxmlformats.org/officeDocument/2006/relationships/slide" Target="slides/slide1502.xml"/><Relationship Id="rId1722" Type="http://schemas.openxmlformats.org/officeDocument/2006/relationships/slide" Target="slides/slide1709.xml"/><Relationship Id="rId14" Type="http://schemas.openxmlformats.org/officeDocument/2006/relationships/slide" Target="slides/slide1.xml"/><Relationship Id="rId2289" Type="http://schemas.openxmlformats.org/officeDocument/2006/relationships/slide" Target="slides/slide2276.xml"/><Relationship Id="rId2496" Type="http://schemas.openxmlformats.org/officeDocument/2006/relationships/slide" Target="slides/slide2483.xml"/><Relationship Id="rId468" Type="http://schemas.openxmlformats.org/officeDocument/2006/relationships/slide" Target="slides/slide455.xml"/><Relationship Id="rId675" Type="http://schemas.openxmlformats.org/officeDocument/2006/relationships/slide" Target="slides/slide662.xml"/><Relationship Id="rId882" Type="http://schemas.openxmlformats.org/officeDocument/2006/relationships/slide" Target="slides/slide869.xml"/><Relationship Id="rId1098" Type="http://schemas.openxmlformats.org/officeDocument/2006/relationships/slide" Target="slides/slide1085.xml"/><Relationship Id="rId2149" Type="http://schemas.openxmlformats.org/officeDocument/2006/relationships/slide" Target="slides/slide2136.xml"/><Relationship Id="rId2356" Type="http://schemas.openxmlformats.org/officeDocument/2006/relationships/slide" Target="slides/slide2343.xml"/><Relationship Id="rId2563" Type="http://schemas.openxmlformats.org/officeDocument/2006/relationships/slide" Target="slides/slide2550.xml"/><Relationship Id="rId2770" Type="http://schemas.openxmlformats.org/officeDocument/2006/relationships/slide" Target="slides/slide2757.xml"/><Relationship Id="rId328" Type="http://schemas.openxmlformats.org/officeDocument/2006/relationships/slide" Target="slides/slide315.xml"/><Relationship Id="rId535" Type="http://schemas.openxmlformats.org/officeDocument/2006/relationships/slide" Target="slides/slide522.xml"/><Relationship Id="rId742" Type="http://schemas.openxmlformats.org/officeDocument/2006/relationships/slide" Target="slides/slide729.xml"/><Relationship Id="rId1165" Type="http://schemas.openxmlformats.org/officeDocument/2006/relationships/slide" Target="slides/slide1152.xml"/><Relationship Id="rId1372" Type="http://schemas.openxmlformats.org/officeDocument/2006/relationships/slide" Target="slides/slide1359.xml"/><Relationship Id="rId2009" Type="http://schemas.openxmlformats.org/officeDocument/2006/relationships/slide" Target="slides/slide1996.xml"/><Relationship Id="rId2216" Type="http://schemas.openxmlformats.org/officeDocument/2006/relationships/slide" Target="slides/slide2203.xml"/><Relationship Id="rId2423" Type="http://schemas.openxmlformats.org/officeDocument/2006/relationships/slide" Target="slides/slide2410.xml"/><Relationship Id="rId2630" Type="http://schemas.openxmlformats.org/officeDocument/2006/relationships/slide" Target="slides/slide2617.xml"/><Relationship Id="rId602" Type="http://schemas.openxmlformats.org/officeDocument/2006/relationships/slide" Target="slides/slide589.xml"/><Relationship Id="rId1025" Type="http://schemas.openxmlformats.org/officeDocument/2006/relationships/slide" Target="slides/slide1012.xml"/><Relationship Id="rId1232" Type="http://schemas.openxmlformats.org/officeDocument/2006/relationships/slide" Target="slides/slide1219.xml"/><Relationship Id="rId185" Type="http://schemas.openxmlformats.org/officeDocument/2006/relationships/slide" Target="slides/slide172.xml"/><Relationship Id="rId1909" Type="http://schemas.openxmlformats.org/officeDocument/2006/relationships/slide" Target="slides/slide1896.xml"/><Relationship Id="rId392" Type="http://schemas.openxmlformats.org/officeDocument/2006/relationships/slide" Target="slides/slide379.xml"/><Relationship Id="rId2073" Type="http://schemas.openxmlformats.org/officeDocument/2006/relationships/slide" Target="slides/slide2060.xml"/><Relationship Id="rId2280" Type="http://schemas.openxmlformats.org/officeDocument/2006/relationships/slide" Target="slides/slide2267.xml"/><Relationship Id="rId252" Type="http://schemas.openxmlformats.org/officeDocument/2006/relationships/slide" Target="slides/slide239.xml"/><Relationship Id="rId2140" Type="http://schemas.openxmlformats.org/officeDocument/2006/relationships/slide" Target="slides/slide2127.xml"/><Relationship Id="rId112" Type="http://schemas.openxmlformats.org/officeDocument/2006/relationships/slide" Target="slides/slide99.xml"/><Relationship Id="rId1699" Type="http://schemas.openxmlformats.org/officeDocument/2006/relationships/slide" Target="slides/slide1686.xml"/><Relationship Id="rId2000" Type="http://schemas.openxmlformats.org/officeDocument/2006/relationships/slide" Target="slides/slide1987.xml"/><Relationship Id="rId2957" Type="http://schemas.openxmlformats.org/officeDocument/2006/relationships/slide" Target="slides/slide2944.xml"/><Relationship Id="rId929" Type="http://schemas.openxmlformats.org/officeDocument/2006/relationships/slide" Target="slides/slide916.xml"/><Relationship Id="rId1559" Type="http://schemas.openxmlformats.org/officeDocument/2006/relationships/slide" Target="slides/slide1546.xml"/><Relationship Id="rId1766" Type="http://schemas.openxmlformats.org/officeDocument/2006/relationships/slide" Target="slides/slide1753.xml"/><Relationship Id="rId1973" Type="http://schemas.openxmlformats.org/officeDocument/2006/relationships/slide" Target="slides/slide1960.xml"/><Relationship Id="rId2817" Type="http://schemas.openxmlformats.org/officeDocument/2006/relationships/slide" Target="slides/slide2804.xml"/><Relationship Id="rId58" Type="http://schemas.openxmlformats.org/officeDocument/2006/relationships/slide" Target="slides/slide45.xml"/><Relationship Id="rId1419" Type="http://schemas.openxmlformats.org/officeDocument/2006/relationships/slide" Target="slides/slide1406.xml"/><Relationship Id="rId1626" Type="http://schemas.openxmlformats.org/officeDocument/2006/relationships/slide" Target="slides/slide1613.xml"/><Relationship Id="rId1833" Type="http://schemas.openxmlformats.org/officeDocument/2006/relationships/slide" Target="slides/slide1820.xml"/><Relationship Id="rId1900" Type="http://schemas.openxmlformats.org/officeDocument/2006/relationships/slide" Target="slides/slide1887.xml"/><Relationship Id="rId579" Type="http://schemas.openxmlformats.org/officeDocument/2006/relationships/slide" Target="slides/slide566.xml"/><Relationship Id="rId786" Type="http://schemas.openxmlformats.org/officeDocument/2006/relationships/slide" Target="slides/slide773.xml"/><Relationship Id="rId993" Type="http://schemas.openxmlformats.org/officeDocument/2006/relationships/slide" Target="slides/slide980.xml"/><Relationship Id="rId2467" Type="http://schemas.openxmlformats.org/officeDocument/2006/relationships/slide" Target="slides/slide2454.xml"/><Relationship Id="rId2674" Type="http://schemas.openxmlformats.org/officeDocument/2006/relationships/slide" Target="slides/slide2661.xml"/><Relationship Id="rId439" Type="http://schemas.openxmlformats.org/officeDocument/2006/relationships/slide" Target="slides/slide426.xml"/><Relationship Id="rId646" Type="http://schemas.openxmlformats.org/officeDocument/2006/relationships/slide" Target="slides/slide633.xml"/><Relationship Id="rId1069" Type="http://schemas.openxmlformats.org/officeDocument/2006/relationships/slide" Target="slides/slide1056.xml"/><Relationship Id="rId1276" Type="http://schemas.openxmlformats.org/officeDocument/2006/relationships/slide" Target="slides/slide1263.xml"/><Relationship Id="rId1483" Type="http://schemas.openxmlformats.org/officeDocument/2006/relationships/slide" Target="slides/slide1470.xml"/><Relationship Id="rId2327" Type="http://schemas.openxmlformats.org/officeDocument/2006/relationships/slide" Target="slides/slide2314.xml"/><Relationship Id="rId2881" Type="http://schemas.openxmlformats.org/officeDocument/2006/relationships/slide" Target="slides/slide2868.xml"/><Relationship Id="rId506" Type="http://schemas.openxmlformats.org/officeDocument/2006/relationships/slide" Target="slides/slide493.xml"/><Relationship Id="rId853" Type="http://schemas.openxmlformats.org/officeDocument/2006/relationships/slide" Target="slides/slide840.xml"/><Relationship Id="rId1136" Type="http://schemas.openxmlformats.org/officeDocument/2006/relationships/slide" Target="slides/slide1123.xml"/><Relationship Id="rId1690" Type="http://schemas.openxmlformats.org/officeDocument/2006/relationships/slide" Target="slides/slide1677.xml"/><Relationship Id="rId2534" Type="http://schemas.openxmlformats.org/officeDocument/2006/relationships/slide" Target="slides/slide2521.xml"/><Relationship Id="rId2741" Type="http://schemas.openxmlformats.org/officeDocument/2006/relationships/slide" Target="slides/slide2728.xml"/><Relationship Id="rId713" Type="http://schemas.openxmlformats.org/officeDocument/2006/relationships/slide" Target="slides/slide700.xml"/><Relationship Id="rId920" Type="http://schemas.openxmlformats.org/officeDocument/2006/relationships/slide" Target="slides/slide907.xml"/><Relationship Id="rId1343" Type="http://schemas.openxmlformats.org/officeDocument/2006/relationships/slide" Target="slides/slide1330.xml"/><Relationship Id="rId1550" Type="http://schemas.openxmlformats.org/officeDocument/2006/relationships/slide" Target="slides/slide1537.xml"/><Relationship Id="rId2601" Type="http://schemas.openxmlformats.org/officeDocument/2006/relationships/slide" Target="slides/slide2588.xml"/><Relationship Id="rId1203" Type="http://schemas.openxmlformats.org/officeDocument/2006/relationships/slide" Target="slides/slide1190.xml"/><Relationship Id="rId1410" Type="http://schemas.openxmlformats.org/officeDocument/2006/relationships/slide" Target="slides/slide1397.xml"/><Relationship Id="rId296" Type="http://schemas.openxmlformats.org/officeDocument/2006/relationships/slide" Target="slides/slide283.xml"/><Relationship Id="rId2184" Type="http://schemas.openxmlformats.org/officeDocument/2006/relationships/slide" Target="slides/slide2171.xml"/><Relationship Id="rId2391" Type="http://schemas.openxmlformats.org/officeDocument/2006/relationships/slide" Target="slides/slide2378.xml"/><Relationship Id="rId3028" Type="http://schemas.openxmlformats.org/officeDocument/2006/relationships/slide" Target="slides/slide3015.xml"/><Relationship Id="rId156" Type="http://schemas.openxmlformats.org/officeDocument/2006/relationships/slide" Target="slides/slide143.xml"/><Relationship Id="rId363" Type="http://schemas.openxmlformats.org/officeDocument/2006/relationships/slide" Target="slides/slide350.xml"/><Relationship Id="rId570" Type="http://schemas.openxmlformats.org/officeDocument/2006/relationships/slide" Target="slides/slide557.xml"/><Relationship Id="rId2044" Type="http://schemas.openxmlformats.org/officeDocument/2006/relationships/slide" Target="slides/slide2031.xml"/><Relationship Id="rId2251" Type="http://schemas.openxmlformats.org/officeDocument/2006/relationships/slide" Target="slides/slide2238.xml"/><Relationship Id="rId223" Type="http://schemas.openxmlformats.org/officeDocument/2006/relationships/slide" Target="slides/slide210.xml"/><Relationship Id="rId430" Type="http://schemas.openxmlformats.org/officeDocument/2006/relationships/slide" Target="slides/slide417.xml"/><Relationship Id="rId1060" Type="http://schemas.openxmlformats.org/officeDocument/2006/relationships/slide" Target="slides/slide1047.xml"/><Relationship Id="rId2111" Type="http://schemas.openxmlformats.org/officeDocument/2006/relationships/slide" Target="slides/slide2098.xml"/><Relationship Id="rId1877" Type="http://schemas.openxmlformats.org/officeDocument/2006/relationships/slide" Target="slides/slide1864.xml"/><Relationship Id="rId2928" Type="http://schemas.openxmlformats.org/officeDocument/2006/relationships/slide" Target="slides/slide2915.xml"/><Relationship Id="rId1737" Type="http://schemas.openxmlformats.org/officeDocument/2006/relationships/slide" Target="slides/slide1724.xml"/><Relationship Id="rId1944" Type="http://schemas.openxmlformats.org/officeDocument/2006/relationships/slide" Target="slides/slide1931.xml"/><Relationship Id="rId29" Type="http://schemas.openxmlformats.org/officeDocument/2006/relationships/slide" Target="slides/slide16.xml"/><Relationship Id="rId1804" Type="http://schemas.openxmlformats.org/officeDocument/2006/relationships/slide" Target="slides/slide1791.xml"/><Relationship Id="rId897" Type="http://schemas.openxmlformats.org/officeDocument/2006/relationships/slide" Target="slides/slide884.xml"/><Relationship Id="rId2578" Type="http://schemas.openxmlformats.org/officeDocument/2006/relationships/slide" Target="slides/slide2565.xml"/><Relationship Id="rId2785" Type="http://schemas.openxmlformats.org/officeDocument/2006/relationships/slide" Target="slides/slide2772.xml"/><Relationship Id="rId2992" Type="http://schemas.openxmlformats.org/officeDocument/2006/relationships/slide" Target="slides/slide2979.xml"/><Relationship Id="rId757" Type="http://schemas.openxmlformats.org/officeDocument/2006/relationships/slide" Target="slides/slide744.xml"/><Relationship Id="rId964" Type="http://schemas.openxmlformats.org/officeDocument/2006/relationships/slide" Target="slides/slide951.xml"/><Relationship Id="rId1387" Type="http://schemas.openxmlformats.org/officeDocument/2006/relationships/slide" Target="slides/slide1374.xml"/><Relationship Id="rId1594" Type="http://schemas.openxmlformats.org/officeDocument/2006/relationships/slide" Target="slides/slide1581.xml"/><Relationship Id="rId2438" Type="http://schemas.openxmlformats.org/officeDocument/2006/relationships/slide" Target="slides/slide2425.xml"/><Relationship Id="rId2645" Type="http://schemas.openxmlformats.org/officeDocument/2006/relationships/slide" Target="slides/slide2632.xml"/><Relationship Id="rId2852" Type="http://schemas.openxmlformats.org/officeDocument/2006/relationships/slide" Target="slides/slide2839.xml"/><Relationship Id="rId93" Type="http://schemas.openxmlformats.org/officeDocument/2006/relationships/slide" Target="slides/slide80.xml"/><Relationship Id="rId617" Type="http://schemas.openxmlformats.org/officeDocument/2006/relationships/slide" Target="slides/slide604.xml"/><Relationship Id="rId824" Type="http://schemas.openxmlformats.org/officeDocument/2006/relationships/slide" Target="slides/slide811.xml"/><Relationship Id="rId1247" Type="http://schemas.openxmlformats.org/officeDocument/2006/relationships/slide" Target="slides/slide1234.xml"/><Relationship Id="rId1454" Type="http://schemas.openxmlformats.org/officeDocument/2006/relationships/slide" Target="slides/slide1441.xml"/><Relationship Id="rId1661" Type="http://schemas.openxmlformats.org/officeDocument/2006/relationships/slide" Target="slides/slide1648.xml"/><Relationship Id="rId2505" Type="http://schemas.openxmlformats.org/officeDocument/2006/relationships/slide" Target="slides/slide2492.xml"/><Relationship Id="rId2712" Type="http://schemas.openxmlformats.org/officeDocument/2006/relationships/slide" Target="slides/slide2699.xml"/><Relationship Id="rId1107" Type="http://schemas.openxmlformats.org/officeDocument/2006/relationships/slide" Target="slides/slide1094.xml"/><Relationship Id="rId1314" Type="http://schemas.openxmlformats.org/officeDocument/2006/relationships/slide" Target="slides/slide1301.xml"/><Relationship Id="rId1521" Type="http://schemas.openxmlformats.org/officeDocument/2006/relationships/slide" Target="slides/slide1508.xml"/><Relationship Id="rId20" Type="http://schemas.openxmlformats.org/officeDocument/2006/relationships/slide" Target="slides/slide7.xml"/><Relationship Id="rId2088" Type="http://schemas.openxmlformats.org/officeDocument/2006/relationships/slide" Target="slides/slide2075.xml"/><Relationship Id="rId2295" Type="http://schemas.openxmlformats.org/officeDocument/2006/relationships/slide" Target="slides/slide2282.xml"/><Relationship Id="rId267" Type="http://schemas.openxmlformats.org/officeDocument/2006/relationships/slide" Target="slides/slide254.xml"/><Relationship Id="rId474" Type="http://schemas.openxmlformats.org/officeDocument/2006/relationships/slide" Target="slides/slide461.xml"/><Relationship Id="rId2155" Type="http://schemas.openxmlformats.org/officeDocument/2006/relationships/slide" Target="slides/slide2142.xml"/><Relationship Id="rId127" Type="http://schemas.openxmlformats.org/officeDocument/2006/relationships/slide" Target="slides/slide114.xml"/><Relationship Id="rId681" Type="http://schemas.openxmlformats.org/officeDocument/2006/relationships/slide" Target="slides/slide668.xml"/><Relationship Id="rId2362" Type="http://schemas.openxmlformats.org/officeDocument/2006/relationships/slide" Target="slides/slide2349.xml"/><Relationship Id="rId334" Type="http://schemas.openxmlformats.org/officeDocument/2006/relationships/slide" Target="slides/slide321.xml"/><Relationship Id="rId541" Type="http://schemas.openxmlformats.org/officeDocument/2006/relationships/slide" Target="slides/slide528.xml"/><Relationship Id="rId1171" Type="http://schemas.openxmlformats.org/officeDocument/2006/relationships/slide" Target="slides/slide1158.xml"/><Relationship Id="rId2015" Type="http://schemas.openxmlformats.org/officeDocument/2006/relationships/slide" Target="slides/slide2002.xml"/><Relationship Id="rId2222" Type="http://schemas.openxmlformats.org/officeDocument/2006/relationships/slide" Target="slides/slide2209.xml"/><Relationship Id="rId401" Type="http://schemas.openxmlformats.org/officeDocument/2006/relationships/slide" Target="slides/slide388.xml"/><Relationship Id="rId1031" Type="http://schemas.openxmlformats.org/officeDocument/2006/relationships/slide" Target="slides/slide1018.xml"/><Relationship Id="rId1988" Type="http://schemas.openxmlformats.org/officeDocument/2006/relationships/slide" Target="slides/slide1975.xml"/><Relationship Id="rId1848" Type="http://schemas.openxmlformats.org/officeDocument/2006/relationships/slide" Target="slides/slide1835.xml"/><Relationship Id="rId191" Type="http://schemas.openxmlformats.org/officeDocument/2006/relationships/slide" Target="slides/slide178.xml"/><Relationship Id="rId1708" Type="http://schemas.openxmlformats.org/officeDocument/2006/relationships/slide" Target="slides/slide1695.xml"/><Relationship Id="rId1915" Type="http://schemas.openxmlformats.org/officeDocument/2006/relationships/slide" Target="slides/slide1902.xml"/><Relationship Id="rId2689" Type="http://schemas.openxmlformats.org/officeDocument/2006/relationships/slide" Target="slides/slide2676.xml"/><Relationship Id="rId2896" Type="http://schemas.openxmlformats.org/officeDocument/2006/relationships/slide" Target="slides/slide2883.xml"/><Relationship Id="rId868" Type="http://schemas.openxmlformats.org/officeDocument/2006/relationships/slide" Target="slides/slide855.xml"/><Relationship Id="rId1498" Type="http://schemas.openxmlformats.org/officeDocument/2006/relationships/slide" Target="slides/slide1485.xml"/><Relationship Id="rId2549" Type="http://schemas.openxmlformats.org/officeDocument/2006/relationships/slide" Target="slides/slide2536.xml"/><Relationship Id="rId2756" Type="http://schemas.openxmlformats.org/officeDocument/2006/relationships/slide" Target="slides/slide2743.xml"/><Relationship Id="rId2963" Type="http://schemas.openxmlformats.org/officeDocument/2006/relationships/slide" Target="slides/slide2950.xml"/><Relationship Id="rId728" Type="http://schemas.openxmlformats.org/officeDocument/2006/relationships/slide" Target="slides/slide715.xml"/><Relationship Id="rId935" Type="http://schemas.openxmlformats.org/officeDocument/2006/relationships/slide" Target="slides/slide922.xml"/><Relationship Id="rId1358" Type="http://schemas.openxmlformats.org/officeDocument/2006/relationships/slide" Target="slides/slide1345.xml"/><Relationship Id="rId1565" Type="http://schemas.openxmlformats.org/officeDocument/2006/relationships/slide" Target="slides/slide1552.xml"/><Relationship Id="rId1772" Type="http://schemas.openxmlformats.org/officeDocument/2006/relationships/slide" Target="slides/slide1759.xml"/><Relationship Id="rId2409" Type="http://schemas.openxmlformats.org/officeDocument/2006/relationships/slide" Target="slides/slide2396.xml"/><Relationship Id="rId2616" Type="http://schemas.openxmlformats.org/officeDocument/2006/relationships/slide" Target="slides/slide2603.xml"/><Relationship Id="rId64" Type="http://schemas.openxmlformats.org/officeDocument/2006/relationships/slide" Target="slides/slide51.xml"/><Relationship Id="rId1218" Type="http://schemas.openxmlformats.org/officeDocument/2006/relationships/slide" Target="slides/slide1205.xml"/><Relationship Id="rId1425" Type="http://schemas.openxmlformats.org/officeDocument/2006/relationships/slide" Target="slides/slide1412.xml"/><Relationship Id="rId2823" Type="http://schemas.openxmlformats.org/officeDocument/2006/relationships/slide" Target="slides/slide2810.xml"/><Relationship Id="rId1632" Type="http://schemas.openxmlformats.org/officeDocument/2006/relationships/slide" Target="slides/slide1619.xml"/><Relationship Id="rId2199" Type="http://schemas.openxmlformats.org/officeDocument/2006/relationships/slide" Target="slides/slide2186.xml"/><Relationship Id="rId378" Type="http://schemas.openxmlformats.org/officeDocument/2006/relationships/slide" Target="slides/slide365.xml"/><Relationship Id="rId585" Type="http://schemas.openxmlformats.org/officeDocument/2006/relationships/slide" Target="slides/slide572.xml"/><Relationship Id="rId792" Type="http://schemas.openxmlformats.org/officeDocument/2006/relationships/slide" Target="slides/slide779.xml"/><Relationship Id="rId2059" Type="http://schemas.openxmlformats.org/officeDocument/2006/relationships/slide" Target="slides/slide2046.xml"/><Relationship Id="rId2266" Type="http://schemas.openxmlformats.org/officeDocument/2006/relationships/slide" Target="slides/slide2253.xml"/><Relationship Id="rId2473" Type="http://schemas.openxmlformats.org/officeDocument/2006/relationships/slide" Target="slides/slide2460.xml"/><Relationship Id="rId2680" Type="http://schemas.openxmlformats.org/officeDocument/2006/relationships/slide" Target="slides/slide2667.xml"/><Relationship Id="rId238" Type="http://schemas.openxmlformats.org/officeDocument/2006/relationships/slide" Target="slides/slide225.xml"/><Relationship Id="rId445" Type="http://schemas.openxmlformats.org/officeDocument/2006/relationships/slide" Target="slides/slide432.xml"/><Relationship Id="rId652" Type="http://schemas.openxmlformats.org/officeDocument/2006/relationships/slide" Target="slides/slide639.xml"/><Relationship Id="rId1075" Type="http://schemas.openxmlformats.org/officeDocument/2006/relationships/slide" Target="slides/slide1062.xml"/><Relationship Id="rId1282" Type="http://schemas.openxmlformats.org/officeDocument/2006/relationships/slide" Target="slides/slide1269.xml"/><Relationship Id="rId2126" Type="http://schemas.openxmlformats.org/officeDocument/2006/relationships/slide" Target="slides/slide2113.xml"/><Relationship Id="rId2333" Type="http://schemas.openxmlformats.org/officeDocument/2006/relationships/slide" Target="slides/slide2320.xml"/><Relationship Id="rId2540" Type="http://schemas.openxmlformats.org/officeDocument/2006/relationships/slide" Target="slides/slide2527.xml"/><Relationship Id="rId305" Type="http://schemas.openxmlformats.org/officeDocument/2006/relationships/slide" Target="slides/slide292.xml"/><Relationship Id="rId512" Type="http://schemas.openxmlformats.org/officeDocument/2006/relationships/slide" Target="slides/slide499.xml"/><Relationship Id="rId1142" Type="http://schemas.openxmlformats.org/officeDocument/2006/relationships/slide" Target="slides/slide1129.xml"/><Relationship Id="rId2400" Type="http://schemas.openxmlformats.org/officeDocument/2006/relationships/slide" Target="slides/slide2387.xml"/><Relationship Id="rId1002" Type="http://schemas.openxmlformats.org/officeDocument/2006/relationships/slide" Target="slides/slide989.xml"/><Relationship Id="rId1959" Type="http://schemas.openxmlformats.org/officeDocument/2006/relationships/slide" Target="slides/slide1946.xml"/><Relationship Id="rId1819" Type="http://schemas.openxmlformats.org/officeDocument/2006/relationships/slide" Target="slides/slide1806.xml"/><Relationship Id="rId2190" Type="http://schemas.openxmlformats.org/officeDocument/2006/relationships/slide" Target="slides/slide2177.xml"/><Relationship Id="rId3034" Type="http://schemas.openxmlformats.org/officeDocument/2006/relationships/slide" Target="slides/slide3021.xml"/><Relationship Id="rId162" Type="http://schemas.openxmlformats.org/officeDocument/2006/relationships/slide" Target="slides/slide149.xml"/><Relationship Id="rId2050" Type="http://schemas.openxmlformats.org/officeDocument/2006/relationships/slide" Target="slides/slide2037.xml"/><Relationship Id="rId979" Type="http://schemas.openxmlformats.org/officeDocument/2006/relationships/slide" Target="slides/slide966.xml"/><Relationship Id="rId839" Type="http://schemas.openxmlformats.org/officeDocument/2006/relationships/slide" Target="slides/slide826.xml"/><Relationship Id="rId1469" Type="http://schemas.openxmlformats.org/officeDocument/2006/relationships/slide" Target="slides/slide1456.xml"/><Relationship Id="rId2867" Type="http://schemas.openxmlformats.org/officeDocument/2006/relationships/slide" Target="slides/slide2854.xml"/><Relationship Id="rId1676" Type="http://schemas.openxmlformats.org/officeDocument/2006/relationships/slide" Target="slides/slide1663.xml"/><Relationship Id="rId1883" Type="http://schemas.openxmlformats.org/officeDocument/2006/relationships/slide" Target="slides/slide1870.xml"/><Relationship Id="rId2727" Type="http://schemas.openxmlformats.org/officeDocument/2006/relationships/slide" Target="slides/slide2714.xml"/><Relationship Id="rId2934" Type="http://schemas.openxmlformats.org/officeDocument/2006/relationships/slide" Target="slides/slide2921.xml"/><Relationship Id="rId906" Type="http://schemas.openxmlformats.org/officeDocument/2006/relationships/slide" Target="slides/slide893.xml"/><Relationship Id="rId1329" Type="http://schemas.openxmlformats.org/officeDocument/2006/relationships/slide" Target="slides/slide1316.xml"/><Relationship Id="rId1536" Type="http://schemas.openxmlformats.org/officeDocument/2006/relationships/slide" Target="slides/slide1523.xml"/><Relationship Id="rId1743" Type="http://schemas.openxmlformats.org/officeDocument/2006/relationships/slide" Target="slides/slide1730.xml"/><Relationship Id="rId1950" Type="http://schemas.openxmlformats.org/officeDocument/2006/relationships/slide" Target="slides/slide1937.xml"/><Relationship Id="rId35" Type="http://schemas.openxmlformats.org/officeDocument/2006/relationships/slide" Target="slides/slide22.xml"/><Relationship Id="rId1603" Type="http://schemas.openxmlformats.org/officeDocument/2006/relationships/slide" Target="slides/slide1590.xml"/><Relationship Id="rId1810" Type="http://schemas.openxmlformats.org/officeDocument/2006/relationships/slide" Target="slides/slide1797.xml"/><Relationship Id="rId489" Type="http://schemas.openxmlformats.org/officeDocument/2006/relationships/slide" Target="slides/slide476.xml"/><Relationship Id="rId696" Type="http://schemas.openxmlformats.org/officeDocument/2006/relationships/slide" Target="slides/slide683.xml"/><Relationship Id="rId2377" Type="http://schemas.openxmlformats.org/officeDocument/2006/relationships/slide" Target="slides/slide2364.xml"/><Relationship Id="rId2584" Type="http://schemas.openxmlformats.org/officeDocument/2006/relationships/slide" Target="slides/slide2571.xml"/><Relationship Id="rId2791" Type="http://schemas.openxmlformats.org/officeDocument/2006/relationships/slide" Target="slides/slide2778.xml"/><Relationship Id="rId349" Type="http://schemas.openxmlformats.org/officeDocument/2006/relationships/slide" Target="slides/slide336.xml"/><Relationship Id="rId556" Type="http://schemas.openxmlformats.org/officeDocument/2006/relationships/slide" Target="slides/slide543.xml"/><Relationship Id="rId763" Type="http://schemas.openxmlformats.org/officeDocument/2006/relationships/slide" Target="slides/slide750.xml"/><Relationship Id="rId1186" Type="http://schemas.openxmlformats.org/officeDocument/2006/relationships/slide" Target="slides/slide1173.xml"/><Relationship Id="rId1393" Type="http://schemas.openxmlformats.org/officeDocument/2006/relationships/slide" Target="slides/slide1380.xml"/><Relationship Id="rId2237" Type="http://schemas.openxmlformats.org/officeDocument/2006/relationships/slide" Target="slides/slide2224.xml"/><Relationship Id="rId2444" Type="http://schemas.openxmlformats.org/officeDocument/2006/relationships/slide" Target="slides/slide2431.xml"/><Relationship Id="rId209" Type="http://schemas.openxmlformats.org/officeDocument/2006/relationships/slide" Target="slides/slide196.xml"/><Relationship Id="rId416" Type="http://schemas.openxmlformats.org/officeDocument/2006/relationships/slide" Target="slides/slide403.xml"/><Relationship Id="rId970" Type="http://schemas.openxmlformats.org/officeDocument/2006/relationships/slide" Target="slides/slide957.xml"/><Relationship Id="rId1046" Type="http://schemas.openxmlformats.org/officeDocument/2006/relationships/slide" Target="slides/slide1033.xml"/><Relationship Id="rId1253" Type="http://schemas.openxmlformats.org/officeDocument/2006/relationships/slide" Target="slides/slide1240.xml"/><Relationship Id="rId2651" Type="http://schemas.openxmlformats.org/officeDocument/2006/relationships/slide" Target="slides/slide2638.xml"/><Relationship Id="rId623" Type="http://schemas.openxmlformats.org/officeDocument/2006/relationships/slide" Target="slides/slide610.xml"/><Relationship Id="rId830" Type="http://schemas.openxmlformats.org/officeDocument/2006/relationships/slide" Target="slides/slide817.xml"/><Relationship Id="rId1460" Type="http://schemas.openxmlformats.org/officeDocument/2006/relationships/slide" Target="slides/slide1447.xml"/><Relationship Id="rId2304" Type="http://schemas.openxmlformats.org/officeDocument/2006/relationships/slide" Target="slides/slide2291.xml"/><Relationship Id="rId2511" Type="http://schemas.openxmlformats.org/officeDocument/2006/relationships/slide" Target="slides/slide2498.xml"/><Relationship Id="rId1113" Type="http://schemas.openxmlformats.org/officeDocument/2006/relationships/slide" Target="slides/slide1100.xml"/><Relationship Id="rId1320" Type="http://schemas.openxmlformats.org/officeDocument/2006/relationships/slide" Target="slides/slide1307.xml"/><Relationship Id="rId2094" Type="http://schemas.openxmlformats.org/officeDocument/2006/relationships/slide" Target="slides/slide2081.xml"/><Relationship Id="rId273" Type="http://schemas.openxmlformats.org/officeDocument/2006/relationships/slide" Target="slides/slide260.xml"/><Relationship Id="rId480" Type="http://schemas.openxmlformats.org/officeDocument/2006/relationships/slide" Target="slides/slide467.xml"/><Relationship Id="rId2161" Type="http://schemas.openxmlformats.org/officeDocument/2006/relationships/slide" Target="slides/slide2148.xml"/><Relationship Id="rId3005" Type="http://schemas.openxmlformats.org/officeDocument/2006/relationships/slide" Target="slides/slide2992.xml"/><Relationship Id="rId133" Type="http://schemas.openxmlformats.org/officeDocument/2006/relationships/slide" Target="slides/slide120.xml"/><Relationship Id="rId340" Type="http://schemas.openxmlformats.org/officeDocument/2006/relationships/slide" Target="slides/slide327.xml"/><Relationship Id="rId2021" Type="http://schemas.openxmlformats.org/officeDocument/2006/relationships/slide" Target="slides/slide2008.xml"/><Relationship Id="rId200" Type="http://schemas.openxmlformats.org/officeDocument/2006/relationships/slide" Target="slides/slide187.xml"/><Relationship Id="rId2978" Type="http://schemas.openxmlformats.org/officeDocument/2006/relationships/slide" Target="slides/slide2965.xml"/><Relationship Id="rId1787" Type="http://schemas.openxmlformats.org/officeDocument/2006/relationships/slide" Target="slides/slide1774.xml"/><Relationship Id="rId1994" Type="http://schemas.openxmlformats.org/officeDocument/2006/relationships/slide" Target="slides/slide1981.xml"/><Relationship Id="rId2838" Type="http://schemas.openxmlformats.org/officeDocument/2006/relationships/slide" Target="slides/slide2825.xml"/><Relationship Id="rId79" Type="http://schemas.openxmlformats.org/officeDocument/2006/relationships/slide" Target="slides/slide66.xml"/><Relationship Id="rId1647" Type="http://schemas.openxmlformats.org/officeDocument/2006/relationships/slide" Target="slides/slide1634.xml"/><Relationship Id="rId1854" Type="http://schemas.openxmlformats.org/officeDocument/2006/relationships/slide" Target="slides/slide1841.xml"/><Relationship Id="rId2905" Type="http://schemas.openxmlformats.org/officeDocument/2006/relationships/slide" Target="slides/slide2892.xml"/><Relationship Id="rId1507" Type="http://schemas.openxmlformats.org/officeDocument/2006/relationships/slide" Target="slides/slide1494.xml"/><Relationship Id="rId1714" Type="http://schemas.openxmlformats.org/officeDocument/2006/relationships/slide" Target="slides/slide1701.xml"/><Relationship Id="rId1921" Type="http://schemas.openxmlformats.org/officeDocument/2006/relationships/slide" Target="slides/slide1908.xml"/><Relationship Id="rId2488" Type="http://schemas.openxmlformats.org/officeDocument/2006/relationships/slide" Target="slides/slide2475.xml"/><Relationship Id="rId1297" Type="http://schemas.openxmlformats.org/officeDocument/2006/relationships/slide" Target="slides/slide1284.xml"/><Relationship Id="rId2695" Type="http://schemas.openxmlformats.org/officeDocument/2006/relationships/slide" Target="slides/slide2682.xml"/><Relationship Id="rId667" Type="http://schemas.openxmlformats.org/officeDocument/2006/relationships/slide" Target="slides/slide654.xml"/><Relationship Id="rId874" Type="http://schemas.openxmlformats.org/officeDocument/2006/relationships/slide" Target="slides/slide861.xml"/><Relationship Id="rId2348" Type="http://schemas.openxmlformats.org/officeDocument/2006/relationships/slide" Target="slides/slide2335.xml"/><Relationship Id="rId2555" Type="http://schemas.openxmlformats.org/officeDocument/2006/relationships/slide" Target="slides/slide2542.xml"/><Relationship Id="rId2762" Type="http://schemas.openxmlformats.org/officeDocument/2006/relationships/slide" Target="slides/slide2749.xml"/><Relationship Id="rId527" Type="http://schemas.openxmlformats.org/officeDocument/2006/relationships/slide" Target="slides/slide514.xml"/><Relationship Id="rId734" Type="http://schemas.openxmlformats.org/officeDocument/2006/relationships/slide" Target="slides/slide721.xml"/><Relationship Id="rId941" Type="http://schemas.openxmlformats.org/officeDocument/2006/relationships/slide" Target="slides/slide928.xml"/><Relationship Id="rId1157" Type="http://schemas.openxmlformats.org/officeDocument/2006/relationships/slide" Target="slides/slide1144.xml"/><Relationship Id="rId1364" Type="http://schemas.openxmlformats.org/officeDocument/2006/relationships/slide" Target="slides/slide1351.xml"/><Relationship Id="rId1571" Type="http://schemas.openxmlformats.org/officeDocument/2006/relationships/slide" Target="slides/slide1558.xml"/><Relationship Id="rId2208" Type="http://schemas.openxmlformats.org/officeDocument/2006/relationships/slide" Target="slides/slide2195.xml"/><Relationship Id="rId2415" Type="http://schemas.openxmlformats.org/officeDocument/2006/relationships/slide" Target="slides/slide2402.xml"/><Relationship Id="rId2622" Type="http://schemas.openxmlformats.org/officeDocument/2006/relationships/slide" Target="slides/slide2609.xml"/><Relationship Id="rId70" Type="http://schemas.openxmlformats.org/officeDocument/2006/relationships/slide" Target="slides/slide57.xml"/><Relationship Id="rId801" Type="http://schemas.openxmlformats.org/officeDocument/2006/relationships/slide" Target="slides/slide788.xml"/><Relationship Id="rId1017" Type="http://schemas.openxmlformats.org/officeDocument/2006/relationships/slide" Target="slides/slide1004.xml"/><Relationship Id="rId1224" Type="http://schemas.openxmlformats.org/officeDocument/2006/relationships/slide" Target="slides/slide1211.xml"/><Relationship Id="rId1431" Type="http://schemas.openxmlformats.org/officeDocument/2006/relationships/slide" Target="slides/slide1418.xml"/><Relationship Id="rId3049" Type="http://schemas.openxmlformats.org/officeDocument/2006/relationships/theme" Target="theme/theme1.xml"/><Relationship Id="rId177" Type="http://schemas.openxmlformats.org/officeDocument/2006/relationships/slide" Target="slides/slide164.xml"/><Relationship Id="rId384" Type="http://schemas.openxmlformats.org/officeDocument/2006/relationships/slide" Target="slides/slide371.xml"/><Relationship Id="rId591" Type="http://schemas.openxmlformats.org/officeDocument/2006/relationships/slide" Target="slides/slide578.xml"/><Relationship Id="rId2065" Type="http://schemas.openxmlformats.org/officeDocument/2006/relationships/slide" Target="slides/slide2052.xml"/><Relationship Id="rId2272" Type="http://schemas.openxmlformats.org/officeDocument/2006/relationships/slide" Target="slides/slide2259.xml"/><Relationship Id="rId244" Type="http://schemas.openxmlformats.org/officeDocument/2006/relationships/slide" Target="slides/slide231.xml"/><Relationship Id="rId1081" Type="http://schemas.openxmlformats.org/officeDocument/2006/relationships/slide" Target="slides/slide1068.xml"/><Relationship Id="rId451" Type="http://schemas.openxmlformats.org/officeDocument/2006/relationships/slide" Target="slides/slide438.xml"/><Relationship Id="rId2132" Type="http://schemas.openxmlformats.org/officeDocument/2006/relationships/slide" Target="slides/slide2119.xml"/><Relationship Id="rId104" Type="http://schemas.openxmlformats.org/officeDocument/2006/relationships/slide" Target="slides/slide91.xml"/><Relationship Id="rId311" Type="http://schemas.openxmlformats.org/officeDocument/2006/relationships/slide" Target="slides/slide298.xml"/><Relationship Id="rId1898" Type="http://schemas.openxmlformats.org/officeDocument/2006/relationships/slide" Target="slides/slide1885.xml"/><Relationship Id="rId2949" Type="http://schemas.openxmlformats.org/officeDocument/2006/relationships/slide" Target="slides/slide2936.xml"/><Relationship Id="rId1758" Type="http://schemas.openxmlformats.org/officeDocument/2006/relationships/slide" Target="slides/slide1745.xml"/><Relationship Id="rId2809" Type="http://schemas.openxmlformats.org/officeDocument/2006/relationships/slide" Target="slides/slide2796.xml"/><Relationship Id="rId1965" Type="http://schemas.openxmlformats.org/officeDocument/2006/relationships/slide" Target="slides/slide1952.xml"/><Relationship Id="rId1618" Type="http://schemas.openxmlformats.org/officeDocument/2006/relationships/slide" Target="slides/slide1605.xml"/><Relationship Id="rId1825" Type="http://schemas.openxmlformats.org/officeDocument/2006/relationships/slide" Target="slides/slide1812.xml"/><Relationship Id="rId3040" Type="http://schemas.openxmlformats.org/officeDocument/2006/relationships/slide" Target="slides/slide3027.xml"/><Relationship Id="rId2599" Type="http://schemas.openxmlformats.org/officeDocument/2006/relationships/slide" Target="slides/slide2586.xml"/><Relationship Id="rId778" Type="http://schemas.openxmlformats.org/officeDocument/2006/relationships/slide" Target="slides/slide765.xml"/><Relationship Id="rId985" Type="http://schemas.openxmlformats.org/officeDocument/2006/relationships/slide" Target="slides/slide972.xml"/><Relationship Id="rId2459" Type="http://schemas.openxmlformats.org/officeDocument/2006/relationships/slide" Target="slides/slide2446.xml"/><Relationship Id="rId2666" Type="http://schemas.openxmlformats.org/officeDocument/2006/relationships/slide" Target="slides/slide2653.xml"/><Relationship Id="rId2873" Type="http://schemas.openxmlformats.org/officeDocument/2006/relationships/slide" Target="slides/slide2860.xml"/><Relationship Id="rId638" Type="http://schemas.openxmlformats.org/officeDocument/2006/relationships/slide" Target="slides/slide625.xml"/><Relationship Id="rId845" Type="http://schemas.openxmlformats.org/officeDocument/2006/relationships/slide" Target="slides/slide832.xml"/><Relationship Id="rId1268" Type="http://schemas.openxmlformats.org/officeDocument/2006/relationships/slide" Target="slides/slide1255.xml"/><Relationship Id="rId1475" Type="http://schemas.openxmlformats.org/officeDocument/2006/relationships/slide" Target="slides/slide1462.xml"/><Relationship Id="rId1682" Type="http://schemas.openxmlformats.org/officeDocument/2006/relationships/slide" Target="slides/slide1669.xml"/><Relationship Id="rId2319" Type="http://schemas.openxmlformats.org/officeDocument/2006/relationships/slide" Target="slides/slide2306.xml"/><Relationship Id="rId2526" Type="http://schemas.openxmlformats.org/officeDocument/2006/relationships/slide" Target="slides/slide2513.xml"/><Relationship Id="rId2733" Type="http://schemas.openxmlformats.org/officeDocument/2006/relationships/slide" Target="slides/slide2720.xml"/><Relationship Id="rId705" Type="http://schemas.openxmlformats.org/officeDocument/2006/relationships/slide" Target="slides/slide692.xml"/><Relationship Id="rId1128" Type="http://schemas.openxmlformats.org/officeDocument/2006/relationships/slide" Target="slides/slide1115.xml"/><Relationship Id="rId1335" Type="http://schemas.openxmlformats.org/officeDocument/2006/relationships/slide" Target="slides/slide1322.xml"/><Relationship Id="rId1542" Type="http://schemas.openxmlformats.org/officeDocument/2006/relationships/slide" Target="slides/slide1529.xml"/><Relationship Id="rId2940" Type="http://schemas.openxmlformats.org/officeDocument/2006/relationships/slide" Target="slides/slide2927.xml"/><Relationship Id="rId912" Type="http://schemas.openxmlformats.org/officeDocument/2006/relationships/slide" Target="slides/slide899.xml"/><Relationship Id="rId2800" Type="http://schemas.openxmlformats.org/officeDocument/2006/relationships/slide" Target="slides/slide2787.xml"/><Relationship Id="rId41" Type="http://schemas.openxmlformats.org/officeDocument/2006/relationships/slide" Target="slides/slide28.xml"/><Relationship Id="rId1402" Type="http://schemas.openxmlformats.org/officeDocument/2006/relationships/slide" Target="slides/slide1389.xml"/><Relationship Id="rId288" Type="http://schemas.openxmlformats.org/officeDocument/2006/relationships/slide" Target="slides/slide275.xml"/><Relationship Id="rId495" Type="http://schemas.openxmlformats.org/officeDocument/2006/relationships/slide" Target="slides/slide482.xml"/><Relationship Id="rId2176" Type="http://schemas.openxmlformats.org/officeDocument/2006/relationships/slide" Target="slides/slide2163.xml"/><Relationship Id="rId2383" Type="http://schemas.openxmlformats.org/officeDocument/2006/relationships/slide" Target="slides/slide2370.xml"/><Relationship Id="rId2590" Type="http://schemas.openxmlformats.org/officeDocument/2006/relationships/slide" Target="slides/slide2577.xml"/><Relationship Id="rId148" Type="http://schemas.openxmlformats.org/officeDocument/2006/relationships/slide" Target="slides/slide135.xml"/><Relationship Id="rId355" Type="http://schemas.openxmlformats.org/officeDocument/2006/relationships/slide" Target="slides/slide342.xml"/><Relationship Id="rId562" Type="http://schemas.openxmlformats.org/officeDocument/2006/relationships/slide" Target="slides/slide549.xml"/><Relationship Id="rId1192" Type="http://schemas.openxmlformats.org/officeDocument/2006/relationships/slide" Target="slides/slide1179.xml"/><Relationship Id="rId2036" Type="http://schemas.openxmlformats.org/officeDocument/2006/relationships/slide" Target="slides/slide2023.xml"/><Relationship Id="rId2243" Type="http://schemas.openxmlformats.org/officeDocument/2006/relationships/slide" Target="slides/slide2230.xml"/><Relationship Id="rId2450" Type="http://schemas.openxmlformats.org/officeDocument/2006/relationships/slide" Target="slides/slide2437.xml"/><Relationship Id="rId215" Type="http://schemas.openxmlformats.org/officeDocument/2006/relationships/slide" Target="slides/slide202.xml"/><Relationship Id="rId422" Type="http://schemas.openxmlformats.org/officeDocument/2006/relationships/slide" Target="slides/slide409.xml"/><Relationship Id="rId1052" Type="http://schemas.openxmlformats.org/officeDocument/2006/relationships/slide" Target="slides/slide1039.xml"/><Relationship Id="rId2103" Type="http://schemas.openxmlformats.org/officeDocument/2006/relationships/slide" Target="slides/slide2090.xml"/><Relationship Id="rId2310" Type="http://schemas.openxmlformats.org/officeDocument/2006/relationships/slide" Target="slides/slide2297.xml"/><Relationship Id="rId1869" Type="http://schemas.openxmlformats.org/officeDocument/2006/relationships/slide" Target="slides/slide1856.xml"/><Relationship Id="rId1729" Type="http://schemas.openxmlformats.org/officeDocument/2006/relationships/slide" Target="slides/slide1716.xml"/><Relationship Id="rId1936" Type="http://schemas.openxmlformats.org/officeDocument/2006/relationships/slide" Target="slides/slide1923.xml"/><Relationship Id="rId3011" Type="http://schemas.openxmlformats.org/officeDocument/2006/relationships/slide" Target="slides/slide2998.xml"/><Relationship Id="rId5" Type="http://schemas.openxmlformats.org/officeDocument/2006/relationships/slideMaster" Target="slideMasters/slideMaster5.xml"/><Relationship Id="rId889" Type="http://schemas.openxmlformats.org/officeDocument/2006/relationships/slide" Target="slides/slide876.xml"/><Relationship Id="rId2777" Type="http://schemas.openxmlformats.org/officeDocument/2006/relationships/slide" Target="slides/slide2764.xml"/><Relationship Id="rId749" Type="http://schemas.openxmlformats.org/officeDocument/2006/relationships/slide" Target="slides/slide736.xml"/><Relationship Id="rId1379" Type="http://schemas.openxmlformats.org/officeDocument/2006/relationships/slide" Target="slides/slide1366.xml"/><Relationship Id="rId1586" Type="http://schemas.openxmlformats.org/officeDocument/2006/relationships/slide" Target="slides/slide1573.xml"/><Relationship Id="rId2984" Type="http://schemas.openxmlformats.org/officeDocument/2006/relationships/slide" Target="slides/slide2971.xml"/><Relationship Id="rId609" Type="http://schemas.openxmlformats.org/officeDocument/2006/relationships/slide" Target="slides/slide596.xml"/><Relationship Id="rId956" Type="http://schemas.openxmlformats.org/officeDocument/2006/relationships/slide" Target="slides/slide943.xml"/><Relationship Id="rId1239" Type="http://schemas.openxmlformats.org/officeDocument/2006/relationships/slide" Target="slides/slide1226.xml"/><Relationship Id="rId1793" Type="http://schemas.openxmlformats.org/officeDocument/2006/relationships/slide" Target="slides/slide1780.xml"/><Relationship Id="rId2637" Type="http://schemas.openxmlformats.org/officeDocument/2006/relationships/slide" Target="slides/slide2624.xml"/><Relationship Id="rId2844" Type="http://schemas.openxmlformats.org/officeDocument/2006/relationships/slide" Target="slides/slide2831.xml"/><Relationship Id="rId85" Type="http://schemas.openxmlformats.org/officeDocument/2006/relationships/slide" Target="slides/slide72.xml"/><Relationship Id="rId816" Type="http://schemas.openxmlformats.org/officeDocument/2006/relationships/slide" Target="slides/slide803.xml"/><Relationship Id="rId1446" Type="http://schemas.openxmlformats.org/officeDocument/2006/relationships/slide" Target="slides/slide1433.xml"/><Relationship Id="rId1653" Type="http://schemas.openxmlformats.org/officeDocument/2006/relationships/slide" Target="slides/slide1640.xml"/><Relationship Id="rId1860" Type="http://schemas.openxmlformats.org/officeDocument/2006/relationships/slide" Target="slides/slide1847.xml"/><Relationship Id="rId2704" Type="http://schemas.openxmlformats.org/officeDocument/2006/relationships/slide" Target="slides/slide2691.xml"/><Relationship Id="rId2911" Type="http://schemas.openxmlformats.org/officeDocument/2006/relationships/slide" Target="slides/slide2898.xml"/><Relationship Id="rId1306" Type="http://schemas.openxmlformats.org/officeDocument/2006/relationships/slide" Target="slides/slide1293.xml"/><Relationship Id="rId1513" Type="http://schemas.openxmlformats.org/officeDocument/2006/relationships/slide" Target="slides/slide1500.xml"/><Relationship Id="rId1720" Type="http://schemas.openxmlformats.org/officeDocument/2006/relationships/slide" Target="slides/slide1707.xml"/><Relationship Id="rId12" Type="http://schemas.openxmlformats.org/officeDocument/2006/relationships/slideMaster" Target="slideMasters/slideMaster12.xml"/><Relationship Id="rId399" Type="http://schemas.openxmlformats.org/officeDocument/2006/relationships/slide" Target="slides/slide386.xml"/><Relationship Id="rId2287" Type="http://schemas.openxmlformats.org/officeDocument/2006/relationships/slide" Target="slides/slide2274.xml"/><Relationship Id="rId2494" Type="http://schemas.openxmlformats.org/officeDocument/2006/relationships/slide" Target="slides/slide2481.xml"/><Relationship Id="rId259" Type="http://schemas.openxmlformats.org/officeDocument/2006/relationships/slide" Target="slides/slide246.xml"/><Relationship Id="rId466" Type="http://schemas.openxmlformats.org/officeDocument/2006/relationships/slide" Target="slides/slide453.xml"/><Relationship Id="rId673" Type="http://schemas.openxmlformats.org/officeDocument/2006/relationships/slide" Target="slides/slide660.xml"/><Relationship Id="rId880" Type="http://schemas.openxmlformats.org/officeDocument/2006/relationships/slide" Target="slides/slide867.xml"/><Relationship Id="rId1096" Type="http://schemas.openxmlformats.org/officeDocument/2006/relationships/slide" Target="slides/slide1083.xml"/><Relationship Id="rId2147" Type="http://schemas.openxmlformats.org/officeDocument/2006/relationships/slide" Target="slides/slide2134.xml"/><Relationship Id="rId2354" Type="http://schemas.openxmlformats.org/officeDocument/2006/relationships/slide" Target="slides/slide2341.xml"/><Relationship Id="rId2561" Type="http://schemas.openxmlformats.org/officeDocument/2006/relationships/slide" Target="slides/slide2548.xml"/><Relationship Id="rId119" Type="http://schemas.openxmlformats.org/officeDocument/2006/relationships/slide" Target="slides/slide106.xml"/><Relationship Id="rId326" Type="http://schemas.openxmlformats.org/officeDocument/2006/relationships/slide" Target="slides/slide313.xml"/><Relationship Id="rId533" Type="http://schemas.openxmlformats.org/officeDocument/2006/relationships/slide" Target="slides/slide520.xml"/><Relationship Id="rId1163" Type="http://schemas.openxmlformats.org/officeDocument/2006/relationships/slide" Target="slides/slide1150.xml"/><Relationship Id="rId1370" Type="http://schemas.openxmlformats.org/officeDocument/2006/relationships/slide" Target="slides/slide1357.xml"/><Relationship Id="rId2007" Type="http://schemas.openxmlformats.org/officeDocument/2006/relationships/slide" Target="slides/slide1994.xml"/><Relationship Id="rId2214" Type="http://schemas.openxmlformats.org/officeDocument/2006/relationships/slide" Target="slides/slide2201.xml"/><Relationship Id="rId740" Type="http://schemas.openxmlformats.org/officeDocument/2006/relationships/slide" Target="slides/slide727.xml"/><Relationship Id="rId1023" Type="http://schemas.openxmlformats.org/officeDocument/2006/relationships/slide" Target="slides/slide1010.xml"/><Relationship Id="rId2421" Type="http://schemas.openxmlformats.org/officeDocument/2006/relationships/slide" Target="slides/slide2408.xml"/><Relationship Id="rId600" Type="http://schemas.openxmlformats.org/officeDocument/2006/relationships/slide" Target="slides/slide587.xml"/><Relationship Id="rId1230" Type="http://schemas.openxmlformats.org/officeDocument/2006/relationships/slide" Target="slides/slide1217.xml"/><Relationship Id="rId183" Type="http://schemas.openxmlformats.org/officeDocument/2006/relationships/slide" Target="slides/slide170.xml"/><Relationship Id="rId390" Type="http://schemas.openxmlformats.org/officeDocument/2006/relationships/slide" Target="slides/slide377.xml"/><Relationship Id="rId1907" Type="http://schemas.openxmlformats.org/officeDocument/2006/relationships/slide" Target="slides/slide1894.xml"/><Relationship Id="rId2071" Type="http://schemas.openxmlformats.org/officeDocument/2006/relationships/slide" Target="slides/slide2058.xml"/><Relationship Id="rId250" Type="http://schemas.openxmlformats.org/officeDocument/2006/relationships/slide" Target="slides/slide237.xml"/><Relationship Id="rId110" Type="http://schemas.openxmlformats.org/officeDocument/2006/relationships/slide" Target="slides/slide97.xml"/><Relationship Id="rId2888" Type="http://schemas.openxmlformats.org/officeDocument/2006/relationships/slide" Target="slides/slide2875.xml"/><Relationship Id="rId1697" Type="http://schemas.openxmlformats.org/officeDocument/2006/relationships/slide" Target="slides/slide1684.xml"/><Relationship Id="rId2748" Type="http://schemas.openxmlformats.org/officeDocument/2006/relationships/slide" Target="slides/slide2735.xml"/><Relationship Id="rId2955" Type="http://schemas.openxmlformats.org/officeDocument/2006/relationships/slide" Target="slides/slide2942.xml"/><Relationship Id="rId927" Type="http://schemas.openxmlformats.org/officeDocument/2006/relationships/slide" Target="slides/slide914.xml"/><Relationship Id="rId1557" Type="http://schemas.openxmlformats.org/officeDocument/2006/relationships/slide" Target="slides/slide1544.xml"/><Relationship Id="rId1764" Type="http://schemas.openxmlformats.org/officeDocument/2006/relationships/slide" Target="slides/slide1751.xml"/><Relationship Id="rId1971" Type="http://schemas.openxmlformats.org/officeDocument/2006/relationships/slide" Target="slides/slide1958.xml"/><Relationship Id="rId2608" Type="http://schemas.openxmlformats.org/officeDocument/2006/relationships/slide" Target="slides/slide2595.xml"/><Relationship Id="rId2815" Type="http://schemas.openxmlformats.org/officeDocument/2006/relationships/slide" Target="slides/slide2802.xml"/><Relationship Id="rId56" Type="http://schemas.openxmlformats.org/officeDocument/2006/relationships/slide" Target="slides/slide43.xml"/><Relationship Id="rId1417" Type="http://schemas.openxmlformats.org/officeDocument/2006/relationships/slide" Target="slides/slide1404.xml"/><Relationship Id="rId1624" Type="http://schemas.openxmlformats.org/officeDocument/2006/relationships/slide" Target="slides/slide1611.xml"/><Relationship Id="rId1831" Type="http://schemas.openxmlformats.org/officeDocument/2006/relationships/slide" Target="slides/slide1818.xml"/><Relationship Id="rId2398" Type="http://schemas.openxmlformats.org/officeDocument/2006/relationships/slide" Target="slides/slide2385.xml"/><Relationship Id="rId577" Type="http://schemas.openxmlformats.org/officeDocument/2006/relationships/slide" Target="slides/slide564.xml"/><Relationship Id="rId2258" Type="http://schemas.openxmlformats.org/officeDocument/2006/relationships/slide" Target="slides/slide2245.xml"/><Relationship Id="rId784" Type="http://schemas.openxmlformats.org/officeDocument/2006/relationships/slide" Target="slides/slide771.xml"/><Relationship Id="rId991" Type="http://schemas.openxmlformats.org/officeDocument/2006/relationships/slide" Target="slides/slide978.xml"/><Relationship Id="rId1067" Type="http://schemas.openxmlformats.org/officeDocument/2006/relationships/slide" Target="slides/slide1054.xml"/><Relationship Id="rId2465" Type="http://schemas.openxmlformats.org/officeDocument/2006/relationships/slide" Target="slides/slide2452.xml"/><Relationship Id="rId2672" Type="http://schemas.openxmlformats.org/officeDocument/2006/relationships/slide" Target="slides/slide2659.xml"/><Relationship Id="rId437" Type="http://schemas.openxmlformats.org/officeDocument/2006/relationships/slide" Target="slides/slide424.xml"/><Relationship Id="rId644" Type="http://schemas.openxmlformats.org/officeDocument/2006/relationships/slide" Target="slides/slide631.xml"/><Relationship Id="rId851" Type="http://schemas.openxmlformats.org/officeDocument/2006/relationships/slide" Target="slides/slide838.xml"/><Relationship Id="rId1274" Type="http://schemas.openxmlformats.org/officeDocument/2006/relationships/slide" Target="slides/slide1261.xml"/><Relationship Id="rId1481" Type="http://schemas.openxmlformats.org/officeDocument/2006/relationships/slide" Target="slides/slide1468.xml"/><Relationship Id="rId2118" Type="http://schemas.openxmlformats.org/officeDocument/2006/relationships/slide" Target="slides/slide2105.xml"/><Relationship Id="rId2325" Type="http://schemas.openxmlformats.org/officeDocument/2006/relationships/slide" Target="slides/slide2312.xml"/><Relationship Id="rId2532" Type="http://schemas.openxmlformats.org/officeDocument/2006/relationships/slide" Target="slides/slide2519.xml"/><Relationship Id="rId504" Type="http://schemas.openxmlformats.org/officeDocument/2006/relationships/slide" Target="slides/slide491.xml"/><Relationship Id="rId711" Type="http://schemas.openxmlformats.org/officeDocument/2006/relationships/slide" Target="slides/slide698.xml"/><Relationship Id="rId1134" Type="http://schemas.openxmlformats.org/officeDocument/2006/relationships/slide" Target="slides/slide1121.xml"/><Relationship Id="rId1341" Type="http://schemas.openxmlformats.org/officeDocument/2006/relationships/slide" Target="slides/slide1328.xml"/><Relationship Id="rId1201" Type="http://schemas.openxmlformats.org/officeDocument/2006/relationships/slide" Target="slides/slide1188.xml"/><Relationship Id="rId294" Type="http://schemas.openxmlformats.org/officeDocument/2006/relationships/slide" Target="slides/slide281.xml"/><Relationship Id="rId2182" Type="http://schemas.openxmlformats.org/officeDocument/2006/relationships/slide" Target="slides/slide2169.xml"/><Relationship Id="rId3026" Type="http://schemas.openxmlformats.org/officeDocument/2006/relationships/slide" Target="slides/slide3013.xml"/><Relationship Id="rId154" Type="http://schemas.openxmlformats.org/officeDocument/2006/relationships/slide" Target="slides/slide141.xml"/><Relationship Id="rId361" Type="http://schemas.openxmlformats.org/officeDocument/2006/relationships/slide" Target="slides/slide348.xml"/><Relationship Id="rId2042" Type="http://schemas.openxmlformats.org/officeDocument/2006/relationships/slide" Target="slides/slide2029.xml"/><Relationship Id="rId2999" Type="http://schemas.openxmlformats.org/officeDocument/2006/relationships/slide" Target="slides/slide2986.xml"/><Relationship Id="rId221" Type="http://schemas.openxmlformats.org/officeDocument/2006/relationships/slide" Target="slides/slide208.xml"/><Relationship Id="rId2859" Type="http://schemas.openxmlformats.org/officeDocument/2006/relationships/slide" Target="slides/slide2846.xml"/><Relationship Id="rId1668" Type="http://schemas.openxmlformats.org/officeDocument/2006/relationships/slide" Target="slides/slide1655.xml"/><Relationship Id="rId1875" Type="http://schemas.openxmlformats.org/officeDocument/2006/relationships/slide" Target="slides/slide1862.xml"/><Relationship Id="rId2719" Type="http://schemas.openxmlformats.org/officeDocument/2006/relationships/slide" Target="slides/slide2706.xml"/><Relationship Id="rId1528" Type="http://schemas.openxmlformats.org/officeDocument/2006/relationships/slide" Target="slides/slide1515.xml"/><Relationship Id="rId2926" Type="http://schemas.openxmlformats.org/officeDocument/2006/relationships/slide" Target="slides/slide2913.xml"/><Relationship Id="rId1735" Type="http://schemas.openxmlformats.org/officeDocument/2006/relationships/slide" Target="slides/slide1722.xml"/><Relationship Id="rId1942" Type="http://schemas.openxmlformats.org/officeDocument/2006/relationships/slide" Target="slides/slide1929.xml"/><Relationship Id="rId27" Type="http://schemas.openxmlformats.org/officeDocument/2006/relationships/slide" Target="slides/slide14.xml"/><Relationship Id="rId1802" Type="http://schemas.openxmlformats.org/officeDocument/2006/relationships/slide" Target="slides/slide1789.xml"/><Relationship Id="rId688" Type="http://schemas.openxmlformats.org/officeDocument/2006/relationships/slide" Target="slides/slide675.xml"/><Relationship Id="rId895" Type="http://schemas.openxmlformats.org/officeDocument/2006/relationships/slide" Target="slides/slide882.xml"/><Relationship Id="rId2369" Type="http://schemas.openxmlformats.org/officeDocument/2006/relationships/slide" Target="slides/slide2356.xml"/><Relationship Id="rId2576" Type="http://schemas.openxmlformats.org/officeDocument/2006/relationships/slide" Target="slides/slide2563.xml"/><Relationship Id="rId2783" Type="http://schemas.openxmlformats.org/officeDocument/2006/relationships/slide" Target="slides/slide2770.xml"/><Relationship Id="rId2990" Type="http://schemas.openxmlformats.org/officeDocument/2006/relationships/slide" Target="slides/slide2977.xml"/><Relationship Id="rId548" Type="http://schemas.openxmlformats.org/officeDocument/2006/relationships/slide" Target="slides/slide535.xml"/><Relationship Id="rId755" Type="http://schemas.openxmlformats.org/officeDocument/2006/relationships/slide" Target="slides/slide742.xml"/><Relationship Id="rId962" Type="http://schemas.openxmlformats.org/officeDocument/2006/relationships/slide" Target="slides/slide949.xml"/><Relationship Id="rId1178" Type="http://schemas.openxmlformats.org/officeDocument/2006/relationships/slide" Target="slides/slide1165.xml"/><Relationship Id="rId1385" Type="http://schemas.openxmlformats.org/officeDocument/2006/relationships/slide" Target="slides/slide1372.xml"/><Relationship Id="rId1592" Type="http://schemas.openxmlformats.org/officeDocument/2006/relationships/slide" Target="slides/slide1579.xml"/><Relationship Id="rId2229" Type="http://schemas.openxmlformats.org/officeDocument/2006/relationships/slide" Target="slides/slide2216.xml"/><Relationship Id="rId2436" Type="http://schemas.openxmlformats.org/officeDocument/2006/relationships/slide" Target="slides/slide2423.xml"/><Relationship Id="rId2643" Type="http://schemas.openxmlformats.org/officeDocument/2006/relationships/slide" Target="slides/slide2630.xml"/><Relationship Id="rId2850" Type="http://schemas.openxmlformats.org/officeDocument/2006/relationships/slide" Target="slides/slide2837.xml"/><Relationship Id="rId91" Type="http://schemas.openxmlformats.org/officeDocument/2006/relationships/slide" Target="slides/slide78.xml"/><Relationship Id="rId408" Type="http://schemas.openxmlformats.org/officeDocument/2006/relationships/slide" Target="slides/slide395.xml"/><Relationship Id="rId615" Type="http://schemas.openxmlformats.org/officeDocument/2006/relationships/slide" Target="slides/slide602.xml"/><Relationship Id="rId822" Type="http://schemas.openxmlformats.org/officeDocument/2006/relationships/slide" Target="slides/slide809.xml"/><Relationship Id="rId1038" Type="http://schemas.openxmlformats.org/officeDocument/2006/relationships/slide" Target="slides/slide1025.xml"/><Relationship Id="rId1245" Type="http://schemas.openxmlformats.org/officeDocument/2006/relationships/slide" Target="slides/slide1232.xml"/><Relationship Id="rId1452" Type="http://schemas.openxmlformats.org/officeDocument/2006/relationships/slide" Target="slides/slide1439.xml"/><Relationship Id="rId2503" Type="http://schemas.openxmlformats.org/officeDocument/2006/relationships/slide" Target="slides/slide2490.xml"/><Relationship Id="rId1105" Type="http://schemas.openxmlformats.org/officeDocument/2006/relationships/slide" Target="slides/slide1092.xml"/><Relationship Id="rId1312" Type="http://schemas.openxmlformats.org/officeDocument/2006/relationships/slide" Target="slides/slide1299.xml"/><Relationship Id="rId2710" Type="http://schemas.openxmlformats.org/officeDocument/2006/relationships/slide" Target="slides/slide2697.xml"/><Relationship Id="rId198" Type="http://schemas.openxmlformats.org/officeDocument/2006/relationships/slide" Target="slides/slide185.xml"/><Relationship Id="rId2086" Type="http://schemas.openxmlformats.org/officeDocument/2006/relationships/slide" Target="slides/slide2073.xml"/><Relationship Id="rId2293" Type="http://schemas.openxmlformats.org/officeDocument/2006/relationships/slide" Target="slides/slide2280.xml"/><Relationship Id="rId265" Type="http://schemas.openxmlformats.org/officeDocument/2006/relationships/slide" Target="slides/slide252.xml"/><Relationship Id="rId472" Type="http://schemas.openxmlformats.org/officeDocument/2006/relationships/slide" Target="slides/slide459.xml"/><Relationship Id="rId2153" Type="http://schemas.openxmlformats.org/officeDocument/2006/relationships/slide" Target="slides/slide2140.xml"/><Relationship Id="rId2360" Type="http://schemas.openxmlformats.org/officeDocument/2006/relationships/slide" Target="slides/slide2347.xml"/><Relationship Id="rId125" Type="http://schemas.openxmlformats.org/officeDocument/2006/relationships/slide" Target="slides/slide112.xml"/><Relationship Id="rId332" Type="http://schemas.openxmlformats.org/officeDocument/2006/relationships/slide" Target="slides/slide319.xml"/><Relationship Id="rId2013" Type="http://schemas.openxmlformats.org/officeDocument/2006/relationships/slide" Target="slides/slide2000.xml"/><Relationship Id="rId2220" Type="http://schemas.openxmlformats.org/officeDocument/2006/relationships/slide" Target="slides/slide2207.xml"/><Relationship Id="rId1779" Type="http://schemas.openxmlformats.org/officeDocument/2006/relationships/slide" Target="slides/slide1766.xml"/><Relationship Id="rId1986" Type="http://schemas.openxmlformats.org/officeDocument/2006/relationships/slide" Target="slides/slide1973.xml"/><Relationship Id="rId1639" Type="http://schemas.openxmlformats.org/officeDocument/2006/relationships/slide" Target="slides/slide1626.xml"/><Relationship Id="rId1846" Type="http://schemas.openxmlformats.org/officeDocument/2006/relationships/slide" Target="slides/slide1833.xml"/><Relationship Id="rId1706" Type="http://schemas.openxmlformats.org/officeDocument/2006/relationships/slide" Target="slides/slide1693.xml"/><Relationship Id="rId1913" Type="http://schemas.openxmlformats.org/officeDocument/2006/relationships/slide" Target="slides/slide1900.xml"/><Relationship Id="rId799" Type="http://schemas.openxmlformats.org/officeDocument/2006/relationships/slide" Target="slides/slide786.xml"/><Relationship Id="rId2687" Type="http://schemas.openxmlformats.org/officeDocument/2006/relationships/slide" Target="slides/slide2674.xml"/><Relationship Id="rId2894" Type="http://schemas.openxmlformats.org/officeDocument/2006/relationships/slide" Target="slides/slide2881.xml"/><Relationship Id="rId659" Type="http://schemas.openxmlformats.org/officeDocument/2006/relationships/slide" Target="slides/slide646.xml"/><Relationship Id="rId866" Type="http://schemas.openxmlformats.org/officeDocument/2006/relationships/slide" Target="slides/slide853.xml"/><Relationship Id="rId1289" Type="http://schemas.openxmlformats.org/officeDocument/2006/relationships/slide" Target="slides/slide1276.xml"/><Relationship Id="rId1496" Type="http://schemas.openxmlformats.org/officeDocument/2006/relationships/slide" Target="slides/slide1483.xml"/><Relationship Id="rId2547" Type="http://schemas.openxmlformats.org/officeDocument/2006/relationships/slide" Target="slides/slide2534.xml"/><Relationship Id="rId519" Type="http://schemas.openxmlformats.org/officeDocument/2006/relationships/slide" Target="slides/slide506.xml"/><Relationship Id="rId1149" Type="http://schemas.openxmlformats.org/officeDocument/2006/relationships/slide" Target="slides/slide1136.xml"/><Relationship Id="rId1356" Type="http://schemas.openxmlformats.org/officeDocument/2006/relationships/slide" Target="slides/slide1343.xml"/><Relationship Id="rId2754" Type="http://schemas.openxmlformats.org/officeDocument/2006/relationships/slide" Target="slides/slide2741.xml"/><Relationship Id="rId2961" Type="http://schemas.openxmlformats.org/officeDocument/2006/relationships/slide" Target="slides/slide2948.xml"/><Relationship Id="rId726" Type="http://schemas.openxmlformats.org/officeDocument/2006/relationships/slide" Target="slides/slide713.xml"/><Relationship Id="rId933" Type="http://schemas.openxmlformats.org/officeDocument/2006/relationships/slide" Target="slides/slide920.xml"/><Relationship Id="rId1009" Type="http://schemas.openxmlformats.org/officeDocument/2006/relationships/slide" Target="slides/slide996.xml"/><Relationship Id="rId1563" Type="http://schemas.openxmlformats.org/officeDocument/2006/relationships/slide" Target="slides/slide1550.xml"/><Relationship Id="rId1770" Type="http://schemas.openxmlformats.org/officeDocument/2006/relationships/slide" Target="slides/slide1757.xml"/><Relationship Id="rId2407" Type="http://schemas.openxmlformats.org/officeDocument/2006/relationships/slide" Target="slides/slide2394.xml"/><Relationship Id="rId2614" Type="http://schemas.openxmlformats.org/officeDocument/2006/relationships/slide" Target="slides/slide2601.xml"/><Relationship Id="rId2821" Type="http://schemas.openxmlformats.org/officeDocument/2006/relationships/slide" Target="slides/slide2808.xml"/><Relationship Id="rId62" Type="http://schemas.openxmlformats.org/officeDocument/2006/relationships/slide" Target="slides/slide49.xml"/><Relationship Id="rId1216" Type="http://schemas.openxmlformats.org/officeDocument/2006/relationships/slide" Target="slides/slide1203.xml"/><Relationship Id="rId1423" Type="http://schemas.openxmlformats.org/officeDocument/2006/relationships/slide" Target="slides/slide1410.xml"/><Relationship Id="rId1630" Type="http://schemas.openxmlformats.org/officeDocument/2006/relationships/slide" Target="slides/slide1617.xml"/><Relationship Id="rId2197" Type="http://schemas.openxmlformats.org/officeDocument/2006/relationships/slide" Target="slides/slide2184.xml"/><Relationship Id="rId169" Type="http://schemas.openxmlformats.org/officeDocument/2006/relationships/slide" Target="slides/slide156.xml"/><Relationship Id="rId376" Type="http://schemas.openxmlformats.org/officeDocument/2006/relationships/slide" Target="slides/slide363.xml"/><Relationship Id="rId583" Type="http://schemas.openxmlformats.org/officeDocument/2006/relationships/slide" Target="slides/slide570.xml"/><Relationship Id="rId790" Type="http://schemas.openxmlformats.org/officeDocument/2006/relationships/slide" Target="slides/slide777.xml"/><Relationship Id="rId2057" Type="http://schemas.openxmlformats.org/officeDocument/2006/relationships/slide" Target="slides/slide2044.xml"/><Relationship Id="rId2264" Type="http://schemas.openxmlformats.org/officeDocument/2006/relationships/slide" Target="slides/slide2251.xml"/><Relationship Id="rId2471" Type="http://schemas.openxmlformats.org/officeDocument/2006/relationships/slide" Target="slides/slide2458.xml"/><Relationship Id="rId236" Type="http://schemas.openxmlformats.org/officeDocument/2006/relationships/slide" Target="slides/slide223.xml"/><Relationship Id="rId443" Type="http://schemas.openxmlformats.org/officeDocument/2006/relationships/slide" Target="slides/slide430.xml"/><Relationship Id="rId650" Type="http://schemas.openxmlformats.org/officeDocument/2006/relationships/slide" Target="slides/slide637.xml"/><Relationship Id="rId1073" Type="http://schemas.openxmlformats.org/officeDocument/2006/relationships/slide" Target="slides/slide1060.xml"/><Relationship Id="rId1280" Type="http://schemas.openxmlformats.org/officeDocument/2006/relationships/slide" Target="slides/slide1267.xml"/><Relationship Id="rId2124" Type="http://schemas.openxmlformats.org/officeDocument/2006/relationships/slide" Target="slides/slide2111.xml"/><Relationship Id="rId2331" Type="http://schemas.openxmlformats.org/officeDocument/2006/relationships/slide" Target="slides/slide2318.xml"/><Relationship Id="rId303" Type="http://schemas.openxmlformats.org/officeDocument/2006/relationships/slide" Target="slides/slide290.xml"/><Relationship Id="rId1140" Type="http://schemas.openxmlformats.org/officeDocument/2006/relationships/slide" Target="slides/slide1127.xml"/><Relationship Id="rId510" Type="http://schemas.openxmlformats.org/officeDocument/2006/relationships/slide" Target="slides/slide497.xml"/><Relationship Id="rId1000" Type="http://schemas.openxmlformats.org/officeDocument/2006/relationships/slide" Target="slides/slide987.xml"/><Relationship Id="rId1957" Type="http://schemas.openxmlformats.org/officeDocument/2006/relationships/slide" Target="slides/slide1944.xml"/><Relationship Id="rId1817" Type="http://schemas.openxmlformats.org/officeDocument/2006/relationships/slide" Target="slides/slide1804.xml"/><Relationship Id="rId3032" Type="http://schemas.openxmlformats.org/officeDocument/2006/relationships/slide" Target="slides/slide3019.xml"/><Relationship Id="rId160" Type="http://schemas.openxmlformats.org/officeDocument/2006/relationships/slide" Target="slides/slide147.xml"/><Relationship Id="rId2798" Type="http://schemas.openxmlformats.org/officeDocument/2006/relationships/slide" Target="slides/slide2785.xml"/><Relationship Id="rId977" Type="http://schemas.openxmlformats.org/officeDocument/2006/relationships/slide" Target="slides/slide964.xml"/><Relationship Id="rId2658" Type="http://schemas.openxmlformats.org/officeDocument/2006/relationships/slide" Target="slides/slide2645.xml"/><Relationship Id="rId2865" Type="http://schemas.openxmlformats.org/officeDocument/2006/relationships/slide" Target="slides/slide2852.xml"/><Relationship Id="rId837" Type="http://schemas.openxmlformats.org/officeDocument/2006/relationships/slide" Target="slides/slide824.xml"/><Relationship Id="rId1467" Type="http://schemas.openxmlformats.org/officeDocument/2006/relationships/slide" Target="slides/slide1454.xml"/><Relationship Id="rId1674" Type="http://schemas.openxmlformats.org/officeDocument/2006/relationships/slide" Target="slides/slide1661.xml"/><Relationship Id="rId1881" Type="http://schemas.openxmlformats.org/officeDocument/2006/relationships/slide" Target="slides/slide1868.xml"/><Relationship Id="rId2518" Type="http://schemas.openxmlformats.org/officeDocument/2006/relationships/slide" Target="slides/slide2505.xml"/><Relationship Id="rId2725" Type="http://schemas.openxmlformats.org/officeDocument/2006/relationships/slide" Target="slides/slide2712.xml"/><Relationship Id="rId2932" Type="http://schemas.openxmlformats.org/officeDocument/2006/relationships/slide" Target="slides/slide2919.xml"/><Relationship Id="rId904" Type="http://schemas.openxmlformats.org/officeDocument/2006/relationships/slide" Target="slides/slide891.xml"/><Relationship Id="rId1327" Type="http://schemas.openxmlformats.org/officeDocument/2006/relationships/slide" Target="slides/slide1314.xml"/><Relationship Id="rId1534" Type="http://schemas.openxmlformats.org/officeDocument/2006/relationships/slide" Target="slides/slide1521.xml"/><Relationship Id="rId1741" Type="http://schemas.openxmlformats.org/officeDocument/2006/relationships/slide" Target="slides/slide1728.xml"/><Relationship Id="rId33" Type="http://schemas.openxmlformats.org/officeDocument/2006/relationships/slide" Target="slides/slide20.xml"/><Relationship Id="rId1601" Type="http://schemas.openxmlformats.org/officeDocument/2006/relationships/slide" Target="slides/slide1588.xml"/><Relationship Id="rId487" Type="http://schemas.openxmlformats.org/officeDocument/2006/relationships/slide" Target="slides/slide474.xml"/><Relationship Id="rId694" Type="http://schemas.openxmlformats.org/officeDocument/2006/relationships/slide" Target="slides/slide681.xml"/><Relationship Id="rId2168" Type="http://schemas.openxmlformats.org/officeDocument/2006/relationships/slide" Target="slides/slide2155.xml"/><Relationship Id="rId2375" Type="http://schemas.openxmlformats.org/officeDocument/2006/relationships/slide" Target="slides/slide2362.xml"/><Relationship Id="rId347" Type="http://schemas.openxmlformats.org/officeDocument/2006/relationships/slide" Target="slides/slide334.xml"/><Relationship Id="rId1184" Type="http://schemas.openxmlformats.org/officeDocument/2006/relationships/slide" Target="slides/slide1171.xml"/><Relationship Id="rId2028" Type="http://schemas.openxmlformats.org/officeDocument/2006/relationships/slide" Target="slides/slide2015.xml"/><Relationship Id="rId2582" Type="http://schemas.openxmlformats.org/officeDocument/2006/relationships/slide" Target="slides/slide2569.xml"/><Relationship Id="rId554" Type="http://schemas.openxmlformats.org/officeDocument/2006/relationships/slide" Target="slides/slide541.xml"/><Relationship Id="rId761" Type="http://schemas.openxmlformats.org/officeDocument/2006/relationships/slide" Target="slides/slide748.xml"/><Relationship Id="rId1391" Type="http://schemas.openxmlformats.org/officeDocument/2006/relationships/slide" Target="slides/slide1378.xml"/><Relationship Id="rId2235" Type="http://schemas.openxmlformats.org/officeDocument/2006/relationships/slide" Target="slides/slide2222.xml"/><Relationship Id="rId2442" Type="http://schemas.openxmlformats.org/officeDocument/2006/relationships/slide" Target="slides/slide2429.xml"/><Relationship Id="rId207" Type="http://schemas.openxmlformats.org/officeDocument/2006/relationships/slide" Target="slides/slide194.xml"/><Relationship Id="rId414" Type="http://schemas.openxmlformats.org/officeDocument/2006/relationships/slide" Target="slides/slide401.xml"/><Relationship Id="rId621" Type="http://schemas.openxmlformats.org/officeDocument/2006/relationships/slide" Target="slides/slide608.xml"/><Relationship Id="rId1044" Type="http://schemas.openxmlformats.org/officeDocument/2006/relationships/slide" Target="slides/slide1031.xml"/><Relationship Id="rId1251" Type="http://schemas.openxmlformats.org/officeDocument/2006/relationships/slide" Target="slides/slide1238.xml"/><Relationship Id="rId2302" Type="http://schemas.openxmlformats.org/officeDocument/2006/relationships/slide" Target="slides/slide2289.xml"/><Relationship Id="rId1111" Type="http://schemas.openxmlformats.org/officeDocument/2006/relationships/slide" Target="slides/slide1098.xml"/><Relationship Id="rId1928" Type="http://schemas.openxmlformats.org/officeDocument/2006/relationships/slide" Target="slides/slide1915.xml"/><Relationship Id="rId2092" Type="http://schemas.openxmlformats.org/officeDocument/2006/relationships/slide" Target="slides/slide2079.xml"/><Relationship Id="rId271" Type="http://schemas.openxmlformats.org/officeDocument/2006/relationships/slide" Target="slides/slide258.xml"/><Relationship Id="rId3003" Type="http://schemas.openxmlformats.org/officeDocument/2006/relationships/slide" Target="slides/slide2990.xml"/><Relationship Id="rId131" Type="http://schemas.openxmlformats.org/officeDocument/2006/relationships/slide" Target="slides/slide118.xml"/><Relationship Id="rId2769" Type="http://schemas.openxmlformats.org/officeDocument/2006/relationships/slide" Target="slides/slide2756.xml"/><Relationship Id="rId2976" Type="http://schemas.openxmlformats.org/officeDocument/2006/relationships/slide" Target="slides/slide2963.xml"/><Relationship Id="rId948" Type="http://schemas.openxmlformats.org/officeDocument/2006/relationships/slide" Target="slides/slide935.xml"/><Relationship Id="rId1578" Type="http://schemas.openxmlformats.org/officeDocument/2006/relationships/slide" Target="slides/slide1565.xml"/><Relationship Id="rId1785" Type="http://schemas.openxmlformats.org/officeDocument/2006/relationships/slide" Target="slides/slide1772.xml"/><Relationship Id="rId1992" Type="http://schemas.openxmlformats.org/officeDocument/2006/relationships/slide" Target="slides/slide1979.xml"/><Relationship Id="rId2629" Type="http://schemas.openxmlformats.org/officeDocument/2006/relationships/slide" Target="slides/slide2616.xml"/><Relationship Id="rId2836" Type="http://schemas.openxmlformats.org/officeDocument/2006/relationships/slide" Target="slides/slide2823.xml"/><Relationship Id="rId77" Type="http://schemas.openxmlformats.org/officeDocument/2006/relationships/slide" Target="slides/slide64.xml"/><Relationship Id="rId808" Type="http://schemas.openxmlformats.org/officeDocument/2006/relationships/slide" Target="slides/slide795.xml"/><Relationship Id="rId1438" Type="http://schemas.openxmlformats.org/officeDocument/2006/relationships/slide" Target="slides/slide1425.xml"/><Relationship Id="rId1645" Type="http://schemas.openxmlformats.org/officeDocument/2006/relationships/slide" Target="slides/slide1632.xml"/><Relationship Id="rId1852" Type="http://schemas.openxmlformats.org/officeDocument/2006/relationships/slide" Target="slides/slide1839.xml"/><Relationship Id="rId2903" Type="http://schemas.openxmlformats.org/officeDocument/2006/relationships/slide" Target="slides/slide2890.xml"/><Relationship Id="rId1505" Type="http://schemas.openxmlformats.org/officeDocument/2006/relationships/slide" Target="slides/slide1492.xml"/><Relationship Id="rId1712" Type="http://schemas.openxmlformats.org/officeDocument/2006/relationships/slide" Target="slides/slide1699.xml"/><Relationship Id="rId598" Type="http://schemas.openxmlformats.org/officeDocument/2006/relationships/slide" Target="slides/slide585.xml"/><Relationship Id="rId2279" Type="http://schemas.openxmlformats.org/officeDocument/2006/relationships/slide" Target="slides/slide2266.xml"/><Relationship Id="rId2486" Type="http://schemas.openxmlformats.org/officeDocument/2006/relationships/slide" Target="slides/slide2473.xml"/><Relationship Id="rId2693" Type="http://schemas.openxmlformats.org/officeDocument/2006/relationships/slide" Target="slides/slide2680.xml"/><Relationship Id="rId458" Type="http://schemas.openxmlformats.org/officeDocument/2006/relationships/slide" Target="slides/slide445.xml"/><Relationship Id="rId665" Type="http://schemas.openxmlformats.org/officeDocument/2006/relationships/slide" Target="slides/slide652.xml"/><Relationship Id="rId872" Type="http://schemas.openxmlformats.org/officeDocument/2006/relationships/slide" Target="slides/slide859.xml"/><Relationship Id="rId1088" Type="http://schemas.openxmlformats.org/officeDocument/2006/relationships/slide" Target="slides/slide1075.xml"/><Relationship Id="rId1295" Type="http://schemas.openxmlformats.org/officeDocument/2006/relationships/slide" Target="slides/slide1282.xml"/><Relationship Id="rId2139" Type="http://schemas.openxmlformats.org/officeDocument/2006/relationships/slide" Target="slides/slide2126.xml"/><Relationship Id="rId2346" Type="http://schemas.openxmlformats.org/officeDocument/2006/relationships/slide" Target="slides/slide2333.xml"/><Relationship Id="rId2553" Type="http://schemas.openxmlformats.org/officeDocument/2006/relationships/slide" Target="slides/slide2540.xml"/><Relationship Id="rId2760" Type="http://schemas.openxmlformats.org/officeDocument/2006/relationships/slide" Target="slides/slide2747.xml"/><Relationship Id="rId318" Type="http://schemas.openxmlformats.org/officeDocument/2006/relationships/slide" Target="slides/slide305.xml"/><Relationship Id="rId525" Type="http://schemas.openxmlformats.org/officeDocument/2006/relationships/slide" Target="slides/slide512.xml"/><Relationship Id="rId732" Type="http://schemas.openxmlformats.org/officeDocument/2006/relationships/slide" Target="slides/slide719.xml"/><Relationship Id="rId1155" Type="http://schemas.openxmlformats.org/officeDocument/2006/relationships/slide" Target="slides/slide1142.xml"/><Relationship Id="rId1362" Type="http://schemas.openxmlformats.org/officeDocument/2006/relationships/slide" Target="slides/slide1349.xml"/><Relationship Id="rId2206" Type="http://schemas.openxmlformats.org/officeDocument/2006/relationships/slide" Target="slides/slide2193.xml"/><Relationship Id="rId2413" Type="http://schemas.openxmlformats.org/officeDocument/2006/relationships/slide" Target="slides/slide2400.xml"/><Relationship Id="rId2620" Type="http://schemas.openxmlformats.org/officeDocument/2006/relationships/slide" Target="slides/slide2607.xml"/><Relationship Id="rId1015" Type="http://schemas.openxmlformats.org/officeDocument/2006/relationships/slide" Target="slides/slide1002.xml"/><Relationship Id="rId1222" Type="http://schemas.openxmlformats.org/officeDocument/2006/relationships/slide" Target="slides/slide1209.xml"/><Relationship Id="rId3047" Type="http://schemas.openxmlformats.org/officeDocument/2006/relationships/presProps" Target="presProps.xml"/><Relationship Id="rId175" Type="http://schemas.openxmlformats.org/officeDocument/2006/relationships/slide" Target="slides/slide162.xml"/><Relationship Id="rId382" Type="http://schemas.openxmlformats.org/officeDocument/2006/relationships/slide" Target="slides/slide369.xml"/><Relationship Id="rId2063" Type="http://schemas.openxmlformats.org/officeDocument/2006/relationships/slide" Target="slides/slide2050.xml"/><Relationship Id="rId2270" Type="http://schemas.openxmlformats.org/officeDocument/2006/relationships/slide" Target="slides/slide2257.xml"/><Relationship Id="rId242" Type="http://schemas.openxmlformats.org/officeDocument/2006/relationships/slide" Target="slides/slide229.xml"/><Relationship Id="rId2130" Type="http://schemas.openxmlformats.org/officeDocument/2006/relationships/slide" Target="slides/slide2117.xml"/><Relationship Id="rId102" Type="http://schemas.openxmlformats.org/officeDocument/2006/relationships/slide" Target="slides/slide89.xml"/><Relationship Id="rId1689" Type="http://schemas.openxmlformats.org/officeDocument/2006/relationships/slide" Target="slides/slide1676.xml"/><Relationship Id="rId1896" Type="http://schemas.openxmlformats.org/officeDocument/2006/relationships/slide" Target="slides/slide1883.xml"/><Relationship Id="rId2947" Type="http://schemas.openxmlformats.org/officeDocument/2006/relationships/slide" Target="slides/slide2934.xml"/><Relationship Id="rId919" Type="http://schemas.openxmlformats.org/officeDocument/2006/relationships/slide" Target="slides/slide906.xml"/><Relationship Id="rId1549" Type="http://schemas.openxmlformats.org/officeDocument/2006/relationships/slide" Target="slides/slide1536.xml"/><Relationship Id="rId1756" Type="http://schemas.openxmlformats.org/officeDocument/2006/relationships/slide" Target="slides/slide1743.xml"/><Relationship Id="rId1963" Type="http://schemas.openxmlformats.org/officeDocument/2006/relationships/slide" Target="slides/slide1950.xml"/><Relationship Id="rId2807" Type="http://schemas.openxmlformats.org/officeDocument/2006/relationships/slide" Target="slides/slide2794.xml"/><Relationship Id="rId48" Type="http://schemas.openxmlformats.org/officeDocument/2006/relationships/slide" Target="slides/slide35.xml"/><Relationship Id="rId1409" Type="http://schemas.openxmlformats.org/officeDocument/2006/relationships/slide" Target="slides/slide1396.xml"/><Relationship Id="rId1616" Type="http://schemas.openxmlformats.org/officeDocument/2006/relationships/slide" Target="slides/slide1603.xml"/><Relationship Id="rId1823" Type="http://schemas.openxmlformats.org/officeDocument/2006/relationships/slide" Target="slides/slide1810.xml"/><Relationship Id="rId2597" Type="http://schemas.openxmlformats.org/officeDocument/2006/relationships/slide" Target="slides/slide2584.xml"/><Relationship Id="rId569" Type="http://schemas.openxmlformats.org/officeDocument/2006/relationships/slide" Target="slides/slide556.xml"/><Relationship Id="rId776" Type="http://schemas.openxmlformats.org/officeDocument/2006/relationships/slide" Target="slides/slide763.xml"/><Relationship Id="rId983" Type="http://schemas.openxmlformats.org/officeDocument/2006/relationships/slide" Target="slides/slide970.xml"/><Relationship Id="rId1199" Type="http://schemas.openxmlformats.org/officeDocument/2006/relationships/slide" Target="slides/slide1186.xml"/><Relationship Id="rId2457" Type="http://schemas.openxmlformats.org/officeDocument/2006/relationships/slide" Target="slides/slide2444.xml"/><Relationship Id="rId2664" Type="http://schemas.openxmlformats.org/officeDocument/2006/relationships/slide" Target="slides/slide2651.xml"/><Relationship Id="rId429" Type="http://schemas.openxmlformats.org/officeDocument/2006/relationships/slide" Target="slides/slide416.xml"/><Relationship Id="rId636" Type="http://schemas.openxmlformats.org/officeDocument/2006/relationships/slide" Target="slides/slide623.xml"/><Relationship Id="rId1059" Type="http://schemas.openxmlformats.org/officeDocument/2006/relationships/slide" Target="slides/slide1046.xml"/><Relationship Id="rId1266" Type="http://schemas.openxmlformats.org/officeDocument/2006/relationships/slide" Target="slides/slide1253.xml"/><Relationship Id="rId1473" Type="http://schemas.openxmlformats.org/officeDocument/2006/relationships/slide" Target="slides/slide1460.xml"/><Relationship Id="rId2317" Type="http://schemas.openxmlformats.org/officeDocument/2006/relationships/slide" Target="slides/slide2304.xml"/><Relationship Id="rId2871" Type="http://schemas.openxmlformats.org/officeDocument/2006/relationships/slide" Target="slides/slide2858.xml"/><Relationship Id="rId843" Type="http://schemas.openxmlformats.org/officeDocument/2006/relationships/slide" Target="slides/slide830.xml"/><Relationship Id="rId1126" Type="http://schemas.openxmlformats.org/officeDocument/2006/relationships/slide" Target="slides/slide1113.xml"/><Relationship Id="rId1680" Type="http://schemas.openxmlformats.org/officeDocument/2006/relationships/slide" Target="slides/slide1667.xml"/><Relationship Id="rId2524" Type="http://schemas.openxmlformats.org/officeDocument/2006/relationships/slide" Target="slides/slide2511.xml"/><Relationship Id="rId2731" Type="http://schemas.openxmlformats.org/officeDocument/2006/relationships/slide" Target="slides/slide2718.xml"/><Relationship Id="rId703" Type="http://schemas.openxmlformats.org/officeDocument/2006/relationships/slide" Target="slides/slide690.xml"/><Relationship Id="rId910" Type="http://schemas.openxmlformats.org/officeDocument/2006/relationships/slide" Target="slides/slide897.xml"/><Relationship Id="rId1333" Type="http://schemas.openxmlformats.org/officeDocument/2006/relationships/slide" Target="slides/slide1320.xml"/><Relationship Id="rId1540" Type="http://schemas.openxmlformats.org/officeDocument/2006/relationships/slide" Target="slides/slide1527.xml"/><Relationship Id="rId1400" Type="http://schemas.openxmlformats.org/officeDocument/2006/relationships/slide" Target="slides/slide1387.xml"/><Relationship Id="rId286" Type="http://schemas.openxmlformats.org/officeDocument/2006/relationships/slide" Target="slides/slide273.xml"/><Relationship Id="rId493" Type="http://schemas.openxmlformats.org/officeDocument/2006/relationships/slide" Target="slides/slide480.xml"/><Relationship Id="rId2174" Type="http://schemas.openxmlformats.org/officeDocument/2006/relationships/slide" Target="slides/slide2161.xml"/><Relationship Id="rId2381" Type="http://schemas.openxmlformats.org/officeDocument/2006/relationships/slide" Target="slides/slide2368.xml"/><Relationship Id="rId3018" Type="http://schemas.openxmlformats.org/officeDocument/2006/relationships/slide" Target="slides/slide3005.xml"/><Relationship Id="rId146" Type="http://schemas.openxmlformats.org/officeDocument/2006/relationships/slide" Target="slides/slide133.xml"/><Relationship Id="rId353" Type="http://schemas.openxmlformats.org/officeDocument/2006/relationships/slide" Target="slides/slide340.xml"/><Relationship Id="rId560" Type="http://schemas.openxmlformats.org/officeDocument/2006/relationships/slide" Target="slides/slide547.xml"/><Relationship Id="rId1190" Type="http://schemas.openxmlformats.org/officeDocument/2006/relationships/slide" Target="slides/slide1177.xml"/><Relationship Id="rId2034" Type="http://schemas.openxmlformats.org/officeDocument/2006/relationships/slide" Target="slides/slide2021.xml"/><Relationship Id="rId2241" Type="http://schemas.openxmlformats.org/officeDocument/2006/relationships/slide" Target="slides/slide2228.xml"/><Relationship Id="rId213" Type="http://schemas.openxmlformats.org/officeDocument/2006/relationships/slide" Target="slides/slide200.xml"/><Relationship Id="rId420" Type="http://schemas.openxmlformats.org/officeDocument/2006/relationships/slide" Target="slides/slide407.xml"/><Relationship Id="rId1050" Type="http://schemas.openxmlformats.org/officeDocument/2006/relationships/slide" Target="slides/slide1037.xml"/><Relationship Id="rId2101" Type="http://schemas.openxmlformats.org/officeDocument/2006/relationships/slide" Target="slides/slide2088.xml"/><Relationship Id="rId1867" Type="http://schemas.openxmlformats.org/officeDocument/2006/relationships/slide" Target="slides/slide1854.xml"/><Relationship Id="rId2918" Type="http://schemas.openxmlformats.org/officeDocument/2006/relationships/slide" Target="slides/slide2905.xml"/><Relationship Id="rId1727" Type="http://schemas.openxmlformats.org/officeDocument/2006/relationships/slide" Target="slides/slide1714.xml"/><Relationship Id="rId1934" Type="http://schemas.openxmlformats.org/officeDocument/2006/relationships/slide" Target="slides/slide1921.xml"/><Relationship Id="rId19" Type="http://schemas.openxmlformats.org/officeDocument/2006/relationships/slide" Target="slides/slide6.xml"/><Relationship Id="rId3" Type="http://schemas.openxmlformats.org/officeDocument/2006/relationships/slideMaster" Target="slideMasters/slideMaster3.xml"/><Relationship Id="rId887" Type="http://schemas.openxmlformats.org/officeDocument/2006/relationships/slide" Target="slides/slide874.xml"/><Relationship Id="rId2568" Type="http://schemas.openxmlformats.org/officeDocument/2006/relationships/slide" Target="slides/slide2555.xml"/><Relationship Id="rId2775" Type="http://schemas.openxmlformats.org/officeDocument/2006/relationships/slide" Target="slides/slide2762.xml"/><Relationship Id="rId2982" Type="http://schemas.openxmlformats.org/officeDocument/2006/relationships/slide" Target="slides/slide2969.xml"/><Relationship Id="rId747" Type="http://schemas.openxmlformats.org/officeDocument/2006/relationships/slide" Target="slides/slide734.xml"/><Relationship Id="rId954" Type="http://schemas.openxmlformats.org/officeDocument/2006/relationships/slide" Target="slides/slide941.xml"/><Relationship Id="rId1377" Type="http://schemas.openxmlformats.org/officeDocument/2006/relationships/slide" Target="slides/slide1364.xml"/><Relationship Id="rId1584" Type="http://schemas.openxmlformats.org/officeDocument/2006/relationships/slide" Target="slides/slide1571.xml"/><Relationship Id="rId1791" Type="http://schemas.openxmlformats.org/officeDocument/2006/relationships/slide" Target="slides/slide1778.xml"/><Relationship Id="rId2428" Type="http://schemas.openxmlformats.org/officeDocument/2006/relationships/slide" Target="slides/slide2415.xml"/><Relationship Id="rId2635" Type="http://schemas.openxmlformats.org/officeDocument/2006/relationships/slide" Target="slides/slide2622.xml"/><Relationship Id="rId2842" Type="http://schemas.openxmlformats.org/officeDocument/2006/relationships/slide" Target="slides/slide2829.xml"/><Relationship Id="rId83" Type="http://schemas.openxmlformats.org/officeDocument/2006/relationships/slide" Target="slides/slide70.xml"/><Relationship Id="rId607" Type="http://schemas.openxmlformats.org/officeDocument/2006/relationships/slide" Target="slides/slide594.xml"/><Relationship Id="rId814" Type="http://schemas.openxmlformats.org/officeDocument/2006/relationships/slide" Target="slides/slide801.xml"/><Relationship Id="rId1237" Type="http://schemas.openxmlformats.org/officeDocument/2006/relationships/slide" Target="slides/slide1224.xml"/><Relationship Id="rId1444" Type="http://schemas.openxmlformats.org/officeDocument/2006/relationships/slide" Target="slides/slide1431.xml"/><Relationship Id="rId1651" Type="http://schemas.openxmlformats.org/officeDocument/2006/relationships/slide" Target="slides/slide1638.xml"/><Relationship Id="rId1889" Type="http://schemas.openxmlformats.org/officeDocument/2006/relationships/slide" Target="slides/slide1876.xml"/><Relationship Id="rId2702" Type="http://schemas.openxmlformats.org/officeDocument/2006/relationships/slide" Target="slides/slide2689.xml"/><Relationship Id="rId1304" Type="http://schemas.openxmlformats.org/officeDocument/2006/relationships/slide" Target="slides/slide1291.xml"/><Relationship Id="rId1511" Type="http://schemas.openxmlformats.org/officeDocument/2006/relationships/slide" Target="slides/slide1498.xml"/><Relationship Id="rId1749" Type="http://schemas.openxmlformats.org/officeDocument/2006/relationships/slide" Target="slides/slide1736.xml"/><Relationship Id="rId1956" Type="http://schemas.openxmlformats.org/officeDocument/2006/relationships/slide" Target="slides/slide1943.xml"/><Relationship Id="rId1609" Type="http://schemas.openxmlformats.org/officeDocument/2006/relationships/slide" Target="slides/slide1596.xml"/><Relationship Id="rId1816" Type="http://schemas.openxmlformats.org/officeDocument/2006/relationships/slide" Target="slides/slide1803.xml"/><Relationship Id="rId10" Type="http://schemas.openxmlformats.org/officeDocument/2006/relationships/slideMaster" Target="slideMasters/slideMaster10.xml"/><Relationship Id="rId397" Type="http://schemas.openxmlformats.org/officeDocument/2006/relationships/slide" Target="slides/slide384.xml"/><Relationship Id="rId2078" Type="http://schemas.openxmlformats.org/officeDocument/2006/relationships/slide" Target="slides/slide2065.xml"/><Relationship Id="rId2285" Type="http://schemas.openxmlformats.org/officeDocument/2006/relationships/slide" Target="slides/slide2272.xml"/><Relationship Id="rId2492" Type="http://schemas.openxmlformats.org/officeDocument/2006/relationships/slide" Target="slides/slide2479.xml"/><Relationship Id="rId3031" Type="http://schemas.openxmlformats.org/officeDocument/2006/relationships/slide" Target="slides/slide3018.xml"/><Relationship Id="rId257" Type="http://schemas.openxmlformats.org/officeDocument/2006/relationships/slide" Target="slides/slide244.xml"/><Relationship Id="rId464" Type="http://schemas.openxmlformats.org/officeDocument/2006/relationships/slide" Target="slides/slide451.xml"/><Relationship Id="rId1094" Type="http://schemas.openxmlformats.org/officeDocument/2006/relationships/slide" Target="slides/slide1081.xml"/><Relationship Id="rId2145" Type="http://schemas.openxmlformats.org/officeDocument/2006/relationships/slide" Target="slides/slide2132.xml"/><Relationship Id="rId2797" Type="http://schemas.openxmlformats.org/officeDocument/2006/relationships/slide" Target="slides/slide2784.xml"/><Relationship Id="rId117" Type="http://schemas.openxmlformats.org/officeDocument/2006/relationships/slide" Target="slides/slide104.xml"/><Relationship Id="rId671" Type="http://schemas.openxmlformats.org/officeDocument/2006/relationships/slide" Target="slides/slide658.xml"/><Relationship Id="rId769" Type="http://schemas.openxmlformats.org/officeDocument/2006/relationships/slide" Target="slides/slide756.xml"/><Relationship Id="rId976" Type="http://schemas.openxmlformats.org/officeDocument/2006/relationships/slide" Target="slides/slide963.xml"/><Relationship Id="rId1399" Type="http://schemas.openxmlformats.org/officeDocument/2006/relationships/slide" Target="slides/slide1386.xml"/><Relationship Id="rId2352" Type="http://schemas.openxmlformats.org/officeDocument/2006/relationships/slide" Target="slides/slide2339.xml"/><Relationship Id="rId2657" Type="http://schemas.openxmlformats.org/officeDocument/2006/relationships/slide" Target="slides/slide2644.xml"/><Relationship Id="rId324" Type="http://schemas.openxmlformats.org/officeDocument/2006/relationships/slide" Target="slides/slide311.xml"/><Relationship Id="rId531" Type="http://schemas.openxmlformats.org/officeDocument/2006/relationships/slide" Target="slides/slide518.xml"/><Relationship Id="rId629" Type="http://schemas.openxmlformats.org/officeDocument/2006/relationships/slide" Target="slides/slide616.xml"/><Relationship Id="rId1161" Type="http://schemas.openxmlformats.org/officeDocument/2006/relationships/slide" Target="slides/slide1148.xml"/><Relationship Id="rId1259" Type="http://schemas.openxmlformats.org/officeDocument/2006/relationships/slide" Target="slides/slide1246.xml"/><Relationship Id="rId1466" Type="http://schemas.openxmlformats.org/officeDocument/2006/relationships/slide" Target="slides/slide1453.xml"/><Relationship Id="rId2005" Type="http://schemas.openxmlformats.org/officeDocument/2006/relationships/slide" Target="slides/slide1992.xml"/><Relationship Id="rId2212" Type="http://schemas.openxmlformats.org/officeDocument/2006/relationships/slide" Target="slides/slide2199.xml"/><Relationship Id="rId2864" Type="http://schemas.openxmlformats.org/officeDocument/2006/relationships/slide" Target="slides/slide2851.xml"/><Relationship Id="rId836" Type="http://schemas.openxmlformats.org/officeDocument/2006/relationships/slide" Target="slides/slide823.xml"/><Relationship Id="rId1021" Type="http://schemas.openxmlformats.org/officeDocument/2006/relationships/slide" Target="slides/slide1008.xml"/><Relationship Id="rId1119" Type="http://schemas.openxmlformats.org/officeDocument/2006/relationships/slide" Target="slides/slide1106.xml"/><Relationship Id="rId1673" Type="http://schemas.openxmlformats.org/officeDocument/2006/relationships/slide" Target="slides/slide1660.xml"/><Relationship Id="rId1880" Type="http://schemas.openxmlformats.org/officeDocument/2006/relationships/slide" Target="slides/slide1867.xml"/><Relationship Id="rId1978" Type="http://schemas.openxmlformats.org/officeDocument/2006/relationships/slide" Target="slides/slide1965.xml"/><Relationship Id="rId2517" Type="http://schemas.openxmlformats.org/officeDocument/2006/relationships/slide" Target="slides/slide2504.xml"/><Relationship Id="rId2724" Type="http://schemas.openxmlformats.org/officeDocument/2006/relationships/slide" Target="slides/slide2711.xml"/><Relationship Id="rId2931" Type="http://schemas.openxmlformats.org/officeDocument/2006/relationships/slide" Target="slides/slide2918.xml"/><Relationship Id="rId903" Type="http://schemas.openxmlformats.org/officeDocument/2006/relationships/slide" Target="slides/slide890.xml"/><Relationship Id="rId1326" Type="http://schemas.openxmlformats.org/officeDocument/2006/relationships/slide" Target="slides/slide1313.xml"/><Relationship Id="rId1533" Type="http://schemas.openxmlformats.org/officeDocument/2006/relationships/slide" Target="slides/slide1520.xml"/><Relationship Id="rId1740" Type="http://schemas.openxmlformats.org/officeDocument/2006/relationships/slide" Target="slides/slide1727.xml"/><Relationship Id="rId32" Type="http://schemas.openxmlformats.org/officeDocument/2006/relationships/slide" Target="slides/slide19.xml"/><Relationship Id="rId1600" Type="http://schemas.openxmlformats.org/officeDocument/2006/relationships/slide" Target="slides/slide1587.xml"/><Relationship Id="rId1838" Type="http://schemas.openxmlformats.org/officeDocument/2006/relationships/slide" Target="slides/slide1825.xml"/><Relationship Id="rId181" Type="http://schemas.openxmlformats.org/officeDocument/2006/relationships/slide" Target="slides/slide168.xml"/><Relationship Id="rId1905" Type="http://schemas.openxmlformats.org/officeDocument/2006/relationships/slide" Target="slides/slide1892.xml"/><Relationship Id="rId279" Type="http://schemas.openxmlformats.org/officeDocument/2006/relationships/slide" Target="slides/slide266.xml"/><Relationship Id="rId486" Type="http://schemas.openxmlformats.org/officeDocument/2006/relationships/slide" Target="slides/slide473.xml"/><Relationship Id="rId693" Type="http://schemas.openxmlformats.org/officeDocument/2006/relationships/slide" Target="slides/slide680.xml"/><Relationship Id="rId2167" Type="http://schemas.openxmlformats.org/officeDocument/2006/relationships/slide" Target="slides/slide2154.xml"/><Relationship Id="rId2374" Type="http://schemas.openxmlformats.org/officeDocument/2006/relationships/slide" Target="slides/slide2361.xml"/><Relationship Id="rId2581" Type="http://schemas.openxmlformats.org/officeDocument/2006/relationships/slide" Target="slides/slide2568.xml"/><Relationship Id="rId139" Type="http://schemas.openxmlformats.org/officeDocument/2006/relationships/slide" Target="slides/slide126.xml"/><Relationship Id="rId346" Type="http://schemas.openxmlformats.org/officeDocument/2006/relationships/slide" Target="slides/slide333.xml"/><Relationship Id="rId553" Type="http://schemas.openxmlformats.org/officeDocument/2006/relationships/slide" Target="slides/slide540.xml"/><Relationship Id="rId760" Type="http://schemas.openxmlformats.org/officeDocument/2006/relationships/slide" Target="slides/slide747.xml"/><Relationship Id="rId998" Type="http://schemas.openxmlformats.org/officeDocument/2006/relationships/slide" Target="slides/slide985.xml"/><Relationship Id="rId1183" Type="http://schemas.openxmlformats.org/officeDocument/2006/relationships/slide" Target="slides/slide1170.xml"/><Relationship Id="rId1390" Type="http://schemas.openxmlformats.org/officeDocument/2006/relationships/slide" Target="slides/slide1377.xml"/><Relationship Id="rId2027" Type="http://schemas.openxmlformats.org/officeDocument/2006/relationships/slide" Target="slides/slide2014.xml"/><Relationship Id="rId2234" Type="http://schemas.openxmlformats.org/officeDocument/2006/relationships/slide" Target="slides/slide2221.xml"/><Relationship Id="rId2441" Type="http://schemas.openxmlformats.org/officeDocument/2006/relationships/slide" Target="slides/slide2428.xml"/><Relationship Id="rId2679" Type="http://schemas.openxmlformats.org/officeDocument/2006/relationships/slide" Target="slides/slide2666.xml"/><Relationship Id="rId2886" Type="http://schemas.openxmlformats.org/officeDocument/2006/relationships/slide" Target="slides/slide2873.xml"/><Relationship Id="rId206" Type="http://schemas.openxmlformats.org/officeDocument/2006/relationships/slide" Target="slides/slide193.xml"/><Relationship Id="rId413" Type="http://schemas.openxmlformats.org/officeDocument/2006/relationships/slide" Target="slides/slide400.xml"/><Relationship Id="rId858" Type="http://schemas.openxmlformats.org/officeDocument/2006/relationships/slide" Target="slides/slide845.xml"/><Relationship Id="rId1043" Type="http://schemas.openxmlformats.org/officeDocument/2006/relationships/slide" Target="slides/slide1030.xml"/><Relationship Id="rId1488" Type="http://schemas.openxmlformats.org/officeDocument/2006/relationships/slide" Target="slides/slide1475.xml"/><Relationship Id="rId1695" Type="http://schemas.openxmlformats.org/officeDocument/2006/relationships/slide" Target="slides/slide1682.xml"/><Relationship Id="rId2539" Type="http://schemas.openxmlformats.org/officeDocument/2006/relationships/slide" Target="slides/slide2526.xml"/><Relationship Id="rId2746" Type="http://schemas.openxmlformats.org/officeDocument/2006/relationships/slide" Target="slides/slide2733.xml"/><Relationship Id="rId2953" Type="http://schemas.openxmlformats.org/officeDocument/2006/relationships/slide" Target="slides/slide2940.xml"/><Relationship Id="rId620" Type="http://schemas.openxmlformats.org/officeDocument/2006/relationships/slide" Target="slides/slide607.xml"/><Relationship Id="rId718" Type="http://schemas.openxmlformats.org/officeDocument/2006/relationships/slide" Target="slides/slide705.xml"/><Relationship Id="rId925" Type="http://schemas.openxmlformats.org/officeDocument/2006/relationships/slide" Target="slides/slide912.xml"/><Relationship Id="rId1250" Type="http://schemas.openxmlformats.org/officeDocument/2006/relationships/slide" Target="slides/slide1237.xml"/><Relationship Id="rId1348" Type="http://schemas.openxmlformats.org/officeDocument/2006/relationships/slide" Target="slides/slide1335.xml"/><Relationship Id="rId1555" Type="http://schemas.openxmlformats.org/officeDocument/2006/relationships/slide" Target="slides/slide1542.xml"/><Relationship Id="rId1762" Type="http://schemas.openxmlformats.org/officeDocument/2006/relationships/slide" Target="slides/slide1749.xml"/><Relationship Id="rId2301" Type="http://schemas.openxmlformats.org/officeDocument/2006/relationships/slide" Target="slides/slide2288.xml"/><Relationship Id="rId2606" Type="http://schemas.openxmlformats.org/officeDocument/2006/relationships/slide" Target="slides/slide2593.xml"/><Relationship Id="rId1110" Type="http://schemas.openxmlformats.org/officeDocument/2006/relationships/slide" Target="slides/slide1097.xml"/><Relationship Id="rId1208" Type="http://schemas.openxmlformats.org/officeDocument/2006/relationships/slide" Target="slides/slide1195.xml"/><Relationship Id="rId1415" Type="http://schemas.openxmlformats.org/officeDocument/2006/relationships/slide" Target="slides/slide1402.xml"/><Relationship Id="rId2813" Type="http://schemas.openxmlformats.org/officeDocument/2006/relationships/slide" Target="slides/slide2800.xml"/><Relationship Id="rId54" Type="http://schemas.openxmlformats.org/officeDocument/2006/relationships/slide" Target="slides/slide41.xml"/><Relationship Id="rId1622" Type="http://schemas.openxmlformats.org/officeDocument/2006/relationships/slide" Target="slides/slide1609.xml"/><Relationship Id="rId1927" Type="http://schemas.openxmlformats.org/officeDocument/2006/relationships/slide" Target="slides/slide1914.xml"/><Relationship Id="rId2091" Type="http://schemas.openxmlformats.org/officeDocument/2006/relationships/slide" Target="slides/slide2078.xml"/><Relationship Id="rId2189" Type="http://schemas.openxmlformats.org/officeDocument/2006/relationships/slide" Target="slides/slide2176.xml"/><Relationship Id="rId270" Type="http://schemas.openxmlformats.org/officeDocument/2006/relationships/slide" Target="slides/slide257.xml"/><Relationship Id="rId2396" Type="http://schemas.openxmlformats.org/officeDocument/2006/relationships/slide" Target="slides/slide2383.xml"/><Relationship Id="rId3002" Type="http://schemas.openxmlformats.org/officeDocument/2006/relationships/slide" Target="slides/slide2989.xml"/><Relationship Id="rId130" Type="http://schemas.openxmlformats.org/officeDocument/2006/relationships/slide" Target="slides/slide117.xml"/><Relationship Id="rId368" Type="http://schemas.openxmlformats.org/officeDocument/2006/relationships/slide" Target="slides/slide355.xml"/><Relationship Id="rId575" Type="http://schemas.openxmlformats.org/officeDocument/2006/relationships/slide" Target="slides/slide562.xml"/><Relationship Id="rId782" Type="http://schemas.openxmlformats.org/officeDocument/2006/relationships/slide" Target="slides/slide769.xml"/><Relationship Id="rId2049" Type="http://schemas.openxmlformats.org/officeDocument/2006/relationships/slide" Target="slides/slide2036.xml"/><Relationship Id="rId2256" Type="http://schemas.openxmlformats.org/officeDocument/2006/relationships/slide" Target="slides/slide2243.xml"/><Relationship Id="rId2463" Type="http://schemas.openxmlformats.org/officeDocument/2006/relationships/slide" Target="slides/slide2450.xml"/><Relationship Id="rId2670" Type="http://schemas.openxmlformats.org/officeDocument/2006/relationships/slide" Target="slides/slide2657.xml"/><Relationship Id="rId228" Type="http://schemas.openxmlformats.org/officeDocument/2006/relationships/slide" Target="slides/slide215.xml"/><Relationship Id="rId435" Type="http://schemas.openxmlformats.org/officeDocument/2006/relationships/slide" Target="slides/slide422.xml"/><Relationship Id="rId642" Type="http://schemas.openxmlformats.org/officeDocument/2006/relationships/slide" Target="slides/slide629.xml"/><Relationship Id="rId1065" Type="http://schemas.openxmlformats.org/officeDocument/2006/relationships/slide" Target="slides/slide1052.xml"/><Relationship Id="rId1272" Type="http://schemas.openxmlformats.org/officeDocument/2006/relationships/slide" Target="slides/slide1259.xml"/><Relationship Id="rId2116" Type="http://schemas.openxmlformats.org/officeDocument/2006/relationships/slide" Target="slides/slide2103.xml"/><Relationship Id="rId2323" Type="http://schemas.openxmlformats.org/officeDocument/2006/relationships/slide" Target="slides/slide2310.xml"/><Relationship Id="rId2530" Type="http://schemas.openxmlformats.org/officeDocument/2006/relationships/slide" Target="slides/slide2517.xml"/><Relationship Id="rId2768" Type="http://schemas.openxmlformats.org/officeDocument/2006/relationships/slide" Target="slides/slide2755.xml"/><Relationship Id="rId2975" Type="http://schemas.openxmlformats.org/officeDocument/2006/relationships/slide" Target="slides/slide2962.xml"/><Relationship Id="rId502" Type="http://schemas.openxmlformats.org/officeDocument/2006/relationships/slide" Target="slides/slide489.xml"/><Relationship Id="rId947" Type="http://schemas.openxmlformats.org/officeDocument/2006/relationships/slide" Target="slides/slide934.xml"/><Relationship Id="rId1132" Type="http://schemas.openxmlformats.org/officeDocument/2006/relationships/slide" Target="slides/slide1119.xml"/><Relationship Id="rId1577" Type="http://schemas.openxmlformats.org/officeDocument/2006/relationships/slide" Target="slides/slide1564.xml"/><Relationship Id="rId1784" Type="http://schemas.openxmlformats.org/officeDocument/2006/relationships/slide" Target="slides/slide1771.xml"/><Relationship Id="rId1991" Type="http://schemas.openxmlformats.org/officeDocument/2006/relationships/slide" Target="slides/slide1978.xml"/><Relationship Id="rId2628" Type="http://schemas.openxmlformats.org/officeDocument/2006/relationships/slide" Target="slides/slide2615.xml"/><Relationship Id="rId2835" Type="http://schemas.openxmlformats.org/officeDocument/2006/relationships/slide" Target="slides/slide2822.xml"/><Relationship Id="rId76" Type="http://schemas.openxmlformats.org/officeDocument/2006/relationships/slide" Target="slides/slide63.xml"/><Relationship Id="rId807" Type="http://schemas.openxmlformats.org/officeDocument/2006/relationships/slide" Target="slides/slide794.xml"/><Relationship Id="rId1437" Type="http://schemas.openxmlformats.org/officeDocument/2006/relationships/slide" Target="slides/slide1424.xml"/><Relationship Id="rId1644" Type="http://schemas.openxmlformats.org/officeDocument/2006/relationships/slide" Target="slides/slide1631.xml"/><Relationship Id="rId1851" Type="http://schemas.openxmlformats.org/officeDocument/2006/relationships/slide" Target="slides/slide1838.xml"/><Relationship Id="rId2902" Type="http://schemas.openxmlformats.org/officeDocument/2006/relationships/slide" Target="slides/slide2889.xml"/><Relationship Id="rId1504" Type="http://schemas.openxmlformats.org/officeDocument/2006/relationships/slide" Target="slides/slide1491.xml"/><Relationship Id="rId1711" Type="http://schemas.openxmlformats.org/officeDocument/2006/relationships/slide" Target="slides/slide1698.xml"/><Relationship Id="rId1949" Type="http://schemas.openxmlformats.org/officeDocument/2006/relationships/slide" Target="slides/slide1936.xml"/><Relationship Id="rId292" Type="http://schemas.openxmlformats.org/officeDocument/2006/relationships/slide" Target="slides/slide279.xml"/><Relationship Id="rId1809" Type="http://schemas.openxmlformats.org/officeDocument/2006/relationships/slide" Target="slides/slide1796.xml"/><Relationship Id="rId597" Type="http://schemas.openxmlformats.org/officeDocument/2006/relationships/slide" Target="slides/slide584.xml"/><Relationship Id="rId2180" Type="http://schemas.openxmlformats.org/officeDocument/2006/relationships/slide" Target="slides/slide2167.xml"/><Relationship Id="rId2278" Type="http://schemas.openxmlformats.org/officeDocument/2006/relationships/slide" Target="slides/slide2265.xml"/><Relationship Id="rId2485" Type="http://schemas.openxmlformats.org/officeDocument/2006/relationships/slide" Target="slides/slide2472.xml"/><Relationship Id="rId3024" Type="http://schemas.openxmlformats.org/officeDocument/2006/relationships/slide" Target="slides/slide3011.xml"/><Relationship Id="rId152" Type="http://schemas.openxmlformats.org/officeDocument/2006/relationships/slide" Target="slides/slide139.xml"/><Relationship Id="rId457" Type="http://schemas.openxmlformats.org/officeDocument/2006/relationships/slide" Target="slides/slide444.xml"/><Relationship Id="rId1087" Type="http://schemas.openxmlformats.org/officeDocument/2006/relationships/slide" Target="slides/slide1074.xml"/><Relationship Id="rId1294" Type="http://schemas.openxmlformats.org/officeDocument/2006/relationships/slide" Target="slides/slide1281.xml"/><Relationship Id="rId2040" Type="http://schemas.openxmlformats.org/officeDocument/2006/relationships/slide" Target="slides/slide2027.xml"/><Relationship Id="rId2138" Type="http://schemas.openxmlformats.org/officeDocument/2006/relationships/slide" Target="slides/slide2125.xml"/><Relationship Id="rId2692" Type="http://schemas.openxmlformats.org/officeDocument/2006/relationships/slide" Target="slides/slide2679.xml"/><Relationship Id="rId2997" Type="http://schemas.openxmlformats.org/officeDocument/2006/relationships/slide" Target="slides/slide2984.xml"/><Relationship Id="rId664" Type="http://schemas.openxmlformats.org/officeDocument/2006/relationships/slide" Target="slides/slide651.xml"/><Relationship Id="rId871" Type="http://schemas.openxmlformats.org/officeDocument/2006/relationships/slide" Target="slides/slide858.xml"/><Relationship Id="rId969" Type="http://schemas.openxmlformats.org/officeDocument/2006/relationships/slide" Target="slides/slide956.xml"/><Relationship Id="rId1599" Type="http://schemas.openxmlformats.org/officeDocument/2006/relationships/slide" Target="slides/slide1586.xml"/><Relationship Id="rId2345" Type="http://schemas.openxmlformats.org/officeDocument/2006/relationships/slide" Target="slides/slide2332.xml"/><Relationship Id="rId2552" Type="http://schemas.openxmlformats.org/officeDocument/2006/relationships/slide" Target="slides/slide2539.xml"/><Relationship Id="rId317" Type="http://schemas.openxmlformats.org/officeDocument/2006/relationships/slide" Target="slides/slide304.xml"/><Relationship Id="rId524" Type="http://schemas.openxmlformats.org/officeDocument/2006/relationships/slide" Target="slides/slide511.xml"/><Relationship Id="rId731" Type="http://schemas.openxmlformats.org/officeDocument/2006/relationships/slide" Target="slides/slide718.xml"/><Relationship Id="rId1154" Type="http://schemas.openxmlformats.org/officeDocument/2006/relationships/slide" Target="slides/slide1141.xml"/><Relationship Id="rId1361" Type="http://schemas.openxmlformats.org/officeDocument/2006/relationships/slide" Target="slides/slide1348.xml"/><Relationship Id="rId1459" Type="http://schemas.openxmlformats.org/officeDocument/2006/relationships/slide" Target="slides/slide1446.xml"/><Relationship Id="rId2205" Type="http://schemas.openxmlformats.org/officeDocument/2006/relationships/slide" Target="slides/slide2192.xml"/><Relationship Id="rId2412" Type="http://schemas.openxmlformats.org/officeDocument/2006/relationships/slide" Target="slides/slide2399.xml"/><Relationship Id="rId2857" Type="http://schemas.openxmlformats.org/officeDocument/2006/relationships/slide" Target="slides/slide2844.xml"/><Relationship Id="rId98" Type="http://schemas.openxmlformats.org/officeDocument/2006/relationships/slide" Target="slides/slide85.xml"/><Relationship Id="rId829" Type="http://schemas.openxmlformats.org/officeDocument/2006/relationships/slide" Target="slides/slide816.xml"/><Relationship Id="rId1014" Type="http://schemas.openxmlformats.org/officeDocument/2006/relationships/slide" Target="slides/slide1001.xml"/><Relationship Id="rId1221" Type="http://schemas.openxmlformats.org/officeDocument/2006/relationships/slide" Target="slides/slide1208.xml"/><Relationship Id="rId1666" Type="http://schemas.openxmlformats.org/officeDocument/2006/relationships/slide" Target="slides/slide1653.xml"/><Relationship Id="rId1873" Type="http://schemas.openxmlformats.org/officeDocument/2006/relationships/slide" Target="slides/slide1860.xml"/><Relationship Id="rId2717" Type="http://schemas.openxmlformats.org/officeDocument/2006/relationships/slide" Target="slides/slide2704.xml"/><Relationship Id="rId2924" Type="http://schemas.openxmlformats.org/officeDocument/2006/relationships/slide" Target="slides/slide2911.xml"/><Relationship Id="rId1319" Type="http://schemas.openxmlformats.org/officeDocument/2006/relationships/slide" Target="slides/slide1306.xml"/><Relationship Id="rId1526" Type="http://schemas.openxmlformats.org/officeDocument/2006/relationships/slide" Target="slides/slide1513.xml"/><Relationship Id="rId1733" Type="http://schemas.openxmlformats.org/officeDocument/2006/relationships/slide" Target="slides/slide1720.xml"/><Relationship Id="rId1940" Type="http://schemas.openxmlformats.org/officeDocument/2006/relationships/slide" Target="slides/slide1927.xml"/><Relationship Id="rId25" Type="http://schemas.openxmlformats.org/officeDocument/2006/relationships/slide" Target="slides/slide12.xml"/><Relationship Id="rId1800" Type="http://schemas.openxmlformats.org/officeDocument/2006/relationships/slide" Target="slides/slide1787.xml"/><Relationship Id="rId3046" Type="http://schemas.openxmlformats.org/officeDocument/2006/relationships/handoutMaster" Target="handoutMasters/handoutMaster1.xml"/><Relationship Id="rId174" Type="http://schemas.openxmlformats.org/officeDocument/2006/relationships/slide" Target="slides/slide161.xml"/><Relationship Id="rId381" Type="http://schemas.openxmlformats.org/officeDocument/2006/relationships/slide" Target="slides/slide368.xml"/><Relationship Id="rId2062" Type="http://schemas.openxmlformats.org/officeDocument/2006/relationships/slide" Target="slides/slide2049.xml"/><Relationship Id="rId241" Type="http://schemas.openxmlformats.org/officeDocument/2006/relationships/slide" Target="slides/slide228.xml"/><Relationship Id="rId479" Type="http://schemas.openxmlformats.org/officeDocument/2006/relationships/slide" Target="slides/slide466.xml"/><Relationship Id="rId686" Type="http://schemas.openxmlformats.org/officeDocument/2006/relationships/slide" Target="slides/slide673.xml"/><Relationship Id="rId893" Type="http://schemas.openxmlformats.org/officeDocument/2006/relationships/slide" Target="slides/slide880.xml"/><Relationship Id="rId2367" Type="http://schemas.openxmlformats.org/officeDocument/2006/relationships/slide" Target="slides/slide2354.xml"/><Relationship Id="rId2574" Type="http://schemas.openxmlformats.org/officeDocument/2006/relationships/slide" Target="slides/slide2561.xml"/><Relationship Id="rId2781" Type="http://schemas.openxmlformats.org/officeDocument/2006/relationships/slide" Target="slides/slide2768.xml"/><Relationship Id="rId339" Type="http://schemas.openxmlformats.org/officeDocument/2006/relationships/slide" Target="slides/slide326.xml"/><Relationship Id="rId546" Type="http://schemas.openxmlformats.org/officeDocument/2006/relationships/slide" Target="slides/slide533.xml"/><Relationship Id="rId753" Type="http://schemas.openxmlformats.org/officeDocument/2006/relationships/slide" Target="slides/slide740.xml"/><Relationship Id="rId1176" Type="http://schemas.openxmlformats.org/officeDocument/2006/relationships/slide" Target="slides/slide1163.xml"/><Relationship Id="rId1383" Type="http://schemas.openxmlformats.org/officeDocument/2006/relationships/slide" Target="slides/slide1370.xml"/><Relationship Id="rId2227" Type="http://schemas.openxmlformats.org/officeDocument/2006/relationships/slide" Target="slides/slide2214.xml"/><Relationship Id="rId2434" Type="http://schemas.openxmlformats.org/officeDocument/2006/relationships/slide" Target="slides/slide2421.xml"/><Relationship Id="rId2879" Type="http://schemas.openxmlformats.org/officeDocument/2006/relationships/slide" Target="slides/slide2866.xml"/><Relationship Id="rId101" Type="http://schemas.openxmlformats.org/officeDocument/2006/relationships/slide" Target="slides/slide88.xml"/><Relationship Id="rId406" Type="http://schemas.openxmlformats.org/officeDocument/2006/relationships/slide" Target="slides/slide393.xml"/><Relationship Id="rId960" Type="http://schemas.openxmlformats.org/officeDocument/2006/relationships/slide" Target="slides/slide947.xml"/><Relationship Id="rId1036" Type="http://schemas.openxmlformats.org/officeDocument/2006/relationships/slide" Target="slides/slide1023.xml"/><Relationship Id="rId1243" Type="http://schemas.openxmlformats.org/officeDocument/2006/relationships/slide" Target="slides/slide1230.xml"/><Relationship Id="rId1590" Type="http://schemas.openxmlformats.org/officeDocument/2006/relationships/slide" Target="slides/slide1577.xml"/><Relationship Id="rId1688" Type="http://schemas.openxmlformats.org/officeDocument/2006/relationships/slide" Target="slides/slide1675.xml"/><Relationship Id="rId1895" Type="http://schemas.openxmlformats.org/officeDocument/2006/relationships/slide" Target="slides/slide1882.xml"/><Relationship Id="rId2641" Type="http://schemas.openxmlformats.org/officeDocument/2006/relationships/slide" Target="slides/slide2628.xml"/><Relationship Id="rId2739" Type="http://schemas.openxmlformats.org/officeDocument/2006/relationships/slide" Target="slides/slide2726.xml"/><Relationship Id="rId2946" Type="http://schemas.openxmlformats.org/officeDocument/2006/relationships/slide" Target="slides/slide2933.xml"/><Relationship Id="rId613" Type="http://schemas.openxmlformats.org/officeDocument/2006/relationships/slide" Target="slides/slide600.xml"/><Relationship Id="rId820" Type="http://schemas.openxmlformats.org/officeDocument/2006/relationships/slide" Target="slides/slide807.xml"/><Relationship Id="rId918" Type="http://schemas.openxmlformats.org/officeDocument/2006/relationships/slide" Target="slides/slide905.xml"/><Relationship Id="rId1450" Type="http://schemas.openxmlformats.org/officeDocument/2006/relationships/slide" Target="slides/slide1437.xml"/><Relationship Id="rId1548" Type="http://schemas.openxmlformats.org/officeDocument/2006/relationships/slide" Target="slides/slide1535.xml"/><Relationship Id="rId1755" Type="http://schemas.openxmlformats.org/officeDocument/2006/relationships/slide" Target="slides/slide1742.xml"/><Relationship Id="rId2501" Type="http://schemas.openxmlformats.org/officeDocument/2006/relationships/slide" Target="slides/slide2488.xml"/><Relationship Id="rId1103" Type="http://schemas.openxmlformats.org/officeDocument/2006/relationships/slide" Target="slides/slide1090.xml"/><Relationship Id="rId1310" Type="http://schemas.openxmlformats.org/officeDocument/2006/relationships/slide" Target="slides/slide1297.xml"/><Relationship Id="rId1408" Type="http://schemas.openxmlformats.org/officeDocument/2006/relationships/slide" Target="slides/slide1395.xml"/><Relationship Id="rId1962" Type="http://schemas.openxmlformats.org/officeDocument/2006/relationships/slide" Target="slides/slide1949.xml"/><Relationship Id="rId2806" Type="http://schemas.openxmlformats.org/officeDocument/2006/relationships/slide" Target="slides/slide2793.xml"/><Relationship Id="rId47" Type="http://schemas.openxmlformats.org/officeDocument/2006/relationships/slide" Target="slides/slide34.xml"/><Relationship Id="rId1615" Type="http://schemas.openxmlformats.org/officeDocument/2006/relationships/slide" Target="slides/slide1602.xml"/><Relationship Id="rId1822" Type="http://schemas.openxmlformats.org/officeDocument/2006/relationships/slide" Target="slides/slide1809.xml"/><Relationship Id="rId196" Type="http://schemas.openxmlformats.org/officeDocument/2006/relationships/slide" Target="slides/slide183.xml"/><Relationship Id="rId2084" Type="http://schemas.openxmlformats.org/officeDocument/2006/relationships/slide" Target="slides/slide2071.xml"/><Relationship Id="rId2291" Type="http://schemas.openxmlformats.org/officeDocument/2006/relationships/slide" Target="slides/slide2278.xml"/><Relationship Id="rId263" Type="http://schemas.openxmlformats.org/officeDocument/2006/relationships/slide" Target="slides/slide250.xml"/><Relationship Id="rId470" Type="http://schemas.openxmlformats.org/officeDocument/2006/relationships/slide" Target="slides/slide457.xml"/><Relationship Id="rId2151" Type="http://schemas.openxmlformats.org/officeDocument/2006/relationships/slide" Target="slides/slide2138.xml"/><Relationship Id="rId2389" Type="http://schemas.openxmlformats.org/officeDocument/2006/relationships/slide" Target="slides/slide2376.xml"/><Relationship Id="rId2596" Type="http://schemas.openxmlformats.org/officeDocument/2006/relationships/slide" Target="slides/slide2583.xml"/><Relationship Id="rId123" Type="http://schemas.openxmlformats.org/officeDocument/2006/relationships/slide" Target="slides/slide110.xml"/><Relationship Id="rId330" Type="http://schemas.openxmlformats.org/officeDocument/2006/relationships/slide" Target="slides/slide317.xml"/><Relationship Id="rId568" Type="http://schemas.openxmlformats.org/officeDocument/2006/relationships/slide" Target="slides/slide555.xml"/><Relationship Id="rId775" Type="http://schemas.openxmlformats.org/officeDocument/2006/relationships/slide" Target="slides/slide762.xml"/><Relationship Id="rId982" Type="http://schemas.openxmlformats.org/officeDocument/2006/relationships/slide" Target="slides/slide969.xml"/><Relationship Id="rId1198" Type="http://schemas.openxmlformats.org/officeDocument/2006/relationships/slide" Target="slides/slide1185.xml"/><Relationship Id="rId2011" Type="http://schemas.openxmlformats.org/officeDocument/2006/relationships/slide" Target="slides/slide1998.xml"/><Relationship Id="rId2249" Type="http://schemas.openxmlformats.org/officeDocument/2006/relationships/slide" Target="slides/slide2236.xml"/><Relationship Id="rId2456" Type="http://schemas.openxmlformats.org/officeDocument/2006/relationships/slide" Target="slides/slide2443.xml"/><Relationship Id="rId2663" Type="http://schemas.openxmlformats.org/officeDocument/2006/relationships/slide" Target="slides/slide2650.xml"/><Relationship Id="rId2870" Type="http://schemas.openxmlformats.org/officeDocument/2006/relationships/slide" Target="slides/slide2857.xml"/><Relationship Id="rId428" Type="http://schemas.openxmlformats.org/officeDocument/2006/relationships/slide" Target="slides/slide415.xml"/><Relationship Id="rId635" Type="http://schemas.openxmlformats.org/officeDocument/2006/relationships/slide" Target="slides/slide622.xml"/><Relationship Id="rId842" Type="http://schemas.openxmlformats.org/officeDocument/2006/relationships/slide" Target="slides/slide829.xml"/><Relationship Id="rId1058" Type="http://schemas.openxmlformats.org/officeDocument/2006/relationships/slide" Target="slides/slide1045.xml"/><Relationship Id="rId1265" Type="http://schemas.openxmlformats.org/officeDocument/2006/relationships/slide" Target="slides/slide1252.xml"/><Relationship Id="rId1472" Type="http://schemas.openxmlformats.org/officeDocument/2006/relationships/slide" Target="slides/slide1459.xml"/><Relationship Id="rId2109" Type="http://schemas.openxmlformats.org/officeDocument/2006/relationships/slide" Target="slides/slide2096.xml"/><Relationship Id="rId2316" Type="http://schemas.openxmlformats.org/officeDocument/2006/relationships/slide" Target="slides/slide2303.xml"/><Relationship Id="rId2523" Type="http://schemas.openxmlformats.org/officeDocument/2006/relationships/slide" Target="slides/slide2510.xml"/><Relationship Id="rId2730" Type="http://schemas.openxmlformats.org/officeDocument/2006/relationships/slide" Target="slides/slide2717.xml"/><Relationship Id="rId2968" Type="http://schemas.openxmlformats.org/officeDocument/2006/relationships/slide" Target="slides/slide2955.xml"/><Relationship Id="rId702" Type="http://schemas.openxmlformats.org/officeDocument/2006/relationships/slide" Target="slides/slide689.xml"/><Relationship Id="rId1125" Type="http://schemas.openxmlformats.org/officeDocument/2006/relationships/slide" Target="slides/slide1112.xml"/><Relationship Id="rId1332" Type="http://schemas.openxmlformats.org/officeDocument/2006/relationships/slide" Target="slides/slide1319.xml"/><Relationship Id="rId1777" Type="http://schemas.openxmlformats.org/officeDocument/2006/relationships/slide" Target="slides/slide1764.xml"/><Relationship Id="rId1984" Type="http://schemas.openxmlformats.org/officeDocument/2006/relationships/slide" Target="slides/slide1971.xml"/><Relationship Id="rId2828" Type="http://schemas.openxmlformats.org/officeDocument/2006/relationships/slide" Target="slides/slide2815.xml"/><Relationship Id="rId69" Type="http://schemas.openxmlformats.org/officeDocument/2006/relationships/slide" Target="slides/slide56.xml"/><Relationship Id="rId1637" Type="http://schemas.openxmlformats.org/officeDocument/2006/relationships/slide" Target="slides/slide1624.xml"/><Relationship Id="rId1844" Type="http://schemas.openxmlformats.org/officeDocument/2006/relationships/slide" Target="slides/slide1831.xml"/><Relationship Id="rId1704" Type="http://schemas.openxmlformats.org/officeDocument/2006/relationships/slide" Target="slides/slide1691.xml"/><Relationship Id="rId285" Type="http://schemas.openxmlformats.org/officeDocument/2006/relationships/slide" Target="slides/slide272.xml"/><Relationship Id="rId1911" Type="http://schemas.openxmlformats.org/officeDocument/2006/relationships/slide" Target="slides/slide1898.xml"/><Relationship Id="rId492" Type="http://schemas.openxmlformats.org/officeDocument/2006/relationships/slide" Target="slides/slide479.xml"/><Relationship Id="rId797" Type="http://schemas.openxmlformats.org/officeDocument/2006/relationships/slide" Target="slides/slide784.xml"/><Relationship Id="rId2173" Type="http://schemas.openxmlformats.org/officeDocument/2006/relationships/slide" Target="slides/slide2160.xml"/><Relationship Id="rId2380" Type="http://schemas.openxmlformats.org/officeDocument/2006/relationships/slide" Target="slides/slide2367.xml"/><Relationship Id="rId2478" Type="http://schemas.openxmlformats.org/officeDocument/2006/relationships/slide" Target="slides/slide2465.xml"/><Relationship Id="rId3017" Type="http://schemas.openxmlformats.org/officeDocument/2006/relationships/slide" Target="slides/slide3004.xml"/><Relationship Id="rId145" Type="http://schemas.openxmlformats.org/officeDocument/2006/relationships/slide" Target="slides/slide132.xml"/><Relationship Id="rId352" Type="http://schemas.openxmlformats.org/officeDocument/2006/relationships/slide" Target="slides/slide339.xml"/><Relationship Id="rId1287" Type="http://schemas.openxmlformats.org/officeDocument/2006/relationships/slide" Target="slides/slide1274.xml"/><Relationship Id="rId2033" Type="http://schemas.openxmlformats.org/officeDocument/2006/relationships/slide" Target="slides/slide2020.xml"/><Relationship Id="rId2240" Type="http://schemas.openxmlformats.org/officeDocument/2006/relationships/slide" Target="slides/slide2227.xml"/><Relationship Id="rId2685" Type="http://schemas.openxmlformats.org/officeDocument/2006/relationships/slide" Target="slides/slide2672.xml"/><Relationship Id="rId2892" Type="http://schemas.openxmlformats.org/officeDocument/2006/relationships/slide" Target="slides/slide2879.xml"/><Relationship Id="rId212" Type="http://schemas.openxmlformats.org/officeDocument/2006/relationships/slide" Target="slides/slide199.xml"/><Relationship Id="rId657" Type="http://schemas.openxmlformats.org/officeDocument/2006/relationships/slide" Target="slides/slide644.xml"/><Relationship Id="rId864" Type="http://schemas.openxmlformats.org/officeDocument/2006/relationships/slide" Target="slides/slide851.xml"/><Relationship Id="rId1494" Type="http://schemas.openxmlformats.org/officeDocument/2006/relationships/slide" Target="slides/slide1481.xml"/><Relationship Id="rId1799" Type="http://schemas.openxmlformats.org/officeDocument/2006/relationships/slide" Target="slides/slide1786.xml"/><Relationship Id="rId2100" Type="http://schemas.openxmlformats.org/officeDocument/2006/relationships/slide" Target="slides/slide2087.xml"/><Relationship Id="rId2338" Type="http://schemas.openxmlformats.org/officeDocument/2006/relationships/slide" Target="slides/slide2325.xml"/><Relationship Id="rId2545" Type="http://schemas.openxmlformats.org/officeDocument/2006/relationships/slide" Target="slides/slide2532.xml"/><Relationship Id="rId2752" Type="http://schemas.openxmlformats.org/officeDocument/2006/relationships/slide" Target="slides/slide2739.xml"/><Relationship Id="rId517" Type="http://schemas.openxmlformats.org/officeDocument/2006/relationships/slide" Target="slides/slide504.xml"/><Relationship Id="rId724" Type="http://schemas.openxmlformats.org/officeDocument/2006/relationships/slide" Target="slides/slide711.xml"/><Relationship Id="rId931" Type="http://schemas.openxmlformats.org/officeDocument/2006/relationships/slide" Target="slides/slide918.xml"/><Relationship Id="rId1147" Type="http://schemas.openxmlformats.org/officeDocument/2006/relationships/slide" Target="slides/slide1134.xml"/><Relationship Id="rId1354" Type="http://schemas.openxmlformats.org/officeDocument/2006/relationships/slide" Target="slides/slide1341.xml"/><Relationship Id="rId1561" Type="http://schemas.openxmlformats.org/officeDocument/2006/relationships/slide" Target="slides/slide1548.xml"/><Relationship Id="rId2405" Type="http://schemas.openxmlformats.org/officeDocument/2006/relationships/slide" Target="slides/slide2392.xml"/><Relationship Id="rId2612" Type="http://schemas.openxmlformats.org/officeDocument/2006/relationships/slide" Target="slides/slide2599.xml"/><Relationship Id="rId60" Type="http://schemas.openxmlformats.org/officeDocument/2006/relationships/slide" Target="slides/slide47.xml"/><Relationship Id="rId1007" Type="http://schemas.openxmlformats.org/officeDocument/2006/relationships/slide" Target="slides/slide994.xml"/><Relationship Id="rId1214" Type="http://schemas.openxmlformats.org/officeDocument/2006/relationships/slide" Target="slides/slide1201.xml"/><Relationship Id="rId1421" Type="http://schemas.openxmlformats.org/officeDocument/2006/relationships/slide" Target="slides/slide1408.xml"/><Relationship Id="rId1659" Type="http://schemas.openxmlformats.org/officeDocument/2006/relationships/slide" Target="slides/slide1646.xml"/><Relationship Id="rId1866" Type="http://schemas.openxmlformats.org/officeDocument/2006/relationships/slide" Target="slides/slide1853.xml"/><Relationship Id="rId2917" Type="http://schemas.openxmlformats.org/officeDocument/2006/relationships/slide" Target="slides/slide2904.xml"/><Relationship Id="rId1519" Type="http://schemas.openxmlformats.org/officeDocument/2006/relationships/slide" Target="slides/slide1506.xml"/><Relationship Id="rId1726" Type="http://schemas.openxmlformats.org/officeDocument/2006/relationships/slide" Target="slides/slide1713.xml"/><Relationship Id="rId1933" Type="http://schemas.openxmlformats.org/officeDocument/2006/relationships/slide" Target="slides/slide1920.xml"/><Relationship Id="rId18" Type="http://schemas.openxmlformats.org/officeDocument/2006/relationships/slide" Target="slides/slide5.xml"/><Relationship Id="rId2195" Type="http://schemas.openxmlformats.org/officeDocument/2006/relationships/slide" Target="slides/slide2182.xml"/><Relationship Id="rId3039" Type="http://schemas.openxmlformats.org/officeDocument/2006/relationships/slide" Target="slides/slide3026.xml"/><Relationship Id="rId167" Type="http://schemas.openxmlformats.org/officeDocument/2006/relationships/slide" Target="slides/slide154.xml"/><Relationship Id="rId374" Type="http://schemas.openxmlformats.org/officeDocument/2006/relationships/slide" Target="slides/slide361.xml"/><Relationship Id="rId581" Type="http://schemas.openxmlformats.org/officeDocument/2006/relationships/slide" Target="slides/slide568.xml"/><Relationship Id="rId2055" Type="http://schemas.openxmlformats.org/officeDocument/2006/relationships/slide" Target="slides/slide2042.xml"/><Relationship Id="rId2262" Type="http://schemas.openxmlformats.org/officeDocument/2006/relationships/slide" Target="slides/slide2249.xml"/><Relationship Id="rId234" Type="http://schemas.openxmlformats.org/officeDocument/2006/relationships/slide" Target="slides/slide221.xml"/><Relationship Id="rId679" Type="http://schemas.openxmlformats.org/officeDocument/2006/relationships/slide" Target="slides/slide666.xml"/><Relationship Id="rId886" Type="http://schemas.openxmlformats.org/officeDocument/2006/relationships/slide" Target="slides/slide873.xml"/><Relationship Id="rId2567" Type="http://schemas.openxmlformats.org/officeDocument/2006/relationships/slide" Target="slides/slide2554.xml"/><Relationship Id="rId2774" Type="http://schemas.openxmlformats.org/officeDocument/2006/relationships/slide" Target="slides/slide2761.xml"/><Relationship Id="rId2" Type="http://schemas.openxmlformats.org/officeDocument/2006/relationships/slideMaster" Target="slideMasters/slideMaster2.xml"/><Relationship Id="rId441" Type="http://schemas.openxmlformats.org/officeDocument/2006/relationships/slide" Target="slides/slide428.xml"/><Relationship Id="rId539" Type="http://schemas.openxmlformats.org/officeDocument/2006/relationships/slide" Target="slides/slide526.xml"/><Relationship Id="rId746" Type="http://schemas.openxmlformats.org/officeDocument/2006/relationships/slide" Target="slides/slide733.xml"/><Relationship Id="rId1071" Type="http://schemas.openxmlformats.org/officeDocument/2006/relationships/slide" Target="slides/slide1058.xml"/><Relationship Id="rId1169" Type="http://schemas.openxmlformats.org/officeDocument/2006/relationships/slide" Target="slides/slide1156.xml"/><Relationship Id="rId1376" Type="http://schemas.openxmlformats.org/officeDocument/2006/relationships/slide" Target="slides/slide1363.xml"/><Relationship Id="rId1583" Type="http://schemas.openxmlformats.org/officeDocument/2006/relationships/slide" Target="slides/slide1570.xml"/><Relationship Id="rId2122" Type="http://schemas.openxmlformats.org/officeDocument/2006/relationships/slide" Target="slides/slide2109.xml"/><Relationship Id="rId2427" Type="http://schemas.openxmlformats.org/officeDocument/2006/relationships/slide" Target="slides/slide2414.xml"/><Relationship Id="rId2981" Type="http://schemas.openxmlformats.org/officeDocument/2006/relationships/slide" Target="slides/slide2968.xml"/><Relationship Id="rId301" Type="http://schemas.openxmlformats.org/officeDocument/2006/relationships/slide" Target="slides/slide288.xml"/><Relationship Id="rId953" Type="http://schemas.openxmlformats.org/officeDocument/2006/relationships/slide" Target="slides/slide940.xml"/><Relationship Id="rId1029" Type="http://schemas.openxmlformats.org/officeDocument/2006/relationships/slide" Target="slides/slide1016.xml"/><Relationship Id="rId1236" Type="http://schemas.openxmlformats.org/officeDocument/2006/relationships/slide" Target="slides/slide1223.xml"/><Relationship Id="rId1790" Type="http://schemas.openxmlformats.org/officeDocument/2006/relationships/slide" Target="slides/slide1777.xml"/><Relationship Id="rId1888" Type="http://schemas.openxmlformats.org/officeDocument/2006/relationships/slide" Target="slides/slide1875.xml"/><Relationship Id="rId2634" Type="http://schemas.openxmlformats.org/officeDocument/2006/relationships/slide" Target="slides/slide2621.xml"/><Relationship Id="rId2841" Type="http://schemas.openxmlformats.org/officeDocument/2006/relationships/slide" Target="slides/slide2828.xml"/><Relationship Id="rId2939" Type="http://schemas.openxmlformats.org/officeDocument/2006/relationships/slide" Target="slides/slide2926.xml"/><Relationship Id="rId82" Type="http://schemas.openxmlformats.org/officeDocument/2006/relationships/slide" Target="slides/slide69.xml"/><Relationship Id="rId606" Type="http://schemas.openxmlformats.org/officeDocument/2006/relationships/slide" Target="slides/slide593.xml"/><Relationship Id="rId813" Type="http://schemas.openxmlformats.org/officeDocument/2006/relationships/slide" Target="slides/slide800.xml"/><Relationship Id="rId1443" Type="http://schemas.openxmlformats.org/officeDocument/2006/relationships/slide" Target="slides/slide1430.xml"/><Relationship Id="rId1650" Type="http://schemas.openxmlformats.org/officeDocument/2006/relationships/slide" Target="slides/slide1637.xml"/><Relationship Id="rId1748" Type="http://schemas.openxmlformats.org/officeDocument/2006/relationships/slide" Target="slides/slide1735.xml"/><Relationship Id="rId2701" Type="http://schemas.openxmlformats.org/officeDocument/2006/relationships/slide" Target="slides/slide2688.xml"/><Relationship Id="rId1303" Type="http://schemas.openxmlformats.org/officeDocument/2006/relationships/slide" Target="slides/slide1290.xml"/><Relationship Id="rId1510" Type="http://schemas.openxmlformats.org/officeDocument/2006/relationships/slide" Target="slides/slide1497.xml"/><Relationship Id="rId1955" Type="http://schemas.openxmlformats.org/officeDocument/2006/relationships/slide" Target="slides/slide1942.xml"/><Relationship Id="rId1608" Type="http://schemas.openxmlformats.org/officeDocument/2006/relationships/slide" Target="slides/slide1595.xml"/><Relationship Id="rId1815" Type="http://schemas.openxmlformats.org/officeDocument/2006/relationships/slide" Target="slides/slide1802.xml"/><Relationship Id="rId3030" Type="http://schemas.openxmlformats.org/officeDocument/2006/relationships/slide" Target="slides/slide3017.xml"/><Relationship Id="rId189" Type="http://schemas.openxmlformats.org/officeDocument/2006/relationships/slide" Target="slides/slide176.xml"/><Relationship Id="rId396" Type="http://schemas.openxmlformats.org/officeDocument/2006/relationships/slide" Target="slides/slide383.xml"/><Relationship Id="rId2077" Type="http://schemas.openxmlformats.org/officeDocument/2006/relationships/slide" Target="slides/slide2064.xml"/><Relationship Id="rId2284" Type="http://schemas.openxmlformats.org/officeDocument/2006/relationships/slide" Target="slides/slide2271.xml"/><Relationship Id="rId2491" Type="http://schemas.openxmlformats.org/officeDocument/2006/relationships/slide" Target="slides/slide2478.xml"/><Relationship Id="rId256" Type="http://schemas.openxmlformats.org/officeDocument/2006/relationships/slide" Target="slides/slide243.xml"/><Relationship Id="rId463" Type="http://schemas.openxmlformats.org/officeDocument/2006/relationships/slide" Target="slides/slide450.xml"/><Relationship Id="rId670" Type="http://schemas.openxmlformats.org/officeDocument/2006/relationships/slide" Target="slides/slide657.xml"/><Relationship Id="rId1093" Type="http://schemas.openxmlformats.org/officeDocument/2006/relationships/slide" Target="slides/slide1080.xml"/><Relationship Id="rId2144" Type="http://schemas.openxmlformats.org/officeDocument/2006/relationships/slide" Target="slides/slide2131.xml"/><Relationship Id="rId2351" Type="http://schemas.openxmlformats.org/officeDocument/2006/relationships/slide" Target="slides/slide2338.xml"/><Relationship Id="rId2589" Type="http://schemas.openxmlformats.org/officeDocument/2006/relationships/slide" Target="slides/slide2576.xml"/><Relationship Id="rId2796" Type="http://schemas.openxmlformats.org/officeDocument/2006/relationships/slide" Target="slides/slide2783.xml"/><Relationship Id="rId116" Type="http://schemas.openxmlformats.org/officeDocument/2006/relationships/slide" Target="slides/slide103.xml"/><Relationship Id="rId323" Type="http://schemas.openxmlformats.org/officeDocument/2006/relationships/slide" Target="slides/slide310.xml"/><Relationship Id="rId530" Type="http://schemas.openxmlformats.org/officeDocument/2006/relationships/slide" Target="slides/slide517.xml"/><Relationship Id="rId768" Type="http://schemas.openxmlformats.org/officeDocument/2006/relationships/slide" Target="slides/slide755.xml"/><Relationship Id="rId975" Type="http://schemas.openxmlformats.org/officeDocument/2006/relationships/slide" Target="slides/slide962.xml"/><Relationship Id="rId1160" Type="http://schemas.openxmlformats.org/officeDocument/2006/relationships/slide" Target="slides/slide1147.xml"/><Relationship Id="rId1398" Type="http://schemas.openxmlformats.org/officeDocument/2006/relationships/slide" Target="slides/slide1385.xml"/><Relationship Id="rId2004" Type="http://schemas.openxmlformats.org/officeDocument/2006/relationships/slide" Target="slides/slide1991.xml"/><Relationship Id="rId2211" Type="http://schemas.openxmlformats.org/officeDocument/2006/relationships/slide" Target="slides/slide2198.xml"/><Relationship Id="rId2449" Type="http://schemas.openxmlformats.org/officeDocument/2006/relationships/slide" Target="slides/slide2436.xml"/><Relationship Id="rId2656" Type="http://schemas.openxmlformats.org/officeDocument/2006/relationships/slide" Target="slides/slide2643.xml"/><Relationship Id="rId2863" Type="http://schemas.openxmlformats.org/officeDocument/2006/relationships/slide" Target="slides/slide2850.xml"/><Relationship Id="rId628" Type="http://schemas.openxmlformats.org/officeDocument/2006/relationships/slide" Target="slides/slide615.xml"/><Relationship Id="rId835" Type="http://schemas.openxmlformats.org/officeDocument/2006/relationships/slide" Target="slides/slide822.xml"/><Relationship Id="rId1258" Type="http://schemas.openxmlformats.org/officeDocument/2006/relationships/slide" Target="slides/slide1245.xml"/><Relationship Id="rId1465" Type="http://schemas.openxmlformats.org/officeDocument/2006/relationships/slide" Target="slides/slide1452.xml"/><Relationship Id="rId1672" Type="http://schemas.openxmlformats.org/officeDocument/2006/relationships/slide" Target="slides/slide1659.xml"/><Relationship Id="rId2309" Type="http://schemas.openxmlformats.org/officeDocument/2006/relationships/slide" Target="slides/slide2296.xml"/><Relationship Id="rId2516" Type="http://schemas.openxmlformats.org/officeDocument/2006/relationships/slide" Target="slides/slide2503.xml"/><Relationship Id="rId2723" Type="http://schemas.openxmlformats.org/officeDocument/2006/relationships/slide" Target="slides/slide2710.xml"/><Relationship Id="rId1020" Type="http://schemas.openxmlformats.org/officeDocument/2006/relationships/slide" Target="slides/slide1007.xml"/><Relationship Id="rId1118" Type="http://schemas.openxmlformats.org/officeDocument/2006/relationships/slide" Target="slides/slide1105.xml"/><Relationship Id="rId1325" Type="http://schemas.openxmlformats.org/officeDocument/2006/relationships/slide" Target="slides/slide1312.xml"/><Relationship Id="rId1532" Type="http://schemas.openxmlformats.org/officeDocument/2006/relationships/slide" Target="slides/slide1519.xml"/><Relationship Id="rId1977" Type="http://schemas.openxmlformats.org/officeDocument/2006/relationships/slide" Target="slides/slide1964.xml"/><Relationship Id="rId2930" Type="http://schemas.openxmlformats.org/officeDocument/2006/relationships/slide" Target="slides/slide2917.xml"/><Relationship Id="rId902" Type="http://schemas.openxmlformats.org/officeDocument/2006/relationships/slide" Target="slides/slide889.xml"/><Relationship Id="rId1837" Type="http://schemas.openxmlformats.org/officeDocument/2006/relationships/slide" Target="slides/slide1824.xml"/><Relationship Id="rId31" Type="http://schemas.openxmlformats.org/officeDocument/2006/relationships/slide" Target="slides/slide18.xml"/><Relationship Id="rId2099" Type="http://schemas.openxmlformats.org/officeDocument/2006/relationships/slide" Target="slides/slide2086.xml"/><Relationship Id="rId180" Type="http://schemas.openxmlformats.org/officeDocument/2006/relationships/slide" Target="slides/slide167.xml"/><Relationship Id="rId278" Type="http://schemas.openxmlformats.org/officeDocument/2006/relationships/slide" Target="slides/slide265.xml"/><Relationship Id="rId1904" Type="http://schemas.openxmlformats.org/officeDocument/2006/relationships/slide" Target="slides/slide1891.xml"/><Relationship Id="rId485" Type="http://schemas.openxmlformats.org/officeDocument/2006/relationships/slide" Target="slides/slide472.xml"/><Relationship Id="rId692" Type="http://schemas.openxmlformats.org/officeDocument/2006/relationships/slide" Target="slides/slide679.xml"/><Relationship Id="rId2166" Type="http://schemas.openxmlformats.org/officeDocument/2006/relationships/slide" Target="slides/slide2153.xml"/><Relationship Id="rId2373" Type="http://schemas.openxmlformats.org/officeDocument/2006/relationships/slide" Target="slides/slide2360.xml"/><Relationship Id="rId2580" Type="http://schemas.openxmlformats.org/officeDocument/2006/relationships/slide" Target="slides/slide2567.xml"/><Relationship Id="rId138" Type="http://schemas.openxmlformats.org/officeDocument/2006/relationships/slide" Target="slides/slide125.xml"/><Relationship Id="rId345" Type="http://schemas.openxmlformats.org/officeDocument/2006/relationships/slide" Target="slides/slide332.xml"/><Relationship Id="rId552" Type="http://schemas.openxmlformats.org/officeDocument/2006/relationships/slide" Target="slides/slide539.xml"/><Relationship Id="rId997" Type="http://schemas.openxmlformats.org/officeDocument/2006/relationships/slide" Target="slides/slide984.xml"/><Relationship Id="rId1182" Type="http://schemas.openxmlformats.org/officeDocument/2006/relationships/slide" Target="slides/slide1169.xml"/><Relationship Id="rId2026" Type="http://schemas.openxmlformats.org/officeDocument/2006/relationships/slide" Target="slides/slide2013.xml"/><Relationship Id="rId2233" Type="http://schemas.openxmlformats.org/officeDocument/2006/relationships/slide" Target="slides/slide2220.xml"/><Relationship Id="rId2440" Type="http://schemas.openxmlformats.org/officeDocument/2006/relationships/slide" Target="slides/slide2427.xml"/><Relationship Id="rId2678" Type="http://schemas.openxmlformats.org/officeDocument/2006/relationships/slide" Target="slides/slide2665.xml"/><Relationship Id="rId2885" Type="http://schemas.openxmlformats.org/officeDocument/2006/relationships/slide" Target="slides/slide2872.xml"/><Relationship Id="rId205" Type="http://schemas.openxmlformats.org/officeDocument/2006/relationships/slide" Target="slides/slide192.xml"/><Relationship Id="rId412" Type="http://schemas.openxmlformats.org/officeDocument/2006/relationships/slide" Target="slides/slide399.xml"/><Relationship Id="rId857" Type="http://schemas.openxmlformats.org/officeDocument/2006/relationships/slide" Target="slides/slide844.xml"/><Relationship Id="rId1042" Type="http://schemas.openxmlformats.org/officeDocument/2006/relationships/slide" Target="slides/slide1029.xml"/><Relationship Id="rId1487" Type="http://schemas.openxmlformats.org/officeDocument/2006/relationships/slide" Target="slides/slide1474.xml"/><Relationship Id="rId1694" Type="http://schemas.openxmlformats.org/officeDocument/2006/relationships/slide" Target="slides/slide1681.xml"/><Relationship Id="rId2300" Type="http://schemas.openxmlformats.org/officeDocument/2006/relationships/slide" Target="slides/slide2287.xml"/><Relationship Id="rId2538" Type="http://schemas.openxmlformats.org/officeDocument/2006/relationships/slide" Target="slides/slide2525.xml"/><Relationship Id="rId2745" Type="http://schemas.openxmlformats.org/officeDocument/2006/relationships/slide" Target="slides/slide2732.xml"/><Relationship Id="rId2952" Type="http://schemas.openxmlformats.org/officeDocument/2006/relationships/slide" Target="slides/slide2939.xml"/><Relationship Id="rId717" Type="http://schemas.openxmlformats.org/officeDocument/2006/relationships/slide" Target="slides/slide704.xml"/><Relationship Id="rId924" Type="http://schemas.openxmlformats.org/officeDocument/2006/relationships/slide" Target="slides/slide911.xml"/><Relationship Id="rId1347" Type="http://schemas.openxmlformats.org/officeDocument/2006/relationships/slide" Target="slides/slide1334.xml"/><Relationship Id="rId1554" Type="http://schemas.openxmlformats.org/officeDocument/2006/relationships/slide" Target="slides/slide1541.xml"/><Relationship Id="rId1761" Type="http://schemas.openxmlformats.org/officeDocument/2006/relationships/slide" Target="slides/slide1748.xml"/><Relationship Id="rId1999" Type="http://schemas.openxmlformats.org/officeDocument/2006/relationships/slide" Target="slides/slide1986.xml"/><Relationship Id="rId2605" Type="http://schemas.openxmlformats.org/officeDocument/2006/relationships/slide" Target="slides/slide2592.xml"/><Relationship Id="rId2812" Type="http://schemas.openxmlformats.org/officeDocument/2006/relationships/slide" Target="slides/slide2799.xml"/><Relationship Id="rId53" Type="http://schemas.openxmlformats.org/officeDocument/2006/relationships/slide" Target="slides/slide40.xml"/><Relationship Id="rId1207" Type="http://schemas.openxmlformats.org/officeDocument/2006/relationships/slide" Target="slides/slide1194.xml"/><Relationship Id="rId1414" Type="http://schemas.openxmlformats.org/officeDocument/2006/relationships/slide" Target="slides/slide1401.xml"/><Relationship Id="rId1621" Type="http://schemas.openxmlformats.org/officeDocument/2006/relationships/slide" Target="slides/slide1608.xml"/><Relationship Id="rId1859" Type="http://schemas.openxmlformats.org/officeDocument/2006/relationships/slide" Target="slides/slide1846.xml"/><Relationship Id="rId1719" Type="http://schemas.openxmlformats.org/officeDocument/2006/relationships/slide" Target="slides/slide1706.xml"/><Relationship Id="rId1926" Type="http://schemas.openxmlformats.org/officeDocument/2006/relationships/slide" Target="slides/slide1913.xml"/><Relationship Id="rId2090" Type="http://schemas.openxmlformats.org/officeDocument/2006/relationships/slide" Target="slides/slide2077.xml"/><Relationship Id="rId2188" Type="http://schemas.openxmlformats.org/officeDocument/2006/relationships/slide" Target="slides/slide2175.xml"/><Relationship Id="rId2395" Type="http://schemas.openxmlformats.org/officeDocument/2006/relationships/slide" Target="slides/slide2382.xml"/><Relationship Id="rId367" Type="http://schemas.openxmlformats.org/officeDocument/2006/relationships/slide" Target="slides/slide354.xml"/><Relationship Id="rId574" Type="http://schemas.openxmlformats.org/officeDocument/2006/relationships/slide" Target="slides/slide561.xml"/><Relationship Id="rId2048" Type="http://schemas.openxmlformats.org/officeDocument/2006/relationships/slide" Target="slides/slide2035.xml"/><Relationship Id="rId2255" Type="http://schemas.openxmlformats.org/officeDocument/2006/relationships/slide" Target="slides/slide2242.xml"/><Relationship Id="rId3001" Type="http://schemas.openxmlformats.org/officeDocument/2006/relationships/slide" Target="slides/slide2988.xml"/><Relationship Id="rId227" Type="http://schemas.openxmlformats.org/officeDocument/2006/relationships/slide" Target="slides/slide214.xml"/><Relationship Id="rId781" Type="http://schemas.openxmlformats.org/officeDocument/2006/relationships/slide" Target="slides/slide768.xml"/><Relationship Id="rId879" Type="http://schemas.openxmlformats.org/officeDocument/2006/relationships/slide" Target="slides/slide866.xml"/><Relationship Id="rId2462" Type="http://schemas.openxmlformats.org/officeDocument/2006/relationships/slide" Target="slides/slide2449.xml"/><Relationship Id="rId2767" Type="http://schemas.openxmlformats.org/officeDocument/2006/relationships/slide" Target="slides/slide2754.xml"/><Relationship Id="rId434" Type="http://schemas.openxmlformats.org/officeDocument/2006/relationships/slide" Target="slides/slide421.xml"/><Relationship Id="rId641" Type="http://schemas.openxmlformats.org/officeDocument/2006/relationships/slide" Target="slides/slide628.xml"/><Relationship Id="rId739" Type="http://schemas.openxmlformats.org/officeDocument/2006/relationships/slide" Target="slides/slide726.xml"/><Relationship Id="rId1064" Type="http://schemas.openxmlformats.org/officeDocument/2006/relationships/slide" Target="slides/slide1051.xml"/><Relationship Id="rId1271" Type="http://schemas.openxmlformats.org/officeDocument/2006/relationships/slide" Target="slides/slide1258.xml"/><Relationship Id="rId1369" Type="http://schemas.openxmlformats.org/officeDocument/2006/relationships/slide" Target="slides/slide1356.xml"/><Relationship Id="rId1576" Type="http://schemas.openxmlformats.org/officeDocument/2006/relationships/slide" Target="slides/slide1563.xml"/><Relationship Id="rId2115" Type="http://schemas.openxmlformats.org/officeDocument/2006/relationships/slide" Target="slides/slide2102.xml"/><Relationship Id="rId2322" Type="http://schemas.openxmlformats.org/officeDocument/2006/relationships/slide" Target="slides/slide2309.xml"/><Relationship Id="rId2974" Type="http://schemas.openxmlformats.org/officeDocument/2006/relationships/slide" Target="slides/slide2961.xml"/><Relationship Id="rId501" Type="http://schemas.openxmlformats.org/officeDocument/2006/relationships/slide" Target="slides/slide488.xml"/><Relationship Id="rId946" Type="http://schemas.openxmlformats.org/officeDocument/2006/relationships/slide" Target="slides/slide933.xml"/><Relationship Id="rId1131" Type="http://schemas.openxmlformats.org/officeDocument/2006/relationships/slide" Target="slides/slide1118.xml"/><Relationship Id="rId1229" Type="http://schemas.openxmlformats.org/officeDocument/2006/relationships/slide" Target="slides/slide1216.xml"/><Relationship Id="rId1783" Type="http://schemas.openxmlformats.org/officeDocument/2006/relationships/slide" Target="slides/slide1770.xml"/><Relationship Id="rId1990" Type="http://schemas.openxmlformats.org/officeDocument/2006/relationships/slide" Target="slides/slide1977.xml"/><Relationship Id="rId2627" Type="http://schemas.openxmlformats.org/officeDocument/2006/relationships/slide" Target="slides/slide2614.xml"/><Relationship Id="rId2834" Type="http://schemas.openxmlformats.org/officeDocument/2006/relationships/slide" Target="slides/slide2821.xml"/><Relationship Id="rId75" Type="http://schemas.openxmlformats.org/officeDocument/2006/relationships/slide" Target="slides/slide62.xml"/><Relationship Id="rId806" Type="http://schemas.openxmlformats.org/officeDocument/2006/relationships/slide" Target="slides/slide793.xml"/><Relationship Id="rId1436" Type="http://schemas.openxmlformats.org/officeDocument/2006/relationships/slide" Target="slides/slide1423.xml"/><Relationship Id="rId1643" Type="http://schemas.openxmlformats.org/officeDocument/2006/relationships/slide" Target="slides/slide1630.xml"/><Relationship Id="rId1850" Type="http://schemas.openxmlformats.org/officeDocument/2006/relationships/slide" Target="slides/slide1837.xml"/><Relationship Id="rId2901" Type="http://schemas.openxmlformats.org/officeDocument/2006/relationships/slide" Target="slides/slide2888.xml"/><Relationship Id="rId1503" Type="http://schemas.openxmlformats.org/officeDocument/2006/relationships/slide" Target="slides/slide1490.xml"/><Relationship Id="rId1710" Type="http://schemas.openxmlformats.org/officeDocument/2006/relationships/slide" Target="slides/slide1697.xml"/><Relationship Id="rId1948" Type="http://schemas.openxmlformats.org/officeDocument/2006/relationships/slide" Target="slides/slide1935.xml"/><Relationship Id="rId291" Type="http://schemas.openxmlformats.org/officeDocument/2006/relationships/slide" Target="slides/slide278.xml"/><Relationship Id="rId1808" Type="http://schemas.openxmlformats.org/officeDocument/2006/relationships/slide" Target="slides/slide1795.xml"/><Relationship Id="rId3023" Type="http://schemas.openxmlformats.org/officeDocument/2006/relationships/slide" Target="slides/slide3010.xml"/><Relationship Id="rId151" Type="http://schemas.openxmlformats.org/officeDocument/2006/relationships/slide" Target="slides/slide138.xml"/><Relationship Id="rId389" Type="http://schemas.openxmlformats.org/officeDocument/2006/relationships/slide" Target="slides/slide376.xml"/><Relationship Id="rId596" Type="http://schemas.openxmlformats.org/officeDocument/2006/relationships/slide" Target="slides/slide583.xml"/><Relationship Id="rId2277" Type="http://schemas.openxmlformats.org/officeDocument/2006/relationships/slide" Target="slides/slide2264.xml"/><Relationship Id="rId2484" Type="http://schemas.openxmlformats.org/officeDocument/2006/relationships/slide" Target="slides/slide2471.xml"/><Relationship Id="rId2691" Type="http://schemas.openxmlformats.org/officeDocument/2006/relationships/slide" Target="slides/slide2678.xml"/><Relationship Id="rId249" Type="http://schemas.openxmlformats.org/officeDocument/2006/relationships/slide" Target="slides/slide236.xml"/><Relationship Id="rId456" Type="http://schemas.openxmlformats.org/officeDocument/2006/relationships/slide" Target="slides/slide443.xml"/><Relationship Id="rId663" Type="http://schemas.openxmlformats.org/officeDocument/2006/relationships/slide" Target="slides/slide650.xml"/><Relationship Id="rId870" Type="http://schemas.openxmlformats.org/officeDocument/2006/relationships/slide" Target="slides/slide857.xml"/><Relationship Id="rId1086" Type="http://schemas.openxmlformats.org/officeDocument/2006/relationships/slide" Target="slides/slide1073.xml"/><Relationship Id="rId1293" Type="http://schemas.openxmlformats.org/officeDocument/2006/relationships/slide" Target="slides/slide1280.xml"/><Relationship Id="rId2137" Type="http://schemas.openxmlformats.org/officeDocument/2006/relationships/slide" Target="slides/slide2124.xml"/><Relationship Id="rId2344" Type="http://schemas.openxmlformats.org/officeDocument/2006/relationships/slide" Target="slides/slide2331.xml"/><Relationship Id="rId2551" Type="http://schemas.openxmlformats.org/officeDocument/2006/relationships/slide" Target="slides/slide2538.xml"/><Relationship Id="rId2789" Type="http://schemas.openxmlformats.org/officeDocument/2006/relationships/slide" Target="slides/slide2776.xml"/><Relationship Id="rId2996" Type="http://schemas.openxmlformats.org/officeDocument/2006/relationships/slide" Target="slides/slide2983.xml"/><Relationship Id="rId109" Type="http://schemas.openxmlformats.org/officeDocument/2006/relationships/slide" Target="slides/slide96.xml"/><Relationship Id="rId316" Type="http://schemas.openxmlformats.org/officeDocument/2006/relationships/slide" Target="slides/slide303.xml"/><Relationship Id="rId523" Type="http://schemas.openxmlformats.org/officeDocument/2006/relationships/slide" Target="slides/slide510.xml"/><Relationship Id="rId968" Type="http://schemas.openxmlformats.org/officeDocument/2006/relationships/slide" Target="slides/slide955.xml"/><Relationship Id="rId1153" Type="http://schemas.openxmlformats.org/officeDocument/2006/relationships/slide" Target="slides/slide1140.xml"/><Relationship Id="rId1598" Type="http://schemas.openxmlformats.org/officeDocument/2006/relationships/slide" Target="slides/slide1585.xml"/><Relationship Id="rId2204" Type="http://schemas.openxmlformats.org/officeDocument/2006/relationships/slide" Target="slides/slide2191.xml"/><Relationship Id="rId2649" Type="http://schemas.openxmlformats.org/officeDocument/2006/relationships/slide" Target="slides/slide2636.xml"/><Relationship Id="rId2856" Type="http://schemas.openxmlformats.org/officeDocument/2006/relationships/slide" Target="slides/slide2843.xml"/><Relationship Id="rId97" Type="http://schemas.openxmlformats.org/officeDocument/2006/relationships/slide" Target="slides/slide84.xml"/><Relationship Id="rId730" Type="http://schemas.openxmlformats.org/officeDocument/2006/relationships/slide" Target="slides/slide717.xml"/><Relationship Id="rId828" Type="http://schemas.openxmlformats.org/officeDocument/2006/relationships/slide" Target="slides/slide815.xml"/><Relationship Id="rId1013" Type="http://schemas.openxmlformats.org/officeDocument/2006/relationships/slide" Target="slides/slide1000.xml"/><Relationship Id="rId1360" Type="http://schemas.openxmlformats.org/officeDocument/2006/relationships/slide" Target="slides/slide1347.xml"/><Relationship Id="rId1458" Type="http://schemas.openxmlformats.org/officeDocument/2006/relationships/slide" Target="slides/slide1445.xml"/><Relationship Id="rId1665" Type="http://schemas.openxmlformats.org/officeDocument/2006/relationships/slide" Target="slides/slide1652.xml"/><Relationship Id="rId1872" Type="http://schemas.openxmlformats.org/officeDocument/2006/relationships/slide" Target="slides/slide1859.xml"/><Relationship Id="rId2411" Type="http://schemas.openxmlformats.org/officeDocument/2006/relationships/slide" Target="slides/slide2398.xml"/><Relationship Id="rId2509" Type="http://schemas.openxmlformats.org/officeDocument/2006/relationships/slide" Target="slides/slide2496.xml"/><Relationship Id="rId2716" Type="http://schemas.openxmlformats.org/officeDocument/2006/relationships/slide" Target="slides/slide2703.xml"/><Relationship Id="rId1220" Type="http://schemas.openxmlformats.org/officeDocument/2006/relationships/slide" Target="slides/slide1207.xml"/><Relationship Id="rId1318" Type="http://schemas.openxmlformats.org/officeDocument/2006/relationships/slide" Target="slides/slide1305.xml"/><Relationship Id="rId1525" Type="http://schemas.openxmlformats.org/officeDocument/2006/relationships/slide" Target="slides/slide1512.xml"/><Relationship Id="rId2923" Type="http://schemas.openxmlformats.org/officeDocument/2006/relationships/slide" Target="slides/slide2910.xml"/><Relationship Id="rId1732" Type="http://schemas.openxmlformats.org/officeDocument/2006/relationships/slide" Target="slides/slide1719.xml"/><Relationship Id="rId24" Type="http://schemas.openxmlformats.org/officeDocument/2006/relationships/slide" Target="slides/slide11.xml"/><Relationship Id="rId2299" Type="http://schemas.openxmlformats.org/officeDocument/2006/relationships/slide" Target="slides/slide2286.xml"/><Relationship Id="rId3045" Type="http://schemas.openxmlformats.org/officeDocument/2006/relationships/notesMaster" Target="notesMasters/notesMaster1.xml"/><Relationship Id="rId173" Type="http://schemas.openxmlformats.org/officeDocument/2006/relationships/slide" Target="slides/slide160.xml"/><Relationship Id="rId380" Type="http://schemas.openxmlformats.org/officeDocument/2006/relationships/slide" Target="slides/slide367.xml"/><Relationship Id="rId2061" Type="http://schemas.openxmlformats.org/officeDocument/2006/relationships/slide" Target="slides/slide2048.xml"/><Relationship Id="rId240" Type="http://schemas.openxmlformats.org/officeDocument/2006/relationships/slide" Target="slides/slide227.xml"/><Relationship Id="rId478" Type="http://schemas.openxmlformats.org/officeDocument/2006/relationships/slide" Target="slides/slide465.xml"/><Relationship Id="rId685" Type="http://schemas.openxmlformats.org/officeDocument/2006/relationships/slide" Target="slides/slide672.xml"/><Relationship Id="rId892" Type="http://schemas.openxmlformats.org/officeDocument/2006/relationships/slide" Target="slides/slide879.xml"/><Relationship Id="rId2159" Type="http://schemas.openxmlformats.org/officeDocument/2006/relationships/slide" Target="slides/slide2146.xml"/><Relationship Id="rId2366" Type="http://schemas.openxmlformats.org/officeDocument/2006/relationships/slide" Target="slides/slide2353.xml"/><Relationship Id="rId2573" Type="http://schemas.openxmlformats.org/officeDocument/2006/relationships/slide" Target="slides/slide2560.xml"/><Relationship Id="rId2780" Type="http://schemas.openxmlformats.org/officeDocument/2006/relationships/slide" Target="slides/slide2767.xml"/><Relationship Id="rId100" Type="http://schemas.openxmlformats.org/officeDocument/2006/relationships/slide" Target="slides/slide87.xml"/><Relationship Id="rId338" Type="http://schemas.openxmlformats.org/officeDocument/2006/relationships/slide" Target="slides/slide325.xml"/><Relationship Id="rId545" Type="http://schemas.openxmlformats.org/officeDocument/2006/relationships/slide" Target="slides/slide532.xml"/><Relationship Id="rId752" Type="http://schemas.openxmlformats.org/officeDocument/2006/relationships/slide" Target="slides/slide739.xml"/><Relationship Id="rId1175" Type="http://schemas.openxmlformats.org/officeDocument/2006/relationships/slide" Target="slides/slide1162.xml"/><Relationship Id="rId1382" Type="http://schemas.openxmlformats.org/officeDocument/2006/relationships/slide" Target="slides/slide1369.xml"/><Relationship Id="rId2019" Type="http://schemas.openxmlformats.org/officeDocument/2006/relationships/slide" Target="slides/slide2006.xml"/><Relationship Id="rId2226" Type="http://schemas.openxmlformats.org/officeDocument/2006/relationships/slide" Target="slides/slide2213.xml"/><Relationship Id="rId2433" Type="http://schemas.openxmlformats.org/officeDocument/2006/relationships/slide" Target="slides/slide2420.xml"/><Relationship Id="rId2640" Type="http://schemas.openxmlformats.org/officeDocument/2006/relationships/slide" Target="slides/slide2627.xml"/><Relationship Id="rId2878" Type="http://schemas.openxmlformats.org/officeDocument/2006/relationships/slide" Target="slides/slide2865.xml"/><Relationship Id="rId405" Type="http://schemas.openxmlformats.org/officeDocument/2006/relationships/slide" Target="slides/slide392.xml"/><Relationship Id="rId612" Type="http://schemas.openxmlformats.org/officeDocument/2006/relationships/slide" Target="slides/slide599.xml"/><Relationship Id="rId1035" Type="http://schemas.openxmlformats.org/officeDocument/2006/relationships/slide" Target="slides/slide1022.xml"/><Relationship Id="rId1242" Type="http://schemas.openxmlformats.org/officeDocument/2006/relationships/slide" Target="slides/slide1229.xml"/><Relationship Id="rId1687" Type="http://schemas.openxmlformats.org/officeDocument/2006/relationships/slide" Target="slides/slide1674.xml"/><Relationship Id="rId1894" Type="http://schemas.openxmlformats.org/officeDocument/2006/relationships/slide" Target="slides/slide1881.xml"/><Relationship Id="rId2500" Type="http://schemas.openxmlformats.org/officeDocument/2006/relationships/slide" Target="slides/slide2487.xml"/><Relationship Id="rId2738" Type="http://schemas.openxmlformats.org/officeDocument/2006/relationships/slide" Target="slides/slide2725.xml"/><Relationship Id="rId2945" Type="http://schemas.openxmlformats.org/officeDocument/2006/relationships/slide" Target="slides/slide2932.xml"/><Relationship Id="rId917" Type="http://schemas.openxmlformats.org/officeDocument/2006/relationships/slide" Target="slides/slide904.xml"/><Relationship Id="rId1102" Type="http://schemas.openxmlformats.org/officeDocument/2006/relationships/slide" Target="slides/slide1089.xml"/><Relationship Id="rId1547" Type="http://schemas.openxmlformats.org/officeDocument/2006/relationships/slide" Target="slides/slide1534.xml"/><Relationship Id="rId1754" Type="http://schemas.openxmlformats.org/officeDocument/2006/relationships/slide" Target="slides/slide1741.xml"/><Relationship Id="rId1961" Type="http://schemas.openxmlformats.org/officeDocument/2006/relationships/slide" Target="slides/slide1948.xml"/><Relationship Id="rId2805" Type="http://schemas.openxmlformats.org/officeDocument/2006/relationships/slide" Target="slides/slide2792.xml"/><Relationship Id="rId46" Type="http://schemas.openxmlformats.org/officeDocument/2006/relationships/slide" Target="slides/slide33.xml"/><Relationship Id="rId1407" Type="http://schemas.openxmlformats.org/officeDocument/2006/relationships/slide" Target="slides/slide1394.xml"/><Relationship Id="rId1614" Type="http://schemas.openxmlformats.org/officeDocument/2006/relationships/slide" Target="slides/slide1601.xml"/><Relationship Id="rId1821" Type="http://schemas.openxmlformats.org/officeDocument/2006/relationships/slide" Target="slides/slide1808.xml"/><Relationship Id="rId195" Type="http://schemas.openxmlformats.org/officeDocument/2006/relationships/slide" Target="slides/slide182.xml"/><Relationship Id="rId1919" Type="http://schemas.openxmlformats.org/officeDocument/2006/relationships/slide" Target="slides/slide1906.xml"/><Relationship Id="rId2083" Type="http://schemas.openxmlformats.org/officeDocument/2006/relationships/slide" Target="slides/slide2070.xml"/><Relationship Id="rId2290" Type="http://schemas.openxmlformats.org/officeDocument/2006/relationships/slide" Target="slides/slide2277.xml"/><Relationship Id="rId2388" Type="http://schemas.openxmlformats.org/officeDocument/2006/relationships/slide" Target="slides/slide2375.xml"/><Relationship Id="rId2595" Type="http://schemas.openxmlformats.org/officeDocument/2006/relationships/slide" Target="slides/slide2582.xml"/><Relationship Id="rId262" Type="http://schemas.openxmlformats.org/officeDocument/2006/relationships/slide" Target="slides/slide249.xml"/><Relationship Id="rId567" Type="http://schemas.openxmlformats.org/officeDocument/2006/relationships/slide" Target="slides/slide554.xml"/><Relationship Id="rId1197" Type="http://schemas.openxmlformats.org/officeDocument/2006/relationships/slide" Target="slides/slide1184.xml"/><Relationship Id="rId2150" Type="http://schemas.openxmlformats.org/officeDocument/2006/relationships/slide" Target="slides/slide2137.xml"/><Relationship Id="rId2248" Type="http://schemas.openxmlformats.org/officeDocument/2006/relationships/slide" Target="slides/slide2235.xml"/><Relationship Id="rId122" Type="http://schemas.openxmlformats.org/officeDocument/2006/relationships/slide" Target="slides/slide109.xml"/><Relationship Id="rId774" Type="http://schemas.openxmlformats.org/officeDocument/2006/relationships/slide" Target="slides/slide761.xml"/><Relationship Id="rId981" Type="http://schemas.openxmlformats.org/officeDocument/2006/relationships/slide" Target="slides/slide968.xml"/><Relationship Id="rId1057" Type="http://schemas.openxmlformats.org/officeDocument/2006/relationships/slide" Target="slides/slide1044.xml"/><Relationship Id="rId2010" Type="http://schemas.openxmlformats.org/officeDocument/2006/relationships/slide" Target="slides/slide1997.xml"/><Relationship Id="rId2455" Type="http://schemas.openxmlformats.org/officeDocument/2006/relationships/slide" Target="slides/slide2442.xml"/><Relationship Id="rId2662" Type="http://schemas.openxmlformats.org/officeDocument/2006/relationships/slide" Target="slides/slide2649.xml"/><Relationship Id="rId427" Type="http://schemas.openxmlformats.org/officeDocument/2006/relationships/slide" Target="slides/slide414.xml"/><Relationship Id="rId634" Type="http://schemas.openxmlformats.org/officeDocument/2006/relationships/slide" Target="slides/slide621.xml"/><Relationship Id="rId841" Type="http://schemas.openxmlformats.org/officeDocument/2006/relationships/slide" Target="slides/slide828.xml"/><Relationship Id="rId1264" Type="http://schemas.openxmlformats.org/officeDocument/2006/relationships/slide" Target="slides/slide1251.xml"/><Relationship Id="rId1471" Type="http://schemas.openxmlformats.org/officeDocument/2006/relationships/slide" Target="slides/slide1458.xml"/><Relationship Id="rId1569" Type="http://schemas.openxmlformats.org/officeDocument/2006/relationships/slide" Target="slides/slide1556.xml"/><Relationship Id="rId2108" Type="http://schemas.openxmlformats.org/officeDocument/2006/relationships/slide" Target="slides/slide2095.xml"/><Relationship Id="rId2315" Type="http://schemas.openxmlformats.org/officeDocument/2006/relationships/slide" Target="slides/slide2302.xml"/><Relationship Id="rId2522" Type="http://schemas.openxmlformats.org/officeDocument/2006/relationships/slide" Target="slides/slide2509.xml"/><Relationship Id="rId2967" Type="http://schemas.openxmlformats.org/officeDocument/2006/relationships/slide" Target="slides/slide2954.xml"/><Relationship Id="rId701" Type="http://schemas.openxmlformats.org/officeDocument/2006/relationships/slide" Target="slides/slide688.xml"/><Relationship Id="rId939" Type="http://schemas.openxmlformats.org/officeDocument/2006/relationships/slide" Target="slides/slide926.xml"/><Relationship Id="rId1124" Type="http://schemas.openxmlformats.org/officeDocument/2006/relationships/slide" Target="slides/slide1111.xml"/><Relationship Id="rId1331" Type="http://schemas.openxmlformats.org/officeDocument/2006/relationships/slide" Target="slides/slide1318.xml"/><Relationship Id="rId1776" Type="http://schemas.openxmlformats.org/officeDocument/2006/relationships/slide" Target="slides/slide1763.xml"/><Relationship Id="rId1983" Type="http://schemas.openxmlformats.org/officeDocument/2006/relationships/slide" Target="slides/slide1970.xml"/><Relationship Id="rId2827" Type="http://schemas.openxmlformats.org/officeDocument/2006/relationships/slide" Target="slides/slide2814.xml"/><Relationship Id="rId68" Type="http://schemas.openxmlformats.org/officeDocument/2006/relationships/slide" Target="slides/slide55.xml"/><Relationship Id="rId1429" Type="http://schemas.openxmlformats.org/officeDocument/2006/relationships/slide" Target="slides/slide1416.xml"/><Relationship Id="rId1636" Type="http://schemas.openxmlformats.org/officeDocument/2006/relationships/slide" Target="slides/slide1623.xml"/><Relationship Id="rId1843" Type="http://schemas.openxmlformats.org/officeDocument/2006/relationships/slide" Target="slides/slide1830.xml"/><Relationship Id="rId1703" Type="http://schemas.openxmlformats.org/officeDocument/2006/relationships/slide" Target="slides/slide1690.xml"/><Relationship Id="rId1910" Type="http://schemas.openxmlformats.org/officeDocument/2006/relationships/slide" Target="slides/slide1897.xml"/><Relationship Id="rId284" Type="http://schemas.openxmlformats.org/officeDocument/2006/relationships/slide" Target="slides/slide271.xml"/><Relationship Id="rId491" Type="http://schemas.openxmlformats.org/officeDocument/2006/relationships/slide" Target="slides/slide478.xml"/><Relationship Id="rId2172" Type="http://schemas.openxmlformats.org/officeDocument/2006/relationships/slide" Target="slides/slide2159.xml"/><Relationship Id="rId3016" Type="http://schemas.openxmlformats.org/officeDocument/2006/relationships/slide" Target="slides/slide3003.xml"/><Relationship Id="rId144" Type="http://schemas.openxmlformats.org/officeDocument/2006/relationships/slide" Target="slides/slide131.xml"/><Relationship Id="rId589" Type="http://schemas.openxmlformats.org/officeDocument/2006/relationships/slide" Target="slides/slide576.xml"/><Relationship Id="rId796" Type="http://schemas.openxmlformats.org/officeDocument/2006/relationships/slide" Target="slides/slide783.xml"/><Relationship Id="rId2477" Type="http://schemas.openxmlformats.org/officeDocument/2006/relationships/slide" Target="slides/slide2464.xml"/><Relationship Id="rId2684" Type="http://schemas.openxmlformats.org/officeDocument/2006/relationships/slide" Target="slides/slide2671.xml"/><Relationship Id="rId351" Type="http://schemas.openxmlformats.org/officeDocument/2006/relationships/slide" Target="slides/slide338.xml"/><Relationship Id="rId449" Type="http://schemas.openxmlformats.org/officeDocument/2006/relationships/slide" Target="slides/slide436.xml"/><Relationship Id="rId656" Type="http://schemas.openxmlformats.org/officeDocument/2006/relationships/slide" Target="slides/slide643.xml"/><Relationship Id="rId863" Type="http://schemas.openxmlformats.org/officeDocument/2006/relationships/slide" Target="slides/slide850.xml"/><Relationship Id="rId1079" Type="http://schemas.openxmlformats.org/officeDocument/2006/relationships/slide" Target="slides/slide1066.xml"/><Relationship Id="rId1286" Type="http://schemas.openxmlformats.org/officeDocument/2006/relationships/slide" Target="slides/slide1273.xml"/><Relationship Id="rId1493" Type="http://schemas.openxmlformats.org/officeDocument/2006/relationships/slide" Target="slides/slide1480.xml"/><Relationship Id="rId2032" Type="http://schemas.openxmlformats.org/officeDocument/2006/relationships/slide" Target="slides/slide2019.xml"/><Relationship Id="rId2337" Type="http://schemas.openxmlformats.org/officeDocument/2006/relationships/slide" Target="slides/slide2324.xml"/><Relationship Id="rId2544" Type="http://schemas.openxmlformats.org/officeDocument/2006/relationships/slide" Target="slides/slide2531.xml"/><Relationship Id="rId2891" Type="http://schemas.openxmlformats.org/officeDocument/2006/relationships/slide" Target="slides/slide2878.xml"/><Relationship Id="rId2989" Type="http://schemas.openxmlformats.org/officeDocument/2006/relationships/slide" Target="slides/slide2976.xml"/><Relationship Id="rId211" Type="http://schemas.openxmlformats.org/officeDocument/2006/relationships/slide" Target="slides/slide198.xml"/><Relationship Id="rId309" Type="http://schemas.openxmlformats.org/officeDocument/2006/relationships/slide" Target="slides/slide296.xml"/><Relationship Id="rId516" Type="http://schemas.openxmlformats.org/officeDocument/2006/relationships/slide" Target="slides/slide503.xml"/><Relationship Id="rId1146" Type="http://schemas.openxmlformats.org/officeDocument/2006/relationships/slide" Target="slides/slide1133.xml"/><Relationship Id="rId1798" Type="http://schemas.openxmlformats.org/officeDocument/2006/relationships/slide" Target="slides/slide1785.xml"/><Relationship Id="rId2751" Type="http://schemas.openxmlformats.org/officeDocument/2006/relationships/slide" Target="slides/slide2738.xml"/><Relationship Id="rId2849" Type="http://schemas.openxmlformats.org/officeDocument/2006/relationships/slide" Target="slides/slide2836.xml"/><Relationship Id="rId723" Type="http://schemas.openxmlformats.org/officeDocument/2006/relationships/slide" Target="slides/slide710.xml"/><Relationship Id="rId930" Type="http://schemas.openxmlformats.org/officeDocument/2006/relationships/slide" Target="slides/slide917.xml"/><Relationship Id="rId1006" Type="http://schemas.openxmlformats.org/officeDocument/2006/relationships/slide" Target="slides/slide993.xml"/><Relationship Id="rId1353" Type="http://schemas.openxmlformats.org/officeDocument/2006/relationships/slide" Target="slides/slide1340.xml"/><Relationship Id="rId1560" Type="http://schemas.openxmlformats.org/officeDocument/2006/relationships/slide" Target="slides/slide1547.xml"/><Relationship Id="rId1658" Type="http://schemas.openxmlformats.org/officeDocument/2006/relationships/slide" Target="slides/slide1645.xml"/><Relationship Id="rId1865" Type="http://schemas.openxmlformats.org/officeDocument/2006/relationships/slide" Target="slides/slide1852.xml"/><Relationship Id="rId2404" Type="http://schemas.openxmlformats.org/officeDocument/2006/relationships/slide" Target="slides/slide2391.xml"/><Relationship Id="rId2611" Type="http://schemas.openxmlformats.org/officeDocument/2006/relationships/slide" Target="slides/slide2598.xml"/><Relationship Id="rId2709" Type="http://schemas.openxmlformats.org/officeDocument/2006/relationships/slide" Target="slides/slide2696.xml"/><Relationship Id="rId1213" Type="http://schemas.openxmlformats.org/officeDocument/2006/relationships/slide" Target="slides/slide1200.xml"/><Relationship Id="rId1420" Type="http://schemas.openxmlformats.org/officeDocument/2006/relationships/slide" Target="slides/slide1407.xml"/><Relationship Id="rId1518" Type="http://schemas.openxmlformats.org/officeDocument/2006/relationships/slide" Target="slides/slide1505.xml"/><Relationship Id="rId2916" Type="http://schemas.openxmlformats.org/officeDocument/2006/relationships/slide" Target="slides/slide2903.xml"/><Relationship Id="rId1725" Type="http://schemas.openxmlformats.org/officeDocument/2006/relationships/slide" Target="slides/slide1712.xml"/><Relationship Id="rId1932" Type="http://schemas.openxmlformats.org/officeDocument/2006/relationships/slide" Target="slides/slide1919.xml"/><Relationship Id="rId17" Type="http://schemas.openxmlformats.org/officeDocument/2006/relationships/slide" Target="slides/slide4.xml"/><Relationship Id="rId2194" Type="http://schemas.openxmlformats.org/officeDocument/2006/relationships/slide" Target="slides/slide2181.xml"/><Relationship Id="rId3038" Type="http://schemas.openxmlformats.org/officeDocument/2006/relationships/slide" Target="slides/slide3025.xml"/><Relationship Id="rId166" Type="http://schemas.openxmlformats.org/officeDocument/2006/relationships/slide" Target="slides/slide153.xml"/><Relationship Id="rId373" Type="http://schemas.openxmlformats.org/officeDocument/2006/relationships/slide" Target="slides/slide360.xml"/><Relationship Id="rId580" Type="http://schemas.openxmlformats.org/officeDocument/2006/relationships/slide" Target="slides/slide567.xml"/><Relationship Id="rId2054" Type="http://schemas.openxmlformats.org/officeDocument/2006/relationships/slide" Target="slides/slide2041.xml"/><Relationship Id="rId2261" Type="http://schemas.openxmlformats.org/officeDocument/2006/relationships/slide" Target="slides/slide2248.xml"/><Relationship Id="rId2499" Type="http://schemas.openxmlformats.org/officeDocument/2006/relationships/slide" Target="slides/slide2486.xml"/><Relationship Id="rId1" Type="http://schemas.openxmlformats.org/officeDocument/2006/relationships/slideMaster" Target="slideMasters/slideMaster1.xml"/><Relationship Id="rId233" Type="http://schemas.openxmlformats.org/officeDocument/2006/relationships/slide" Target="slides/slide220.xml"/><Relationship Id="rId440" Type="http://schemas.openxmlformats.org/officeDocument/2006/relationships/slide" Target="slides/slide427.xml"/><Relationship Id="rId678" Type="http://schemas.openxmlformats.org/officeDocument/2006/relationships/slide" Target="slides/slide665.xml"/><Relationship Id="rId885" Type="http://schemas.openxmlformats.org/officeDocument/2006/relationships/slide" Target="slides/slide872.xml"/><Relationship Id="rId1070" Type="http://schemas.openxmlformats.org/officeDocument/2006/relationships/slide" Target="slides/slide1057.xml"/><Relationship Id="rId2121" Type="http://schemas.openxmlformats.org/officeDocument/2006/relationships/slide" Target="slides/slide2108.xml"/><Relationship Id="rId2359" Type="http://schemas.openxmlformats.org/officeDocument/2006/relationships/slide" Target="slides/slide2346.xml"/><Relationship Id="rId2566" Type="http://schemas.openxmlformats.org/officeDocument/2006/relationships/slide" Target="slides/slide2553.xml"/><Relationship Id="rId2773" Type="http://schemas.openxmlformats.org/officeDocument/2006/relationships/slide" Target="slides/slide2760.xml"/><Relationship Id="rId2980" Type="http://schemas.openxmlformats.org/officeDocument/2006/relationships/slide" Target="slides/slide2967.xml"/><Relationship Id="rId300" Type="http://schemas.openxmlformats.org/officeDocument/2006/relationships/slide" Target="slides/slide287.xml"/><Relationship Id="rId538" Type="http://schemas.openxmlformats.org/officeDocument/2006/relationships/slide" Target="slides/slide525.xml"/><Relationship Id="rId745" Type="http://schemas.openxmlformats.org/officeDocument/2006/relationships/slide" Target="slides/slide732.xml"/><Relationship Id="rId952" Type="http://schemas.openxmlformats.org/officeDocument/2006/relationships/slide" Target="slides/slide939.xml"/><Relationship Id="rId1168" Type="http://schemas.openxmlformats.org/officeDocument/2006/relationships/slide" Target="slides/slide1155.xml"/><Relationship Id="rId1375" Type="http://schemas.openxmlformats.org/officeDocument/2006/relationships/slide" Target="slides/slide1362.xml"/><Relationship Id="rId1582" Type="http://schemas.openxmlformats.org/officeDocument/2006/relationships/slide" Target="slides/slide1569.xml"/><Relationship Id="rId2219" Type="http://schemas.openxmlformats.org/officeDocument/2006/relationships/slide" Target="slides/slide2206.xml"/><Relationship Id="rId2426" Type="http://schemas.openxmlformats.org/officeDocument/2006/relationships/slide" Target="slides/slide2413.xml"/><Relationship Id="rId2633" Type="http://schemas.openxmlformats.org/officeDocument/2006/relationships/slide" Target="slides/slide2620.xml"/><Relationship Id="rId81" Type="http://schemas.openxmlformats.org/officeDocument/2006/relationships/slide" Target="slides/slide68.xml"/><Relationship Id="rId605" Type="http://schemas.openxmlformats.org/officeDocument/2006/relationships/slide" Target="slides/slide592.xml"/><Relationship Id="rId812" Type="http://schemas.openxmlformats.org/officeDocument/2006/relationships/slide" Target="slides/slide799.xml"/><Relationship Id="rId1028" Type="http://schemas.openxmlformats.org/officeDocument/2006/relationships/slide" Target="slides/slide1015.xml"/><Relationship Id="rId1235" Type="http://schemas.openxmlformats.org/officeDocument/2006/relationships/slide" Target="slides/slide1222.xml"/><Relationship Id="rId1442" Type="http://schemas.openxmlformats.org/officeDocument/2006/relationships/slide" Target="slides/slide1429.xml"/><Relationship Id="rId1887" Type="http://schemas.openxmlformats.org/officeDocument/2006/relationships/slide" Target="slides/slide1874.xml"/><Relationship Id="rId2840" Type="http://schemas.openxmlformats.org/officeDocument/2006/relationships/slide" Target="slides/slide2827.xml"/><Relationship Id="rId2938" Type="http://schemas.openxmlformats.org/officeDocument/2006/relationships/slide" Target="slides/slide2925.xml"/><Relationship Id="rId1302" Type="http://schemas.openxmlformats.org/officeDocument/2006/relationships/slide" Target="slides/slide1289.xml"/><Relationship Id="rId1747" Type="http://schemas.openxmlformats.org/officeDocument/2006/relationships/slide" Target="slides/slide1734.xml"/><Relationship Id="rId1954" Type="http://schemas.openxmlformats.org/officeDocument/2006/relationships/slide" Target="slides/slide1941.xml"/><Relationship Id="rId2700" Type="http://schemas.openxmlformats.org/officeDocument/2006/relationships/slide" Target="slides/slide2687.xml"/><Relationship Id="rId39" Type="http://schemas.openxmlformats.org/officeDocument/2006/relationships/slide" Target="slides/slide26.xml"/><Relationship Id="rId1607" Type="http://schemas.openxmlformats.org/officeDocument/2006/relationships/slide" Target="slides/slide1594.xml"/><Relationship Id="rId1814" Type="http://schemas.openxmlformats.org/officeDocument/2006/relationships/slide" Target="slides/slide1801.xml"/><Relationship Id="rId188" Type="http://schemas.openxmlformats.org/officeDocument/2006/relationships/slide" Target="slides/slide175.xml"/><Relationship Id="rId395" Type="http://schemas.openxmlformats.org/officeDocument/2006/relationships/slide" Target="slides/slide382.xml"/><Relationship Id="rId2076" Type="http://schemas.openxmlformats.org/officeDocument/2006/relationships/slide" Target="slides/slide2063.xml"/><Relationship Id="rId2283" Type="http://schemas.openxmlformats.org/officeDocument/2006/relationships/slide" Target="slides/slide2270.xml"/><Relationship Id="rId2490" Type="http://schemas.openxmlformats.org/officeDocument/2006/relationships/slide" Target="slides/slide2477.xml"/><Relationship Id="rId2588" Type="http://schemas.openxmlformats.org/officeDocument/2006/relationships/slide" Target="slides/slide2575.xml"/><Relationship Id="rId255" Type="http://schemas.openxmlformats.org/officeDocument/2006/relationships/slide" Target="slides/slide242.xml"/><Relationship Id="rId462" Type="http://schemas.openxmlformats.org/officeDocument/2006/relationships/slide" Target="slides/slide449.xml"/><Relationship Id="rId1092" Type="http://schemas.openxmlformats.org/officeDocument/2006/relationships/slide" Target="slides/slide1079.xml"/><Relationship Id="rId1397" Type="http://schemas.openxmlformats.org/officeDocument/2006/relationships/slide" Target="slides/slide1384.xml"/><Relationship Id="rId2143" Type="http://schemas.openxmlformats.org/officeDocument/2006/relationships/slide" Target="slides/slide2130.xml"/><Relationship Id="rId2350" Type="http://schemas.openxmlformats.org/officeDocument/2006/relationships/slide" Target="slides/slide2337.xml"/><Relationship Id="rId2795" Type="http://schemas.openxmlformats.org/officeDocument/2006/relationships/slide" Target="slides/slide2782.xml"/><Relationship Id="rId115" Type="http://schemas.openxmlformats.org/officeDocument/2006/relationships/slide" Target="slides/slide102.xml"/><Relationship Id="rId322" Type="http://schemas.openxmlformats.org/officeDocument/2006/relationships/slide" Target="slides/slide309.xml"/><Relationship Id="rId767" Type="http://schemas.openxmlformats.org/officeDocument/2006/relationships/slide" Target="slides/slide754.xml"/><Relationship Id="rId974" Type="http://schemas.openxmlformats.org/officeDocument/2006/relationships/slide" Target="slides/slide961.xml"/><Relationship Id="rId2003" Type="http://schemas.openxmlformats.org/officeDocument/2006/relationships/slide" Target="slides/slide1990.xml"/><Relationship Id="rId2210" Type="http://schemas.openxmlformats.org/officeDocument/2006/relationships/slide" Target="slides/slide2197.xml"/><Relationship Id="rId2448" Type="http://schemas.openxmlformats.org/officeDocument/2006/relationships/slide" Target="slides/slide2435.xml"/><Relationship Id="rId2655" Type="http://schemas.openxmlformats.org/officeDocument/2006/relationships/slide" Target="slides/slide2642.xml"/><Relationship Id="rId2862" Type="http://schemas.openxmlformats.org/officeDocument/2006/relationships/slide" Target="slides/slide2849.xml"/><Relationship Id="rId627" Type="http://schemas.openxmlformats.org/officeDocument/2006/relationships/slide" Target="slides/slide614.xml"/><Relationship Id="rId834" Type="http://schemas.openxmlformats.org/officeDocument/2006/relationships/slide" Target="slides/slide821.xml"/><Relationship Id="rId1257" Type="http://schemas.openxmlformats.org/officeDocument/2006/relationships/slide" Target="slides/slide1244.xml"/><Relationship Id="rId1464" Type="http://schemas.openxmlformats.org/officeDocument/2006/relationships/slide" Target="slides/slide1451.xml"/><Relationship Id="rId1671" Type="http://schemas.openxmlformats.org/officeDocument/2006/relationships/slide" Target="slides/slide1658.xml"/><Relationship Id="rId2308" Type="http://schemas.openxmlformats.org/officeDocument/2006/relationships/slide" Target="slides/slide2295.xml"/><Relationship Id="rId2515" Type="http://schemas.openxmlformats.org/officeDocument/2006/relationships/slide" Target="slides/slide2502.xml"/><Relationship Id="rId2722" Type="http://schemas.openxmlformats.org/officeDocument/2006/relationships/slide" Target="slides/slide2709.xml"/><Relationship Id="rId901" Type="http://schemas.openxmlformats.org/officeDocument/2006/relationships/slide" Target="slides/slide888.xml"/><Relationship Id="rId1117" Type="http://schemas.openxmlformats.org/officeDocument/2006/relationships/slide" Target="slides/slide1104.xml"/><Relationship Id="rId1324" Type="http://schemas.openxmlformats.org/officeDocument/2006/relationships/slide" Target="slides/slide1311.xml"/><Relationship Id="rId1531" Type="http://schemas.openxmlformats.org/officeDocument/2006/relationships/slide" Target="slides/slide1518.xml"/><Relationship Id="rId1769" Type="http://schemas.openxmlformats.org/officeDocument/2006/relationships/slide" Target="slides/slide1756.xml"/><Relationship Id="rId1976" Type="http://schemas.openxmlformats.org/officeDocument/2006/relationships/slide" Target="slides/slide1963.xml"/><Relationship Id="rId30" Type="http://schemas.openxmlformats.org/officeDocument/2006/relationships/slide" Target="slides/slide17.xml"/><Relationship Id="rId1629" Type="http://schemas.openxmlformats.org/officeDocument/2006/relationships/slide" Target="slides/slide1616.xml"/><Relationship Id="rId1836" Type="http://schemas.openxmlformats.org/officeDocument/2006/relationships/slide" Target="slides/slide1823.xml"/><Relationship Id="rId1903" Type="http://schemas.openxmlformats.org/officeDocument/2006/relationships/slide" Target="slides/slide1890.xml"/><Relationship Id="rId2098" Type="http://schemas.openxmlformats.org/officeDocument/2006/relationships/slide" Target="slides/slide2085.xml"/><Relationship Id="rId277" Type="http://schemas.openxmlformats.org/officeDocument/2006/relationships/slide" Target="slides/slide264.xml"/><Relationship Id="rId484" Type="http://schemas.openxmlformats.org/officeDocument/2006/relationships/slide" Target="slides/slide471.xml"/><Relationship Id="rId2165" Type="http://schemas.openxmlformats.org/officeDocument/2006/relationships/slide" Target="slides/slide2152.xml"/><Relationship Id="rId3009" Type="http://schemas.openxmlformats.org/officeDocument/2006/relationships/slide" Target="slides/slide2996.xml"/><Relationship Id="rId137" Type="http://schemas.openxmlformats.org/officeDocument/2006/relationships/slide" Target="slides/slide124.xml"/><Relationship Id="rId344" Type="http://schemas.openxmlformats.org/officeDocument/2006/relationships/slide" Target="slides/slide331.xml"/><Relationship Id="rId691" Type="http://schemas.openxmlformats.org/officeDocument/2006/relationships/slide" Target="slides/slide678.xml"/><Relationship Id="rId789" Type="http://schemas.openxmlformats.org/officeDocument/2006/relationships/slide" Target="slides/slide776.xml"/><Relationship Id="rId996" Type="http://schemas.openxmlformats.org/officeDocument/2006/relationships/slide" Target="slides/slide983.xml"/><Relationship Id="rId2025" Type="http://schemas.openxmlformats.org/officeDocument/2006/relationships/slide" Target="slides/slide2012.xml"/><Relationship Id="rId2372" Type="http://schemas.openxmlformats.org/officeDocument/2006/relationships/slide" Target="slides/slide2359.xml"/><Relationship Id="rId2677" Type="http://schemas.openxmlformats.org/officeDocument/2006/relationships/slide" Target="slides/slide2664.xml"/><Relationship Id="rId2884" Type="http://schemas.openxmlformats.org/officeDocument/2006/relationships/slide" Target="slides/slide2871.xml"/><Relationship Id="rId551" Type="http://schemas.openxmlformats.org/officeDocument/2006/relationships/slide" Target="slides/slide538.xml"/><Relationship Id="rId649" Type="http://schemas.openxmlformats.org/officeDocument/2006/relationships/slide" Target="slides/slide636.xml"/><Relationship Id="rId856" Type="http://schemas.openxmlformats.org/officeDocument/2006/relationships/slide" Target="slides/slide843.xml"/><Relationship Id="rId1181" Type="http://schemas.openxmlformats.org/officeDocument/2006/relationships/slide" Target="slides/slide1168.xml"/><Relationship Id="rId1279" Type="http://schemas.openxmlformats.org/officeDocument/2006/relationships/slide" Target="slides/slide1266.xml"/><Relationship Id="rId1486" Type="http://schemas.openxmlformats.org/officeDocument/2006/relationships/slide" Target="slides/slide1473.xml"/><Relationship Id="rId2232" Type="http://schemas.openxmlformats.org/officeDocument/2006/relationships/slide" Target="slides/slide2219.xml"/><Relationship Id="rId2537" Type="http://schemas.openxmlformats.org/officeDocument/2006/relationships/slide" Target="slides/slide2524.xml"/><Relationship Id="rId204" Type="http://schemas.openxmlformats.org/officeDocument/2006/relationships/slide" Target="slides/slide191.xml"/><Relationship Id="rId411" Type="http://schemas.openxmlformats.org/officeDocument/2006/relationships/slide" Target="slides/slide398.xml"/><Relationship Id="rId509" Type="http://schemas.openxmlformats.org/officeDocument/2006/relationships/slide" Target="slides/slide496.xml"/><Relationship Id="rId1041" Type="http://schemas.openxmlformats.org/officeDocument/2006/relationships/slide" Target="slides/slide1028.xml"/><Relationship Id="rId1139" Type="http://schemas.openxmlformats.org/officeDocument/2006/relationships/slide" Target="slides/slide1126.xml"/><Relationship Id="rId1346" Type="http://schemas.openxmlformats.org/officeDocument/2006/relationships/slide" Target="slides/slide1333.xml"/><Relationship Id="rId1693" Type="http://schemas.openxmlformats.org/officeDocument/2006/relationships/slide" Target="slides/slide1680.xml"/><Relationship Id="rId1998" Type="http://schemas.openxmlformats.org/officeDocument/2006/relationships/slide" Target="slides/slide1985.xml"/><Relationship Id="rId2744" Type="http://schemas.openxmlformats.org/officeDocument/2006/relationships/slide" Target="slides/slide2731.xml"/><Relationship Id="rId2951" Type="http://schemas.openxmlformats.org/officeDocument/2006/relationships/slide" Target="slides/slide2938.xml"/><Relationship Id="rId716" Type="http://schemas.openxmlformats.org/officeDocument/2006/relationships/slide" Target="slides/slide703.xml"/><Relationship Id="rId923" Type="http://schemas.openxmlformats.org/officeDocument/2006/relationships/slide" Target="slides/slide910.xml"/><Relationship Id="rId1553" Type="http://schemas.openxmlformats.org/officeDocument/2006/relationships/slide" Target="slides/slide1540.xml"/><Relationship Id="rId1760" Type="http://schemas.openxmlformats.org/officeDocument/2006/relationships/slide" Target="slides/slide1747.xml"/><Relationship Id="rId1858" Type="http://schemas.openxmlformats.org/officeDocument/2006/relationships/slide" Target="slides/slide1845.xml"/><Relationship Id="rId2604" Type="http://schemas.openxmlformats.org/officeDocument/2006/relationships/slide" Target="slides/slide2591.xml"/><Relationship Id="rId2811" Type="http://schemas.openxmlformats.org/officeDocument/2006/relationships/slide" Target="slides/slide2798.xml"/><Relationship Id="rId52" Type="http://schemas.openxmlformats.org/officeDocument/2006/relationships/slide" Target="slides/slide39.xml"/><Relationship Id="rId1206" Type="http://schemas.openxmlformats.org/officeDocument/2006/relationships/slide" Target="slides/slide1193.xml"/><Relationship Id="rId1413" Type="http://schemas.openxmlformats.org/officeDocument/2006/relationships/slide" Target="slides/slide1400.xml"/><Relationship Id="rId1620" Type="http://schemas.openxmlformats.org/officeDocument/2006/relationships/slide" Target="slides/slide1607.xml"/><Relationship Id="rId2909" Type="http://schemas.openxmlformats.org/officeDocument/2006/relationships/slide" Target="slides/slide2896.xml"/><Relationship Id="rId1718" Type="http://schemas.openxmlformats.org/officeDocument/2006/relationships/slide" Target="slides/slide1705.xml"/><Relationship Id="rId1925" Type="http://schemas.openxmlformats.org/officeDocument/2006/relationships/slide" Target="slides/slide1912.xml"/><Relationship Id="rId299" Type="http://schemas.openxmlformats.org/officeDocument/2006/relationships/slide" Target="slides/slide286.xml"/><Relationship Id="rId2187" Type="http://schemas.openxmlformats.org/officeDocument/2006/relationships/slide" Target="slides/slide2174.xml"/><Relationship Id="rId2394" Type="http://schemas.openxmlformats.org/officeDocument/2006/relationships/slide" Target="slides/slide2381.xml"/><Relationship Id="rId159" Type="http://schemas.openxmlformats.org/officeDocument/2006/relationships/slide" Target="slides/slide146.xml"/><Relationship Id="rId366" Type="http://schemas.openxmlformats.org/officeDocument/2006/relationships/slide" Target="slides/slide353.xml"/><Relationship Id="rId573" Type="http://schemas.openxmlformats.org/officeDocument/2006/relationships/slide" Target="slides/slide560.xml"/><Relationship Id="rId780" Type="http://schemas.openxmlformats.org/officeDocument/2006/relationships/slide" Target="slides/slide767.xml"/><Relationship Id="rId2047" Type="http://schemas.openxmlformats.org/officeDocument/2006/relationships/slide" Target="slides/slide2034.xml"/><Relationship Id="rId2254" Type="http://schemas.openxmlformats.org/officeDocument/2006/relationships/slide" Target="slides/slide2241.xml"/><Relationship Id="rId2461" Type="http://schemas.openxmlformats.org/officeDocument/2006/relationships/slide" Target="slides/slide2448.xml"/><Relationship Id="rId2699" Type="http://schemas.openxmlformats.org/officeDocument/2006/relationships/slide" Target="slides/slide2686.xml"/><Relationship Id="rId3000" Type="http://schemas.openxmlformats.org/officeDocument/2006/relationships/slide" Target="slides/slide2987.xml"/><Relationship Id="rId226" Type="http://schemas.openxmlformats.org/officeDocument/2006/relationships/slide" Target="slides/slide213.xml"/><Relationship Id="rId433" Type="http://schemas.openxmlformats.org/officeDocument/2006/relationships/slide" Target="slides/slide420.xml"/><Relationship Id="rId878" Type="http://schemas.openxmlformats.org/officeDocument/2006/relationships/slide" Target="slides/slide865.xml"/><Relationship Id="rId1063" Type="http://schemas.openxmlformats.org/officeDocument/2006/relationships/slide" Target="slides/slide1050.xml"/><Relationship Id="rId1270" Type="http://schemas.openxmlformats.org/officeDocument/2006/relationships/slide" Target="slides/slide1257.xml"/><Relationship Id="rId2114" Type="http://schemas.openxmlformats.org/officeDocument/2006/relationships/slide" Target="slides/slide2101.xml"/><Relationship Id="rId2559" Type="http://schemas.openxmlformats.org/officeDocument/2006/relationships/slide" Target="slides/slide2546.xml"/><Relationship Id="rId2766" Type="http://schemas.openxmlformats.org/officeDocument/2006/relationships/slide" Target="slides/slide2753.xml"/><Relationship Id="rId2973" Type="http://schemas.openxmlformats.org/officeDocument/2006/relationships/slide" Target="slides/slide2960.xml"/><Relationship Id="rId640" Type="http://schemas.openxmlformats.org/officeDocument/2006/relationships/slide" Target="slides/slide627.xml"/><Relationship Id="rId738" Type="http://schemas.openxmlformats.org/officeDocument/2006/relationships/slide" Target="slides/slide725.xml"/><Relationship Id="rId945" Type="http://schemas.openxmlformats.org/officeDocument/2006/relationships/slide" Target="slides/slide932.xml"/><Relationship Id="rId1368" Type="http://schemas.openxmlformats.org/officeDocument/2006/relationships/slide" Target="slides/slide1355.xml"/><Relationship Id="rId1575" Type="http://schemas.openxmlformats.org/officeDocument/2006/relationships/slide" Target="slides/slide1562.xml"/><Relationship Id="rId1782" Type="http://schemas.openxmlformats.org/officeDocument/2006/relationships/slide" Target="slides/slide1769.xml"/><Relationship Id="rId2321" Type="http://schemas.openxmlformats.org/officeDocument/2006/relationships/slide" Target="slides/slide2308.xml"/><Relationship Id="rId2419" Type="http://schemas.openxmlformats.org/officeDocument/2006/relationships/slide" Target="slides/slide2406.xml"/><Relationship Id="rId2626" Type="http://schemas.openxmlformats.org/officeDocument/2006/relationships/slide" Target="slides/slide2613.xml"/><Relationship Id="rId2833" Type="http://schemas.openxmlformats.org/officeDocument/2006/relationships/slide" Target="slides/slide2820.xml"/><Relationship Id="rId74" Type="http://schemas.openxmlformats.org/officeDocument/2006/relationships/slide" Target="slides/slide61.xml"/><Relationship Id="rId500" Type="http://schemas.openxmlformats.org/officeDocument/2006/relationships/slide" Target="slides/slide487.xml"/><Relationship Id="rId805" Type="http://schemas.openxmlformats.org/officeDocument/2006/relationships/slide" Target="slides/slide792.xml"/><Relationship Id="rId1130" Type="http://schemas.openxmlformats.org/officeDocument/2006/relationships/slide" Target="slides/slide1117.xml"/><Relationship Id="rId1228" Type="http://schemas.openxmlformats.org/officeDocument/2006/relationships/slide" Target="slides/slide1215.xml"/><Relationship Id="rId1435" Type="http://schemas.openxmlformats.org/officeDocument/2006/relationships/slide" Target="slides/slide1422.xml"/><Relationship Id="rId1642" Type="http://schemas.openxmlformats.org/officeDocument/2006/relationships/slide" Target="slides/slide1629.xml"/><Relationship Id="rId1947" Type="http://schemas.openxmlformats.org/officeDocument/2006/relationships/slide" Target="slides/slide1934.xml"/><Relationship Id="rId2900" Type="http://schemas.openxmlformats.org/officeDocument/2006/relationships/slide" Target="slides/slide2887.xml"/><Relationship Id="rId1502" Type="http://schemas.openxmlformats.org/officeDocument/2006/relationships/slide" Target="slides/slide1489.xml"/><Relationship Id="rId1807" Type="http://schemas.openxmlformats.org/officeDocument/2006/relationships/slide" Target="slides/slide1794.xml"/><Relationship Id="rId290" Type="http://schemas.openxmlformats.org/officeDocument/2006/relationships/slide" Target="slides/slide277.xml"/><Relationship Id="rId388" Type="http://schemas.openxmlformats.org/officeDocument/2006/relationships/slide" Target="slides/slide375.xml"/><Relationship Id="rId2069" Type="http://schemas.openxmlformats.org/officeDocument/2006/relationships/slide" Target="slides/slide2056.xml"/><Relationship Id="rId3022" Type="http://schemas.openxmlformats.org/officeDocument/2006/relationships/slide" Target="slides/slide3009.xml"/><Relationship Id="rId150" Type="http://schemas.openxmlformats.org/officeDocument/2006/relationships/slide" Target="slides/slide137.xml"/><Relationship Id="rId595" Type="http://schemas.openxmlformats.org/officeDocument/2006/relationships/slide" Target="slides/slide582.xml"/><Relationship Id="rId2276" Type="http://schemas.openxmlformats.org/officeDocument/2006/relationships/slide" Target="slides/slide2263.xml"/><Relationship Id="rId2483" Type="http://schemas.openxmlformats.org/officeDocument/2006/relationships/slide" Target="slides/slide2470.xml"/><Relationship Id="rId2690" Type="http://schemas.openxmlformats.org/officeDocument/2006/relationships/slide" Target="slides/slide2677.xml"/><Relationship Id="rId248" Type="http://schemas.openxmlformats.org/officeDocument/2006/relationships/slide" Target="slides/slide235.xml"/><Relationship Id="rId455" Type="http://schemas.openxmlformats.org/officeDocument/2006/relationships/slide" Target="slides/slide442.xml"/><Relationship Id="rId662" Type="http://schemas.openxmlformats.org/officeDocument/2006/relationships/slide" Target="slides/slide649.xml"/><Relationship Id="rId1085" Type="http://schemas.openxmlformats.org/officeDocument/2006/relationships/slide" Target="slides/slide1072.xml"/><Relationship Id="rId1292" Type="http://schemas.openxmlformats.org/officeDocument/2006/relationships/slide" Target="slides/slide1279.xml"/><Relationship Id="rId2136" Type="http://schemas.openxmlformats.org/officeDocument/2006/relationships/slide" Target="slides/slide2123.xml"/><Relationship Id="rId2343" Type="http://schemas.openxmlformats.org/officeDocument/2006/relationships/slide" Target="slides/slide2330.xml"/><Relationship Id="rId2550" Type="http://schemas.openxmlformats.org/officeDocument/2006/relationships/slide" Target="slides/slide2537.xml"/><Relationship Id="rId2788" Type="http://schemas.openxmlformats.org/officeDocument/2006/relationships/slide" Target="slides/slide2775.xml"/><Relationship Id="rId2995" Type="http://schemas.openxmlformats.org/officeDocument/2006/relationships/slide" Target="slides/slide2982.xml"/><Relationship Id="rId108" Type="http://schemas.openxmlformats.org/officeDocument/2006/relationships/slide" Target="slides/slide95.xml"/><Relationship Id="rId315" Type="http://schemas.openxmlformats.org/officeDocument/2006/relationships/slide" Target="slides/slide302.xml"/><Relationship Id="rId522" Type="http://schemas.openxmlformats.org/officeDocument/2006/relationships/slide" Target="slides/slide509.xml"/><Relationship Id="rId967" Type="http://schemas.openxmlformats.org/officeDocument/2006/relationships/slide" Target="slides/slide954.xml"/><Relationship Id="rId1152" Type="http://schemas.openxmlformats.org/officeDocument/2006/relationships/slide" Target="slides/slide1139.xml"/><Relationship Id="rId1597" Type="http://schemas.openxmlformats.org/officeDocument/2006/relationships/slide" Target="slides/slide1584.xml"/><Relationship Id="rId2203" Type="http://schemas.openxmlformats.org/officeDocument/2006/relationships/slide" Target="slides/slide2190.xml"/><Relationship Id="rId2410" Type="http://schemas.openxmlformats.org/officeDocument/2006/relationships/slide" Target="slides/slide2397.xml"/><Relationship Id="rId2648" Type="http://schemas.openxmlformats.org/officeDocument/2006/relationships/slide" Target="slides/slide2635.xml"/><Relationship Id="rId2855" Type="http://schemas.openxmlformats.org/officeDocument/2006/relationships/slide" Target="slides/slide2842.xml"/><Relationship Id="rId96" Type="http://schemas.openxmlformats.org/officeDocument/2006/relationships/slide" Target="slides/slide83.xml"/><Relationship Id="rId827" Type="http://schemas.openxmlformats.org/officeDocument/2006/relationships/slide" Target="slides/slide814.xml"/><Relationship Id="rId1012" Type="http://schemas.openxmlformats.org/officeDocument/2006/relationships/slide" Target="slides/slide999.xml"/><Relationship Id="rId1457" Type="http://schemas.openxmlformats.org/officeDocument/2006/relationships/slide" Target="slides/slide1444.xml"/><Relationship Id="rId1664" Type="http://schemas.openxmlformats.org/officeDocument/2006/relationships/slide" Target="slides/slide1651.xml"/><Relationship Id="rId1871" Type="http://schemas.openxmlformats.org/officeDocument/2006/relationships/slide" Target="slides/slide1858.xml"/><Relationship Id="rId2508" Type="http://schemas.openxmlformats.org/officeDocument/2006/relationships/slide" Target="slides/slide2495.xml"/><Relationship Id="rId2715" Type="http://schemas.openxmlformats.org/officeDocument/2006/relationships/slide" Target="slides/slide2702.xml"/><Relationship Id="rId2922" Type="http://schemas.openxmlformats.org/officeDocument/2006/relationships/slide" Target="slides/slide2909.xml"/><Relationship Id="rId1317" Type="http://schemas.openxmlformats.org/officeDocument/2006/relationships/slide" Target="slides/slide1304.xml"/><Relationship Id="rId1524" Type="http://schemas.openxmlformats.org/officeDocument/2006/relationships/slide" Target="slides/slide1511.xml"/><Relationship Id="rId1731" Type="http://schemas.openxmlformats.org/officeDocument/2006/relationships/slide" Target="slides/slide1718.xml"/><Relationship Id="rId1969" Type="http://schemas.openxmlformats.org/officeDocument/2006/relationships/slide" Target="slides/slide1956.xml"/><Relationship Id="rId23" Type="http://schemas.openxmlformats.org/officeDocument/2006/relationships/slide" Target="slides/slide10.xml"/><Relationship Id="rId1829" Type="http://schemas.openxmlformats.org/officeDocument/2006/relationships/slide" Target="slides/slide1816.xml"/><Relationship Id="rId2298" Type="http://schemas.openxmlformats.org/officeDocument/2006/relationships/slide" Target="slides/slide2285.xml"/><Relationship Id="rId3044" Type="http://schemas.openxmlformats.org/officeDocument/2006/relationships/slide" Target="slides/slide3031.xml"/><Relationship Id="rId172" Type="http://schemas.openxmlformats.org/officeDocument/2006/relationships/slide" Target="slides/slide159.xml"/><Relationship Id="rId477" Type="http://schemas.openxmlformats.org/officeDocument/2006/relationships/slide" Target="slides/slide464.xml"/><Relationship Id="rId684" Type="http://schemas.openxmlformats.org/officeDocument/2006/relationships/slide" Target="slides/slide671.xml"/><Relationship Id="rId2060" Type="http://schemas.openxmlformats.org/officeDocument/2006/relationships/slide" Target="slides/slide2047.xml"/><Relationship Id="rId2158" Type="http://schemas.openxmlformats.org/officeDocument/2006/relationships/slide" Target="slides/slide2145.xml"/><Relationship Id="rId2365" Type="http://schemas.openxmlformats.org/officeDocument/2006/relationships/slide" Target="slides/slide2352.xml"/><Relationship Id="rId337" Type="http://schemas.openxmlformats.org/officeDocument/2006/relationships/slide" Target="slides/slide324.xml"/><Relationship Id="rId891" Type="http://schemas.openxmlformats.org/officeDocument/2006/relationships/slide" Target="slides/slide878.xml"/><Relationship Id="rId989" Type="http://schemas.openxmlformats.org/officeDocument/2006/relationships/slide" Target="slides/slide976.xml"/><Relationship Id="rId2018" Type="http://schemas.openxmlformats.org/officeDocument/2006/relationships/slide" Target="slides/slide2005.xml"/><Relationship Id="rId2572" Type="http://schemas.openxmlformats.org/officeDocument/2006/relationships/slide" Target="slides/slide2559.xml"/><Relationship Id="rId2877" Type="http://schemas.openxmlformats.org/officeDocument/2006/relationships/slide" Target="slides/slide2864.xml"/><Relationship Id="rId544" Type="http://schemas.openxmlformats.org/officeDocument/2006/relationships/slide" Target="slides/slide531.xml"/><Relationship Id="rId751" Type="http://schemas.openxmlformats.org/officeDocument/2006/relationships/slide" Target="slides/slide738.xml"/><Relationship Id="rId849" Type="http://schemas.openxmlformats.org/officeDocument/2006/relationships/slide" Target="slides/slide836.xml"/><Relationship Id="rId1174" Type="http://schemas.openxmlformats.org/officeDocument/2006/relationships/slide" Target="slides/slide1161.xml"/><Relationship Id="rId1381" Type="http://schemas.openxmlformats.org/officeDocument/2006/relationships/slide" Target="slides/slide1368.xml"/><Relationship Id="rId1479" Type="http://schemas.openxmlformats.org/officeDocument/2006/relationships/slide" Target="slides/slide1466.xml"/><Relationship Id="rId1686" Type="http://schemas.openxmlformats.org/officeDocument/2006/relationships/slide" Target="slides/slide1673.xml"/><Relationship Id="rId2225" Type="http://schemas.openxmlformats.org/officeDocument/2006/relationships/slide" Target="slides/slide2212.xml"/><Relationship Id="rId2432" Type="http://schemas.openxmlformats.org/officeDocument/2006/relationships/slide" Target="slides/slide2419.xml"/><Relationship Id="rId404" Type="http://schemas.openxmlformats.org/officeDocument/2006/relationships/slide" Target="slides/slide391.xml"/><Relationship Id="rId611" Type="http://schemas.openxmlformats.org/officeDocument/2006/relationships/slide" Target="slides/slide598.xml"/><Relationship Id="rId1034" Type="http://schemas.openxmlformats.org/officeDocument/2006/relationships/slide" Target="slides/slide1021.xml"/><Relationship Id="rId1241" Type="http://schemas.openxmlformats.org/officeDocument/2006/relationships/slide" Target="slides/slide1228.xml"/><Relationship Id="rId1339" Type="http://schemas.openxmlformats.org/officeDocument/2006/relationships/slide" Target="slides/slide1326.xml"/><Relationship Id="rId1893" Type="http://schemas.openxmlformats.org/officeDocument/2006/relationships/slide" Target="slides/slide1880.xml"/><Relationship Id="rId2737" Type="http://schemas.openxmlformats.org/officeDocument/2006/relationships/slide" Target="slides/slide2724.xml"/><Relationship Id="rId2944" Type="http://schemas.openxmlformats.org/officeDocument/2006/relationships/slide" Target="slides/slide2931.xml"/><Relationship Id="rId709" Type="http://schemas.openxmlformats.org/officeDocument/2006/relationships/slide" Target="slides/slide696.xml"/><Relationship Id="rId916" Type="http://schemas.openxmlformats.org/officeDocument/2006/relationships/slide" Target="slides/slide903.xml"/><Relationship Id="rId1101" Type="http://schemas.openxmlformats.org/officeDocument/2006/relationships/slide" Target="slides/slide1088.xml"/><Relationship Id="rId1546" Type="http://schemas.openxmlformats.org/officeDocument/2006/relationships/slide" Target="slides/slide1533.xml"/><Relationship Id="rId1753" Type="http://schemas.openxmlformats.org/officeDocument/2006/relationships/slide" Target="slides/slide1740.xml"/><Relationship Id="rId1960" Type="http://schemas.openxmlformats.org/officeDocument/2006/relationships/slide" Target="slides/slide1947.xml"/><Relationship Id="rId2804" Type="http://schemas.openxmlformats.org/officeDocument/2006/relationships/slide" Target="slides/slide2791.xml"/><Relationship Id="rId45" Type="http://schemas.openxmlformats.org/officeDocument/2006/relationships/slide" Target="slides/slide32.xml"/><Relationship Id="rId1406" Type="http://schemas.openxmlformats.org/officeDocument/2006/relationships/slide" Target="slides/slide1393.xml"/><Relationship Id="rId1613" Type="http://schemas.openxmlformats.org/officeDocument/2006/relationships/slide" Target="slides/slide1600.xml"/><Relationship Id="rId1820" Type="http://schemas.openxmlformats.org/officeDocument/2006/relationships/slide" Target="slides/slide1807.xml"/><Relationship Id="rId194" Type="http://schemas.openxmlformats.org/officeDocument/2006/relationships/slide" Target="slides/slide181.xml"/><Relationship Id="rId1918" Type="http://schemas.openxmlformats.org/officeDocument/2006/relationships/slide" Target="slides/slide1905.xml"/><Relationship Id="rId2082" Type="http://schemas.openxmlformats.org/officeDocument/2006/relationships/slide" Target="slides/slide2069.xml"/><Relationship Id="rId261" Type="http://schemas.openxmlformats.org/officeDocument/2006/relationships/slide" Target="slides/slide248.xml"/><Relationship Id="rId499" Type="http://schemas.openxmlformats.org/officeDocument/2006/relationships/slide" Target="slides/slide486.xml"/><Relationship Id="rId2387" Type="http://schemas.openxmlformats.org/officeDocument/2006/relationships/slide" Target="slides/slide2374.xml"/><Relationship Id="rId2594" Type="http://schemas.openxmlformats.org/officeDocument/2006/relationships/slide" Target="slides/slide2581.xml"/><Relationship Id="rId359" Type="http://schemas.openxmlformats.org/officeDocument/2006/relationships/slide" Target="slides/slide346.xml"/><Relationship Id="rId566" Type="http://schemas.openxmlformats.org/officeDocument/2006/relationships/slide" Target="slides/slide553.xml"/><Relationship Id="rId773" Type="http://schemas.openxmlformats.org/officeDocument/2006/relationships/slide" Target="slides/slide760.xml"/><Relationship Id="rId1196" Type="http://schemas.openxmlformats.org/officeDocument/2006/relationships/slide" Target="slides/slide1183.xml"/><Relationship Id="rId2247" Type="http://schemas.openxmlformats.org/officeDocument/2006/relationships/slide" Target="slides/slide2234.xml"/><Relationship Id="rId2454" Type="http://schemas.openxmlformats.org/officeDocument/2006/relationships/slide" Target="slides/slide2441.xml"/><Relationship Id="rId2899" Type="http://schemas.openxmlformats.org/officeDocument/2006/relationships/slide" Target="slides/slide2886.xml"/><Relationship Id="rId121" Type="http://schemas.openxmlformats.org/officeDocument/2006/relationships/slide" Target="slides/slide108.xml"/><Relationship Id="rId219" Type="http://schemas.openxmlformats.org/officeDocument/2006/relationships/slide" Target="slides/slide206.xml"/><Relationship Id="rId426" Type="http://schemas.openxmlformats.org/officeDocument/2006/relationships/slide" Target="slides/slide413.xml"/><Relationship Id="rId633" Type="http://schemas.openxmlformats.org/officeDocument/2006/relationships/slide" Target="slides/slide620.xml"/><Relationship Id="rId980" Type="http://schemas.openxmlformats.org/officeDocument/2006/relationships/slide" Target="slides/slide967.xml"/><Relationship Id="rId1056" Type="http://schemas.openxmlformats.org/officeDocument/2006/relationships/slide" Target="slides/slide1043.xml"/><Relationship Id="rId1263" Type="http://schemas.openxmlformats.org/officeDocument/2006/relationships/slide" Target="slides/slide1250.xml"/><Relationship Id="rId2107" Type="http://schemas.openxmlformats.org/officeDocument/2006/relationships/slide" Target="slides/slide2094.xml"/><Relationship Id="rId2314" Type="http://schemas.openxmlformats.org/officeDocument/2006/relationships/slide" Target="slides/slide2301.xml"/><Relationship Id="rId2661" Type="http://schemas.openxmlformats.org/officeDocument/2006/relationships/slide" Target="slides/slide2648.xml"/><Relationship Id="rId2759" Type="http://schemas.openxmlformats.org/officeDocument/2006/relationships/slide" Target="slides/slide2746.xml"/><Relationship Id="rId2966" Type="http://schemas.openxmlformats.org/officeDocument/2006/relationships/slide" Target="slides/slide2953.xml"/><Relationship Id="rId840" Type="http://schemas.openxmlformats.org/officeDocument/2006/relationships/slide" Target="slides/slide827.xml"/><Relationship Id="rId938" Type="http://schemas.openxmlformats.org/officeDocument/2006/relationships/slide" Target="slides/slide925.xml"/><Relationship Id="rId1470" Type="http://schemas.openxmlformats.org/officeDocument/2006/relationships/slide" Target="slides/slide1457.xml"/><Relationship Id="rId1568" Type="http://schemas.openxmlformats.org/officeDocument/2006/relationships/slide" Target="slides/slide1555.xml"/><Relationship Id="rId1775" Type="http://schemas.openxmlformats.org/officeDocument/2006/relationships/slide" Target="slides/slide1762.xml"/><Relationship Id="rId2521" Type="http://schemas.openxmlformats.org/officeDocument/2006/relationships/slide" Target="slides/slide2508.xml"/><Relationship Id="rId2619" Type="http://schemas.openxmlformats.org/officeDocument/2006/relationships/slide" Target="slides/slide2606.xml"/><Relationship Id="rId2826" Type="http://schemas.openxmlformats.org/officeDocument/2006/relationships/slide" Target="slides/slide2813.xml"/><Relationship Id="rId67" Type="http://schemas.openxmlformats.org/officeDocument/2006/relationships/slide" Target="slides/slide54.xml"/><Relationship Id="rId700" Type="http://schemas.openxmlformats.org/officeDocument/2006/relationships/slide" Target="slides/slide687.xml"/><Relationship Id="rId1123" Type="http://schemas.openxmlformats.org/officeDocument/2006/relationships/slide" Target="slides/slide1110.xml"/><Relationship Id="rId1330" Type="http://schemas.openxmlformats.org/officeDocument/2006/relationships/slide" Target="slides/slide1317.xml"/><Relationship Id="rId1428" Type="http://schemas.openxmlformats.org/officeDocument/2006/relationships/slide" Target="slides/slide1415.xml"/><Relationship Id="rId1635" Type="http://schemas.openxmlformats.org/officeDocument/2006/relationships/slide" Target="slides/slide1622.xml"/><Relationship Id="rId1982" Type="http://schemas.openxmlformats.org/officeDocument/2006/relationships/slide" Target="slides/slide1969.xml"/><Relationship Id="rId1842" Type="http://schemas.openxmlformats.org/officeDocument/2006/relationships/slide" Target="slides/slide1829.xml"/><Relationship Id="rId1702" Type="http://schemas.openxmlformats.org/officeDocument/2006/relationships/slide" Target="slides/slide1689.xml"/><Relationship Id="rId283" Type="http://schemas.openxmlformats.org/officeDocument/2006/relationships/slide" Target="slides/slide270.xml"/><Relationship Id="rId490" Type="http://schemas.openxmlformats.org/officeDocument/2006/relationships/slide" Target="slides/slide477.xml"/><Relationship Id="rId2171" Type="http://schemas.openxmlformats.org/officeDocument/2006/relationships/slide" Target="slides/slide2158.xml"/><Relationship Id="rId3015" Type="http://schemas.openxmlformats.org/officeDocument/2006/relationships/slide" Target="slides/slide3002.xml"/><Relationship Id="rId143" Type="http://schemas.openxmlformats.org/officeDocument/2006/relationships/slide" Target="slides/slide130.xml"/><Relationship Id="rId350" Type="http://schemas.openxmlformats.org/officeDocument/2006/relationships/slide" Target="slides/slide337.xml"/><Relationship Id="rId588" Type="http://schemas.openxmlformats.org/officeDocument/2006/relationships/slide" Target="slides/slide575.xml"/><Relationship Id="rId795" Type="http://schemas.openxmlformats.org/officeDocument/2006/relationships/slide" Target="slides/slide782.xml"/><Relationship Id="rId2031" Type="http://schemas.openxmlformats.org/officeDocument/2006/relationships/slide" Target="slides/slide2018.xml"/><Relationship Id="rId2269" Type="http://schemas.openxmlformats.org/officeDocument/2006/relationships/slide" Target="slides/slide2256.xml"/><Relationship Id="rId2476" Type="http://schemas.openxmlformats.org/officeDocument/2006/relationships/slide" Target="slides/slide2463.xml"/><Relationship Id="rId2683" Type="http://schemas.openxmlformats.org/officeDocument/2006/relationships/slide" Target="slides/slide2670.xml"/><Relationship Id="rId2890" Type="http://schemas.openxmlformats.org/officeDocument/2006/relationships/slide" Target="slides/slide2877.xml"/><Relationship Id="rId9" Type="http://schemas.openxmlformats.org/officeDocument/2006/relationships/slideMaster" Target="slideMasters/slideMaster9.xml"/><Relationship Id="rId210" Type="http://schemas.openxmlformats.org/officeDocument/2006/relationships/slide" Target="slides/slide197.xml"/><Relationship Id="rId448" Type="http://schemas.openxmlformats.org/officeDocument/2006/relationships/slide" Target="slides/slide435.xml"/><Relationship Id="rId655" Type="http://schemas.openxmlformats.org/officeDocument/2006/relationships/slide" Target="slides/slide642.xml"/><Relationship Id="rId862" Type="http://schemas.openxmlformats.org/officeDocument/2006/relationships/slide" Target="slides/slide849.xml"/><Relationship Id="rId1078" Type="http://schemas.openxmlformats.org/officeDocument/2006/relationships/slide" Target="slides/slide1065.xml"/><Relationship Id="rId1285" Type="http://schemas.openxmlformats.org/officeDocument/2006/relationships/slide" Target="slides/slide1272.xml"/><Relationship Id="rId1492" Type="http://schemas.openxmlformats.org/officeDocument/2006/relationships/slide" Target="slides/slide1479.xml"/><Relationship Id="rId2129" Type="http://schemas.openxmlformats.org/officeDocument/2006/relationships/slide" Target="slides/slide2116.xml"/><Relationship Id="rId2336" Type="http://schemas.openxmlformats.org/officeDocument/2006/relationships/slide" Target="slides/slide2323.xml"/><Relationship Id="rId2543" Type="http://schemas.openxmlformats.org/officeDocument/2006/relationships/slide" Target="slides/slide2530.xml"/><Relationship Id="rId2750" Type="http://schemas.openxmlformats.org/officeDocument/2006/relationships/slide" Target="slides/slide2737.xml"/><Relationship Id="rId2988" Type="http://schemas.openxmlformats.org/officeDocument/2006/relationships/slide" Target="slides/slide2975.xml"/><Relationship Id="rId308" Type="http://schemas.openxmlformats.org/officeDocument/2006/relationships/slide" Target="slides/slide295.xml"/><Relationship Id="rId515" Type="http://schemas.openxmlformats.org/officeDocument/2006/relationships/slide" Target="slides/slide502.xml"/><Relationship Id="rId722" Type="http://schemas.openxmlformats.org/officeDocument/2006/relationships/slide" Target="slides/slide709.xml"/><Relationship Id="rId1145" Type="http://schemas.openxmlformats.org/officeDocument/2006/relationships/slide" Target="slides/slide1132.xml"/><Relationship Id="rId1352" Type="http://schemas.openxmlformats.org/officeDocument/2006/relationships/slide" Target="slides/slide1339.xml"/><Relationship Id="rId1797" Type="http://schemas.openxmlformats.org/officeDocument/2006/relationships/slide" Target="slides/slide1784.xml"/><Relationship Id="rId2403" Type="http://schemas.openxmlformats.org/officeDocument/2006/relationships/slide" Target="slides/slide2390.xml"/><Relationship Id="rId2848" Type="http://schemas.openxmlformats.org/officeDocument/2006/relationships/slide" Target="slides/slide2835.xml"/><Relationship Id="rId89" Type="http://schemas.openxmlformats.org/officeDocument/2006/relationships/slide" Target="slides/slide76.xml"/><Relationship Id="rId1005" Type="http://schemas.openxmlformats.org/officeDocument/2006/relationships/slide" Target="slides/slide992.xml"/><Relationship Id="rId1212" Type="http://schemas.openxmlformats.org/officeDocument/2006/relationships/slide" Target="slides/slide1199.xml"/><Relationship Id="rId1657" Type="http://schemas.openxmlformats.org/officeDocument/2006/relationships/slide" Target="slides/slide1644.xml"/><Relationship Id="rId1864" Type="http://schemas.openxmlformats.org/officeDocument/2006/relationships/slide" Target="slides/slide1851.xml"/><Relationship Id="rId2610" Type="http://schemas.openxmlformats.org/officeDocument/2006/relationships/slide" Target="slides/slide2597.xml"/><Relationship Id="rId2708" Type="http://schemas.openxmlformats.org/officeDocument/2006/relationships/slide" Target="slides/slide2695.xml"/><Relationship Id="rId2915" Type="http://schemas.openxmlformats.org/officeDocument/2006/relationships/slide" Target="slides/slide2902.xml"/><Relationship Id="rId1517" Type="http://schemas.openxmlformats.org/officeDocument/2006/relationships/slide" Target="slides/slide1504.xml"/><Relationship Id="rId1724" Type="http://schemas.openxmlformats.org/officeDocument/2006/relationships/slide" Target="slides/slide1711.xml"/><Relationship Id="rId16" Type="http://schemas.openxmlformats.org/officeDocument/2006/relationships/slide" Target="slides/slide3.xml"/><Relationship Id="rId1931" Type="http://schemas.openxmlformats.org/officeDocument/2006/relationships/slide" Target="slides/slide1918.xml"/><Relationship Id="rId3037" Type="http://schemas.openxmlformats.org/officeDocument/2006/relationships/slide" Target="slides/slide3024.xml"/><Relationship Id="rId2193" Type="http://schemas.openxmlformats.org/officeDocument/2006/relationships/slide" Target="slides/slide2180.xml"/><Relationship Id="rId2498" Type="http://schemas.openxmlformats.org/officeDocument/2006/relationships/slide" Target="slides/slide2485.xml"/><Relationship Id="rId165" Type="http://schemas.openxmlformats.org/officeDocument/2006/relationships/slide" Target="slides/slide152.xml"/><Relationship Id="rId372" Type="http://schemas.openxmlformats.org/officeDocument/2006/relationships/slide" Target="slides/slide359.xml"/><Relationship Id="rId677" Type="http://schemas.openxmlformats.org/officeDocument/2006/relationships/slide" Target="slides/slide664.xml"/><Relationship Id="rId2053" Type="http://schemas.openxmlformats.org/officeDocument/2006/relationships/slide" Target="slides/slide2040.xml"/><Relationship Id="rId2260" Type="http://schemas.openxmlformats.org/officeDocument/2006/relationships/slide" Target="slides/slide2247.xml"/><Relationship Id="rId2358" Type="http://schemas.openxmlformats.org/officeDocument/2006/relationships/slide" Target="slides/slide2345.xml"/><Relationship Id="rId232" Type="http://schemas.openxmlformats.org/officeDocument/2006/relationships/slide" Target="slides/slide219.xml"/><Relationship Id="rId884" Type="http://schemas.openxmlformats.org/officeDocument/2006/relationships/slide" Target="slides/slide871.xml"/><Relationship Id="rId2120" Type="http://schemas.openxmlformats.org/officeDocument/2006/relationships/slide" Target="slides/slide2107.xml"/><Relationship Id="rId2565" Type="http://schemas.openxmlformats.org/officeDocument/2006/relationships/slide" Target="slides/slide2552.xml"/><Relationship Id="rId2772" Type="http://schemas.openxmlformats.org/officeDocument/2006/relationships/slide" Target="slides/slide2759.xml"/><Relationship Id="rId537" Type="http://schemas.openxmlformats.org/officeDocument/2006/relationships/slide" Target="slides/slide524.xml"/><Relationship Id="rId744" Type="http://schemas.openxmlformats.org/officeDocument/2006/relationships/slide" Target="slides/slide731.xml"/><Relationship Id="rId951" Type="http://schemas.openxmlformats.org/officeDocument/2006/relationships/slide" Target="slides/slide938.xml"/><Relationship Id="rId1167" Type="http://schemas.openxmlformats.org/officeDocument/2006/relationships/slide" Target="slides/slide1154.xml"/><Relationship Id="rId1374" Type="http://schemas.openxmlformats.org/officeDocument/2006/relationships/slide" Target="slides/slide1361.xml"/><Relationship Id="rId1581" Type="http://schemas.openxmlformats.org/officeDocument/2006/relationships/slide" Target="slides/slide1568.xml"/><Relationship Id="rId1679" Type="http://schemas.openxmlformats.org/officeDocument/2006/relationships/slide" Target="slides/slide1666.xml"/><Relationship Id="rId2218" Type="http://schemas.openxmlformats.org/officeDocument/2006/relationships/slide" Target="slides/slide2205.xml"/><Relationship Id="rId2425" Type="http://schemas.openxmlformats.org/officeDocument/2006/relationships/slide" Target="slides/slide2412.xml"/><Relationship Id="rId2632" Type="http://schemas.openxmlformats.org/officeDocument/2006/relationships/slide" Target="slides/slide2619.xml"/><Relationship Id="rId80" Type="http://schemas.openxmlformats.org/officeDocument/2006/relationships/slide" Target="slides/slide67.xml"/><Relationship Id="rId604" Type="http://schemas.openxmlformats.org/officeDocument/2006/relationships/slide" Target="slides/slide591.xml"/><Relationship Id="rId811" Type="http://schemas.openxmlformats.org/officeDocument/2006/relationships/slide" Target="slides/slide798.xml"/><Relationship Id="rId1027" Type="http://schemas.openxmlformats.org/officeDocument/2006/relationships/slide" Target="slides/slide1014.xml"/><Relationship Id="rId1234" Type="http://schemas.openxmlformats.org/officeDocument/2006/relationships/slide" Target="slides/slide1221.xml"/><Relationship Id="rId1441" Type="http://schemas.openxmlformats.org/officeDocument/2006/relationships/slide" Target="slides/slide1428.xml"/><Relationship Id="rId1886" Type="http://schemas.openxmlformats.org/officeDocument/2006/relationships/slide" Target="slides/slide1873.xml"/><Relationship Id="rId2937" Type="http://schemas.openxmlformats.org/officeDocument/2006/relationships/slide" Target="slides/slide2924.xml"/><Relationship Id="rId909" Type="http://schemas.openxmlformats.org/officeDocument/2006/relationships/slide" Target="slides/slide896.xml"/><Relationship Id="rId1301" Type="http://schemas.openxmlformats.org/officeDocument/2006/relationships/slide" Target="slides/slide1288.xml"/><Relationship Id="rId1539" Type="http://schemas.openxmlformats.org/officeDocument/2006/relationships/slide" Target="slides/slide1526.xml"/><Relationship Id="rId1746" Type="http://schemas.openxmlformats.org/officeDocument/2006/relationships/slide" Target="slides/slide1733.xml"/><Relationship Id="rId1953" Type="http://schemas.openxmlformats.org/officeDocument/2006/relationships/slide" Target="slides/slide1940.xml"/><Relationship Id="rId38" Type="http://schemas.openxmlformats.org/officeDocument/2006/relationships/slide" Target="slides/slide25.xml"/><Relationship Id="rId1606" Type="http://schemas.openxmlformats.org/officeDocument/2006/relationships/slide" Target="slides/slide1593.xml"/><Relationship Id="rId1813" Type="http://schemas.openxmlformats.org/officeDocument/2006/relationships/slide" Target="slides/slide1800.xml"/><Relationship Id="rId187" Type="http://schemas.openxmlformats.org/officeDocument/2006/relationships/slide" Target="slides/slide174.xml"/><Relationship Id="rId394" Type="http://schemas.openxmlformats.org/officeDocument/2006/relationships/slide" Target="slides/slide381.xml"/><Relationship Id="rId2075" Type="http://schemas.openxmlformats.org/officeDocument/2006/relationships/slide" Target="slides/slide2062.xml"/><Relationship Id="rId2282" Type="http://schemas.openxmlformats.org/officeDocument/2006/relationships/slide" Target="slides/slide2269.xml"/><Relationship Id="rId254" Type="http://schemas.openxmlformats.org/officeDocument/2006/relationships/slide" Target="slides/slide241.xml"/><Relationship Id="rId699" Type="http://schemas.openxmlformats.org/officeDocument/2006/relationships/slide" Target="slides/slide686.xml"/><Relationship Id="rId1091" Type="http://schemas.openxmlformats.org/officeDocument/2006/relationships/slide" Target="slides/slide1078.xml"/><Relationship Id="rId2587" Type="http://schemas.openxmlformats.org/officeDocument/2006/relationships/slide" Target="slides/slide2574.xml"/><Relationship Id="rId2794" Type="http://schemas.openxmlformats.org/officeDocument/2006/relationships/slide" Target="slides/slide2781.xml"/><Relationship Id="rId114" Type="http://schemas.openxmlformats.org/officeDocument/2006/relationships/slide" Target="slides/slide101.xml"/><Relationship Id="rId461" Type="http://schemas.openxmlformats.org/officeDocument/2006/relationships/slide" Target="slides/slide448.xml"/><Relationship Id="rId559" Type="http://schemas.openxmlformats.org/officeDocument/2006/relationships/slide" Target="slides/slide546.xml"/><Relationship Id="rId766" Type="http://schemas.openxmlformats.org/officeDocument/2006/relationships/slide" Target="slides/slide753.xml"/><Relationship Id="rId1189" Type="http://schemas.openxmlformats.org/officeDocument/2006/relationships/slide" Target="slides/slide1176.xml"/><Relationship Id="rId1396" Type="http://schemas.openxmlformats.org/officeDocument/2006/relationships/slide" Target="slides/slide1383.xml"/><Relationship Id="rId2142" Type="http://schemas.openxmlformats.org/officeDocument/2006/relationships/slide" Target="slides/slide2129.xml"/><Relationship Id="rId2447" Type="http://schemas.openxmlformats.org/officeDocument/2006/relationships/slide" Target="slides/slide2434.xml"/><Relationship Id="rId321" Type="http://schemas.openxmlformats.org/officeDocument/2006/relationships/slide" Target="slides/slide308.xml"/><Relationship Id="rId419" Type="http://schemas.openxmlformats.org/officeDocument/2006/relationships/slide" Target="slides/slide406.xml"/><Relationship Id="rId626" Type="http://schemas.openxmlformats.org/officeDocument/2006/relationships/slide" Target="slides/slide613.xml"/><Relationship Id="rId973" Type="http://schemas.openxmlformats.org/officeDocument/2006/relationships/slide" Target="slides/slide960.xml"/><Relationship Id="rId1049" Type="http://schemas.openxmlformats.org/officeDocument/2006/relationships/slide" Target="slides/slide1036.xml"/><Relationship Id="rId1256" Type="http://schemas.openxmlformats.org/officeDocument/2006/relationships/slide" Target="slides/slide1243.xml"/><Relationship Id="rId2002" Type="http://schemas.openxmlformats.org/officeDocument/2006/relationships/slide" Target="slides/slide1989.xml"/><Relationship Id="rId2307" Type="http://schemas.openxmlformats.org/officeDocument/2006/relationships/slide" Target="slides/slide2294.xml"/><Relationship Id="rId2654" Type="http://schemas.openxmlformats.org/officeDocument/2006/relationships/slide" Target="slides/slide2641.xml"/><Relationship Id="rId2861" Type="http://schemas.openxmlformats.org/officeDocument/2006/relationships/slide" Target="slides/slide2848.xml"/><Relationship Id="rId2959" Type="http://schemas.openxmlformats.org/officeDocument/2006/relationships/slide" Target="slides/slide2946.xml"/><Relationship Id="rId833" Type="http://schemas.openxmlformats.org/officeDocument/2006/relationships/slide" Target="slides/slide820.xml"/><Relationship Id="rId1116" Type="http://schemas.openxmlformats.org/officeDocument/2006/relationships/slide" Target="slides/slide1103.xml"/><Relationship Id="rId1463" Type="http://schemas.openxmlformats.org/officeDocument/2006/relationships/slide" Target="slides/slide1450.xml"/><Relationship Id="rId1670" Type="http://schemas.openxmlformats.org/officeDocument/2006/relationships/slide" Target="slides/slide1657.xml"/><Relationship Id="rId1768" Type="http://schemas.openxmlformats.org/officeDocument/2006/relationships/slide" Target="slides/slide1755.xml"/><Relationship Id="rId2514" Type="http://schemas.openxmlformats.org/officeDocument/2006/relationships/slide" Target="slides/slide2501.xml"/><Relationship Id="rId2721" Type="http://schemas.openxmlformats.org/officeDocument/2006/relationships/slide" Target="slides/slide2708.xml"/><Relationship Id="rId2819" Type="http://schemas.openxmlformats.org/officeDocument/2006/relationships/slide" Target="slides/slide2806.xml"/><Relationship Id="rId900" Type="http://schemas.openxmlformats.org/officeDocument/2006/relationships/slide" Target="slides/slide887.xml"/><Relationship Id="rId1323" Type="http://schemas.openxmlformats.org/officeDocument/2006/relationships/slide" Target="slides/slide1310.xml"/><Relationship Id="rId1530" Type="http://schemas.openxmlformats.org/officeDocument/2006/relationships/slide" Target="slides/slide1517.xml"/><Relationship Id="rId1628" Type="http://schemas.openxmlformats.org/officeDocument/2006/relationships/slide" Target="slides/slide1615.xml"/><Relationship Id="rId1975" Type="http://schemas.openxmlformats.org/officeDocument/2006/relationships/slide" Target="slides/slide1962.xml"/><Relationship Id="rId1835" Type="http://schemas.openxmlformats.org/officeDocument/2006/relationships/slide" Target="slides/slide1822.xml"/><Relationship Id="rId3050" Type="http://schemas.openxmlformats.org/officeDocument/2006/relationships/tableStyles" Target="tableStyles.xml"/><Relationship Id="rId1902" Type="http://schemas.openxmlformats.org/officeDocument/2006/relationships/slide" Target="slides/slide1889.xml"/><Relationship Id="rId2097" Type="http://schemas.openxmlformats.org/officeDocument/2006/relationships/slide" Target="slides/slide2084.xml"/><Relationship Id="rId276" Type="http://schemas.openxmlformats.org/officeDocument/2006/relationships/slide" Target="slides/slide263.xml"/><Relationship Id="rId483" Type="http://schemas.openxmlformats.org/officeDocument/2006/relationships/slide" Target="slides/slide470.xml"/><Relationship Id="rId690" Type="http://schemas.openxmlformats.org/officeDocument/2006/relationships/slide" Target="slides/slide677.xml"/><Relationship Id="rId2164" Type="http://schemas.openxmlformats.org/officeDocument/2006/relationships/slide" Target="slides/slide2151.xml"/><Relationship Id="rId2371" Type="http://schemas.openxmlformats.org/officeDocument/2006/relationships/slide" Target="slides/slide2358.xml"/><Relationship Id="rId3008" Type="http://schemas.openxmlformats.org/officeDocument/2006/relationships/slide" Target="slides/slide2995.xml"/><Relationship Id="rId136" Type="http://schemas.openxmlformats.org/officeDocument/2006/relationships/slide" Target="slides/slide123.xml"/><Relationship Id="rId343" Type="http://schemas.openxmlformats.org/officeDocument/2006/relationships/slide" Target="slides/slide330.xml"/><Relationship Id="rId550" Type="http://schemas.openxmlformats.org/officeDocument/2006/relationships/slide" Target="slides/slide537.xml"/><Relationship Id="rId788" Type="http://schemas.openxmlformats.org/officeDocument/2006/relationships/slide" Target="slides/slide775.xml"/><Relationship Id="rId995" Type="http://schemas.openxmlformats.org/officeDocument/2006/relationships/slide" Target="slides/slide982.xml"/><Relationship Id="rId1180" Type="http://schemas.openxmlformats.org/officeDocument/2006/relationships/slide" Target="slides/slide1167.xml"/><Relationship Id="rId2024" Type="http://schemas.openxmlformats.org/officeDocument/2006/relationships/slide" Target="slides/slide2011.xml"/><Relationship Id="rId2231" Type="http://schemas.openxmlformats.org/officeDocument/2006/relationships/slide" Target="slides/slide2218.xml"/><Relationship Id="rId2469" Type="http://schemas.openxmlformats.org/officeDocument/2006/relationships/slide" Target="slides/slide2456.xml"/><Relationship Id="rId2676" Type="http://schemas.openxmlformats.org/officeDocument/2006/relationships/slide" Target="slides/slide2663.xml"/><Relationship Id="rId2883" Type="http://schemas.openxmlformats.org/officeDocument/2006/relationships/slide" Target="slides/slide2870.xml"/><Relationship Id="rId203" Type="http://schemas.openxmlformats.org/officeDocument/2006/relationships/slide" Target="slides/slide190.xml"/><Relationship Id="rId648" Type="http://schemas.openxmlformats.org/officeDocument/2006/relationships/slide" Target="slides/slide635.xml"/><Relationship Id="rId855" Type="http://schemas.openxmlformats.org/officeDocument/2006/relationships/slide" Target="slides/slide842.xml"/><Relationship Id="rId1040" Type="http://schemas.openxmlformats.org/officeDocument/2006/relationships/slide" Target="slides/slide1027.xml"/><Relationship Id="rId1278" Type="http://schemas.openxmlformats.org/officeDocument/2006/relationships/slide" Target="slides/slide1265.xml"/><Relationship Id="rId1485" Type="http://schemas.openxmlformats.org/officeDocument/2006/relationships/slide" Target="slides/slide1472.xml"/><Relationship Id="rId1692" Type="http://schemas.openxmlformats.org/officeDocument/2006/relationships/slide" Target="slides/slide1679.xml"/><Relationship Id="rId2329" Type="http://schemas.openxmlformats.org/officeDocument/2006/relationships/slide" Target="slides/slide2316.xml"/><Relationship Id="rId2536" Type="http://schemas.openxmlformats.org/officeDocument/2006/relationships/slide" Target="slides/slide2523.xml"/><Relationship Id="rId2743" Type="http://schemas.openxmlformats.org/officeDocument/2006/relationships/slide" Target="slides/slide2730.xml"/><Relationship Id="rId410" Type="http://schemas.openxmlformats.org/officeDocument/2006/relationships/slide" Target="slides/slide397.xml"/><Relationship Id="rId508" Type="http://schemas.openxmlformats.org/officeDocument/2006/relationships/slide" Target="slides/slide495.xml"/><Relationship Id="rId715" Type="http://schemas.openxmlformats.org/officeDocument/2006/relationships/slide" Target="slides/slide702.xml"/><Relationship Id="rId922" Type="http://schemas.openxmlformats.org/officeDocument/2006/relationships/slide" Target="slides/slide909.xml"/><Relationship Id="rId1138" Type="http://schemas.openxmlformats.org/officeDocument/2006/relationships/slide" Target="slides/slide1125.xml"/><Relationship Id="rId1345" Type="http://schemas.openxmlformats.org/officeDocument/2006/relationships/slide" Target="slides/slide1332.xml"/><Relationship Id="rId1552" Type="http://schemas.openxmlformats.org/officeDocument/2006/relationships/slide" Target="slides/slide1539.xml"/><Relationship Id="rId1997" Type="http://schemas.openxmlformats.org/officeDocument/2006/relationships/slide" Target="slides/slide1984.xml"/><Relationship Id="rId2603" Type="http://schemas.openxmlformats.org/officeDocument/2006/relationships/slide" Target="slides/slide2590.xml"/><Relationship Id="rId2950" Type="http://schemas.openxmlformats.org/officeDocument/2006/relationships/slide" Target="slides/slide2937.xml"/><Relationship Id="rId1205" Type="http://schemas.openxmlformats.org/officeDocument/2006/relationships/slide" Target="slides/slide1192.xml"/><Relationship Id="rId1857" Type="http://schemas.openxmlformats.org/officeDocument/2006/relationships/slide" Target="slides/slide1844.xml"/><Relationship Id="rId2810" Type="http://schemas.openxmlformats.org/officeDocument/2006/relationships/slide" Target="slides/slide2797.xml"/><Relationship Id="rId2908" Type="http://schemas.openxmlformats.org/officeDocument/2006/relationships/slide" Target="slides/slide2895.xml"/><Relationship Id="rId51" Type="http://schemas.openxmlformats.org/officeDocument/2006/relationships/slide" Target="slides/slide38.xml"/><Relationship Id="rId1412" Type="http://schemas.openxmlformats.org/officeDocument/2006/relationships/slide" Target="slides/slide1399.xml"/><Relationship Id="rId1717" Type="http://schemas.openxmlformats.org/officeDocument/2006/relationships/slide" Target="slides/slide1704.xml"/><Relationship Id="rId1924" Type="http://schemas.openxmlformats.org/officeDocument/2006/relationships/slide" Target="slides/slide1911.xml"/><Relationship Id="rId298" Type="http://schemas.openxmlformats.org/officeDocument/2006/relationships/slide" Target="slides/slide285.xml"/><Relationship Id="rId158" Type="http://schemas.openxmlformats.org/officeDocument/2006/relationships/slide" Target="slides/slide145.xml"/><Relationship Id="rId2186" Type="http://schemas.openxmlformats.org/officeDocument/2006/relationships/slide" Target="slides/slide2173.xml"/><Relationship Id="rId2393" Type="http://schemas.openxmlformats.org/officeDocument/2006/relationships/slide" Target="slides/slide2380.xml"/><Relationship Id="rId2698" Type="http://schemas.openxmlformats.org/officeDocument/2006/relationships/slide" Target="slides/slide2685.xml"/><Relationship Id="rId365" Type="http://schemas.openxmlformats.org/officeDocument/2006/relationships/slide" Target="slides/slide352.xml"/><Relationship Id="rId572" Type="http://schemas.openxmlformats.org/officeDocument/2006/relationships/slide" Target="slides/slide559.xml"/><Relationship Id="rId2046" Type="http://schemas.openxmlformats.org/officeDocument/2006/relationships/slide" Target="slides/slide2033.xml"/><Relationship Id="rId2253" Type="http://schemas.openxmlformats.org/officeDocument/2006/relationships/slide" Target="slides/slide2240.xml"/><Relationship Id="rId2460" Type="http://schemas.openxmlformats.org/officeDocument/2006/relationships/slide" Target="slides/slide2447.xml"/><Relationship Id="rId225" Type="http://schemas.openxmlformats.org/officeDocument/2006/relationships/slide" Target="slides/slide212.xml"/><Relationship Id="rId432" Type="http://schemas.openxmlformats.org/officeDocument/2006/relationships/slide" Target="slides/slide419.xml"/><Relationship Id="rId877" Type="http://schemas.openxmlformats.org/officeDocument/2006/relationships/slide" Target="slides/slide864.xml"/><Relationship Id="rId1062" Type="http://schemas.openxmlformats.org/officeDocument/2006/relationships/slide" Target="slides/slide1049.xml"/><Relationship Id="rId2113" Type="http://schemas.openxmlformats.org/officeDocument/2006/relationships/slide" Target="slides/slide2100.xml"/><Relationship Id="rId2320" Type="http://schemas.openxmlformats.org/officeDocument/2006/relationships/slide" Target="slides/slide2307.xml"/><Relationship Id="rId2558" Type="http://schemas.openxmlformats.org/officeDocument/2006/relationships/slide" Target="slides/slide2545.xml"/><Relationship Id="rId2765" Type="http://schemas.openxmlformats.org/officeDocument/2006/relationships/slide" Target="slides/slide2752.xml"/><Relationship Id="rId2972" Type="http://schemas.openxmlformats.org/officeDocument/2006/relationships/slide" Target="slides/slide2959.xml"/><Relationship Id="rId737" Type="http://schemas.openxmlformats.org/officeDocument/2006/relationships/slide" Target="slides/slide724.xml"/><Relationship Id="rId944" Type="http://schemas.openxmlformats.org/officeDocument/2006/relationships/slide" Target="slides/slide931.xml"/><Relationship Id="rId1367" Type="http://schemas.openxmlformats.org/officeDocument/2006/relationships/slide" Target="slides/slide1354.xml"/><Relationship Id="rId1574" Type="http://schemas.openxmlformats.org/officeDocument/2006/relationships/slide" Target="slides/slide1561.xml"/><Relationship Id="rId1781" Type="http://schemas.openxmlformats.org/officeDocument/2006/relationships/slide" Target="slides/slide1768.xml"/><Relationship Id="rId2418" Type="http://schemas.openxmlformats.org/officeDocument/2006/relationships/slide" Target="slides/slide2405.xml"/><Relationship Id="rId2625" Type="http://schemas.openxmlformats.org/officeDocument/2006/relationships/slide" Target="slides/slide2612.xml"/><Relationship Id="rId2832" Type="http://schemas.openxmlformats.org/officeDocument/2006/relationships/slide" Target="slides/slide2819.xml"/><Relationship Id="rId73" Type="http://schemas.openxmlformats.org/officeDocument/2006/relationships/slide" Target="slides/slide60.xml"/><Relationship Id="rId804" Type="http://schemas.openxmlformats.org/officeDocument/2006/relationships/slide" Target="slides/slide791.xml"/><Relationship Id="rId1227" Type="http://schemas.openxmlformats.org/officeDocument/2006/relationships/slide" Target="slides/slide1214.xml"/><Relationship Id="rId1434" Type="http://schemas.openxmlformats.org/officeDocument/2006/relationships/slide" Target="slides/slide1421.xml"/><Relationship Id="rId1641" Type="http://schemas.openxmlformats.org/officeDocument/2006/relationships/slide" Target="slides/slide1628.xml"/><Relationship Id="rId1879" Type="http://schemas.openxmlformats.org/officeDocument/2006/relationships/slide" Target="slides/slide1866.xml"/><Relationship Id="rId1501" Type="http://schemas.openxmlformats.org/officeDocument/2006/relationships/slide" Target="slides/slide1488.xml"/><Relationship Id="rId1739" Type="http://schemas.openxmlformats.org/officeDocument/2006/relationships/slide" Target="slides/slide1726.xml"/><Relationship Id="rId1946" Type="http://schemas.openxmlformats.org/officeDocument/2006/relationships/slide" Target="slides/slide1933.xml"/><Relationship Id="rId1806" Type="http://schemas.openxmlformats.org/officeDocument/2006/relationships/slide" Target="slides/slide1793.xml"/><Relationship Id="rId387" Type="http://schemas.openxmlformats.org/officeDocument/2006/relationships/slide" Target="slides/slide374.xml"/><Relationship Id="rId594" Type="http://schemas.openxmlformats.org/officeDocument/2006/relationships/slide" Target="slides/slide581.xml"/><Relationship Id="rId2068" Type="http://schemas.openxmlformats.org/officeDocument/2006/relationships/slide" Target="slides/slide2055.xml"/><Relationship Id="rId2275" Type="http://schemas.openxmlformats.org/officeDocument/2006/relationships/slide" Target="slides/slide2262.xml"/><Relationship Id="rId3021" Type="http://schemas.openxmlformats.org/officeDocument/2006/relationships/slide" Target="slides/slide3008.xml"/><Relationship Id="rId247" Type="http://schemas.openxmlformats.org/officeDocument/2006/relationships/slide" Target="slides/slide234.xml"/><Relationship Id="rId899" Type="http://schemas.openxmlformats.org/officeDocument/2006/relationships/slide" Target="slides/slide886.xml"/><Relationship Id="rId1084" Type="http://schemas.openxmlformats.org/officeDocument/2006/relationships/slide" Target="slides/slide1071.xml"/><Relationship Id="rId2482" Type="http://schemas.openxmlformats.org/officeDocument/2006/relationships/slide" Target="slides/slide2469.xml"/><Relationship Id="rId2787" Type="http://schemas.openxmlformats.org/officeDocument/2006/relationships/slide" Target="slides/slide2774.xml"/><Relationship Id="rId107" Type="http://schemas.openxmlformats.org/officeDocument/2006/relationships/slide" Target="slides/slide94.xml"/><Relationship Id="rId454" Type="http://schemas.openxmlformats.org/officeDocument/2006/relationships/slide" Target="slides/slide441.xml"/><Relationship Id="rId661" Type="http://schemas.openxmlformats.org/officeDocument/2006/relationships/slide" Target="slides/slide648.xml"/><Relationship Id="rId759" Type="http://schemas.openxmlformats.org/officeDocument/2006/relationships/slide" Target="slides/slide746.xml"/><Relationship Id="rId966" Type="http://schemas.openxmlformats.org/officeDocument/2006/relationships/slide" Target="slides/slide953.xml"/><Relationship Id="rId1291" Type="http://schemas.openxmlformats.org/officeDocument/2006/relationships/slide" Target="slides/slide1278.xml"/><Relationship Id="rId1389" Type="http://schemas.openxmlformats.org/officeDocument/2006/relationships/slide" Target="slides/slide1376.xml"/><Relationship Id="rId1596" Type="http://schemas.openxmlformats.org/officeDocument/2006/relationships/slide" Target="slides/slide1583.xml"/><Relationship Id="rId2135" Type="http://schemas.openxmlformats.org/officeDocument/2006/relationships/slide" Target="slides/slide2122.xml"/><Relationship Id="rId2342" Type="http://schemas.openxmlformats.org/officeDocument/2006/relationships/slide" Target="slides/slide2329.xml"/><Relationship Id="rId2647" Type="http://schemas.openxmlformats.org/officeDocument/2006/relationships/slide" Target="slides/slide2634.xml"/><Relationship Id="rId2994" Type="http://schemas.openxmlformats.org/officeDocument/2006/relationships/slide" Target="slides/slide2981.xml"/><Relationship Id="rId314" Type="http://schemas.openxmlformats.org/officeDocument/2006/relationships/slide" Target="slides/slide301.xml"/><Relationship Id="rId521" Type="http://schemas.openxmlformats.org/officeDocument/2006/relationships/slide" Target="slides/slide508.xml"/><Relationship Id="rId619" Type="http://schemas.openxmlformats.org/officeDocument/2006/relationships/slide" Target="slides/slide606.xml"/><Relationship Id="rId1151" Type="http://schemas.openxmlformats.org/officeDocument/2006/relationships/slide" Target="slides/slide1138.xml"/><Relationship Id="rId1249" Type="http://schemas.openxmlformats.org/officeDocument/2006/relationships/slide" Target="slides/slide1236.xml"/><Relationship Id="rId2202" Type="http://schemas.openxmlformats.org/officeDocument/2006/relationships/slide" Target="slides/slide2189.xml"/><Relationship Id="rId2854" Type="http://schemas.openxmlformats.org/officeDocument/2006/relationships/slide" Target="slides/slide2841.xml"/><Relationship Id="rId95" Type="http://schemas.openxmlformats.org/officeDocument/2006/relationships/slide" Target="slides/slide82.xml"/><Relationship Id="rId826" Type="http://schemas.openxmlformats.org/officeDocument/2006/relationships/slide" Target="slides/slide813.xml"/><Relationship Id="rId1011" Type="http://schemas.openxmlformats.org/officeDocument/2006/relationships/slide" Target="slides/slide998.xml"/><Relationship Id="rId1109" Type="http://schemas.openxmlformats.org/officeDocument/2006/relationships/slide" Target="slides/slide1096.xml"/><Relationship Id="rId1456" Type="http://schemas.openxmlformats.org/officeDocument/2006/relationships/slide" Target="slides/slide1443.xml"/><Relationship Id="rId1663" Type="http://schemas.openxmlformats.org/officeDocument/2006/relationships/slide" Target="slides/slide1650.xml"/><Relationship Id="rId1870" Type="http://schemas.openxmlformats.org/officeDocument/2006/relationships/slide" Target="slides/slide1857.xml"/><Relationship Id="rId1968" Type="http://schemas.openxmlformats.org/officeDocument/2006/relationships/slide" Target="slides/slide1955.xml"/><Relationship Id="rId2507" Type="http://schemas.openxmlformats.org/officeDocument/2006/relationships/slide" Target="slides/slide2494.xml"/><Relationship Id="rId2714" Type="http://schemas.openxmlformats.org/officeDocument/2006/relationships/slide" Target="slides/slide2701.xml"/><Relationship Id="rId2921" Type="http://schemas.openxmlformats.org/officeDocument/2006/relationships/slide" Target="slides/slide2908.xml"/><Relationship Id="rId1316" Type="http://schemas.openxmlformats.org/officeDocument/2006/relationships/slide" Target="slides/slide1303.xml"/><Relationship Id="rId1523" Type="http://schemas.openxmlformats.org/officeDocument/2006/relationships/slide" Target="slides/slide1510.xml"/><Relationship Id="rId1730" Type="http://schemas.openxmlformats.org/officeDocument/2006/relationships/slide" Target="slides/slide1717.xml"/><Relationship Id="rId22" Type="http://schemas.openxmlformats.org/officeDocument/2006/relationships/slide" Target="slides/slide9.xml"/><Relationship Id="rId1828" Type="http://schemas.openxmlformats.org/officeDocument/2006/relationships/slide" Target="slides/slide1815.xml"/><Relationship Id="rId3043" Type="http://schemas.openxmlformats.org/officeDocument/2006/relationships/slide" Target="slides/slide3030.xml"/><Relationship Id="rId171" Type="http://schemas.openxmlformats.org/officeDocument/2006/relationships/slide" Target="slides/slide158.xml"/><Relationship Id="rId2297" Type="http://schemas.openxmlformats.org/officeDocument/2006/relationships/slide" Target="slides/slide2284.xml"/><Relationship Id="rId269" Type="http://schemas.openxmlformats.org/officeDocument/2006/relationships/slide" Target="slides/slide256.xml"/><Relationship Id="rId476" Type="http://schemas.openxmlformats.org/officeDocument/2006/relationships/slide" Target="slides/slide463.xml"/><Relationship Id="rId683" Type="http://schemas.openxmlformats.org/officeDocument/2006/relationships/slide" Target="slides/slide670.xml"/><Relationship Id="rId890" Type="http://schemas.openxmlformats.org/officeDocument/2006/relationships/slide" Target="slides/slide877.xml"/><Relationship Id="rId2157" Type="http://schemas.openxmlformats.org/officeDocument/2006/relationships/slide" Target="slides/slide2144.xml"/><Relationship Id="rId2364" Type="http://schemas.openxmlformats.org/officeDocument/2006/relationships/slide" Target="slides/slide2351.xml"/><Relationship Id="rId2571" Type="http://schemas.openxmlformats.org/officeDocument/2006/relationships/slide" Target="slides/slide2558.xml"/><Relationship Id="rId129" Type="http://schemas.openxmlformats.org/officeDocument/2006/relationships/slide" Target="slides/slide116.xml"/><Relationship Id="rId336" Type="http://schemas.openxmlformats.org/officeDocument/2006/relationships/slide" Target="slides/slide323.xml"/><Relationship Id="rId543" Type="http://schemas.openxmlformats.org/officeDocument/2006/relationships/slide" Target="slides/slide530.xml"/><Relationship Id="rId988" Type="http://schemas.openxmlformats.org/officeDocument/2006/relationships/slide" Target="slides/slide975.xml"/><Relationship Id="rId1173" Type="http://schemas.openxmlformats.org/officeDocument/2006/relationships/slide" Target="slides/slide1160.xml"/><Relationship Id="rId1380" Type="http://schemas.openxmlformats.org/officeDocument/2006/relationships/slide" Target="slides/slide1367.xml"/><Relationship Id="rId2017" Type="http://schemas.openxmlformats.org/officeDocument/2006/relationships/slide" Target="slides/slide2004.xml"/><Relationship Id="rId2224" Type="http://schemas.openxmlformats.org/officeDocument/2006/relationships/slide" Target="slides/slide2211.xml"/><Relationship Id="rId2669" Type="http://schemas.openxmlformats.org/officeDocument/2006/relationships/slide" Target="slides/slide2656.xml"/><Relationship Id="rId2876" Type="http://schemas.openxmlformats.org/officeDocument/2006/relationships/slide" Target="slides/slide2863.xml"/><Relationship Id="rId403" Type="http://schemas.openxmlformats.org/officeDocument/2006/relationships/slide" Target="slides/slide390.xml"/><Relationship Id="rId750" Type="http://schemas.openxmlformats.org/officeDocument/2006/relationships/slide" Target="slides/slide737.xml"/><Relationship Id="rId848" Type="http://schemas.openxmlformats.org/officeDocument/2006/relationships/slide" Target="slides/slide835.xml"/><Relationship Id="rId1033" Type="http://schemas.openxmlformats.org/officeDocument/2006/relationships/slide" Target="slides/slide1020.xml"/><Relationship Id="rId1478" Type="http://schemas.openxmlformats.org/officeDocument/2006/relationships/slide" Target="slides/slide1465.xml"/><Relationship Id="rId1685" Type="http://schemas.openxmlformats.org/officeDocument/2006/relationships/slide" Target="slides/slide1672.xml"/><Relationship Id="rId1892" Type="http://schemas.openxmlformats.org/officeDocument/2006/relationships/slide" Target="slides/slide1879.xml"/><Relationship Id="rId2431" Type="http://schemas.openxmlformats.org/officeDocument/2006/relationships/slide" Target="slides/slide2418.xml"/><Relationship Id="rId2529" Type="http://schemas.openxmlformats.org/officeDocument/2006/relationships/slide" Target="slides/slide2516.xml"/><Relationship Id="rId2736" Type="http://schemas.openxmlformats.org/officeDocument/2006/relationships/slide" Target="slides/slide2723.xml"/><Relationship Id="rId610" Type="http://schemas.openxmlformats.org/officeDocument/2006/relationships/slide" Target="slides/slide597.xml"/><Relationship Id="rId708" Type="http://schemas.openxmlformats.org/officeDocument/2006/relationships/slide" Target="slides/slide695.xml"/><Relationship Id="rId915" Type="http://schemas.openxmlformats.org/officeDocument/2006/relationships/slide" Target="slides/slide902.xml"/><Relationship Id="rId1240" Type="http://schemas.openxmlformats.org/officeDocument/2006/relationships/slide" Target="slides/slide1227.xml"/><Relationship Id="rId1338" Type="http://schemas.openxmlformats.org/officeDocument/2006/relationships/slide" Target="slides/slide1325.xml"/><Relationship Id="rId1545" Type="http://schemas.openxmlformats.org/officeDocument/2006/relationships/slide" Target="slides/slide1532.xml"/><Relationship Id="rId2943" Type="http://schemas.openxmlformats.org/officeDocument/2006/relationships/slide" Target="slides/slide2930.xml"/><Relationship Id="rId1100" Type="http://schemas.openxmlformats.org/officeDocument/2006/relationships/slide" Target="slides/slide1087.xml"/><Relationship Id="rId1405" Type="http://schemas.openxmlformats.org/officeDocument/2006/relationships/slide" Target="slides/slide1392.xml"/><Relationship Id="rId1752" Type="http://schemas.openxmlformats.org/officeDocument/2006/relationships/slide" Target="slides/slide1739.xml"/><Relationship Id="rId2803" Type="http://schemas.openxmlformats.org/officeDocument/2006/relationships/slide" Target="slides/slide2790.xml"/><Relationship Id="rId44" Type="http://schemas.openxmlformats.org/officeDocument/2006/relationships/slide" Target="slides/slide31.xml"/><Relationship Id="rId1612" Type="http://schemas.openxmlformats.org/officeDocument/2006/relationships/slide" Target="slides/slide1599.xml"/><Relationship Id="rId1917" Type="http://schemas.openxmlformats.org/officeDocument/2006/relationships/slide" Target="slides/slide1904.xml"/><Relationship Id="rId193" Type="http://schemas.openxmlformats.org/officeDocument/2006/relationships/slide" Target="slides/slide180.xml"/><Relationship Id="rId498" Type="http://schemas.openxmlformats.org/officeDocument/2006/relationships/slide" Target="slides/slide485.xml"/><Relationship Id="rId2081" Type="http://schemas.openxmlformats.org/officeDocument/2006/relationships/slide" Target="slides/slide2068.xml"/><Relationship Id="rId2179" Type="http://schemas.openxmlformats.org/officeDocument/2006/relationships/slide" Target="slides/slide2166.xml"/><Relationship Id="rId260" Type="http://schemas.openxmlformats.org/officeDocument/2006/relationships/slide" Target="slides/slide247.xml"/><Relationship Id="rId2386" Type="http://schemas.openxmlformats.org/officeDocument/2006/relationships/slide" Target="slides/slide2373.xml"/><Relationship Id="rId2593" Type="http://schemas.openxmlformats.org/officeDocument/2006/relationships/slide" Target="slides/slide2580.xml"/><Relationship Id="rId120" Type="http://schemas.openxmlformats.org/officeDocument/2006/relationships/slide" Target="slides/slide107.xml"/><Relationship Id="rId358" Type="http://schemas.openxmlformats.org/officeDocument/2006/relationships/slide" Target="slides/slide345.xml"/><Relationship Id="rId565" Type="http://schemas.openxmlformats.org/officeDocument/2006/relationships/slide" Target="slides/slide552.xml"/><Relationship Id="rId772" Type="http://schemas.openxmlformats.org/officeDocument/2006/relationships/slide" Target="slides/slide759.xml"/><Relationship Id="rId1195" Type="http://schemas.openxmlformats.org/officeDocument/2006/relationships/slide" Target="slides/slide1182.xml"/><Relationship Id="rId2039" Type="http://schemas.openxmlformats.org/officeDocument/2006/relationships/slide" Target="slides/slide2026.xml"/><Relationship Id="rId2246" Type="http://schemas.openxmlformats.org/officeDocument/2006/relationships/slide" Target="slides/slide2233.xml"/><Relationship Id="rId2453" Type="http://schemas.openxmlformats.org/officeDocument/2006/relationships/slide" Target="slides/slide2440.xml"/><Relationship Id="rId2660" Type="http://schemas.openxmlformats.org/officeDocument/2006/relationships/slide" Target="slides/slide2647.xml"/><Relationship Id="rId2898" Type="http://schemas.openxmlformats.org/officeDocument/2006/relationships/slide" Target="slides/slide2885.xml"/><Relationship Id="rId218" Type="http://schemas.openxmlformats.org/officeDocument/2006/relationships/slide" Target="slides/slide205.xml"/><Relationship Id="rId425" Type="http://schemas.openxmlformats.org/officeDocument/2006/relationships/slide" Target="slides/slide412.xml"/><Relationship Id="rId632" Type="http://schemas.openxmlformats.org/officeDocument/2006/relationships/slide" Target="slides/slide619.xml"/><Relationship Id="rId1055" Type="http://schemas.openxmlformats.org/officeDocument/2006/relationships/slide" Target="slides/slide1042.xml"/><Relationship Id="rId1262" Type="http://schemas.openxmlformats.org/officeDocument/2006/relationships/slide" Target="slides/slide1249.xml"/><Relationship Id="rId2106" Type="http://schemas.openxmlformats.org/officeDocument/2006/relationships/slide" Target="slides/slide2093.xml"/><Relationship Id="rId2313" Type="http://schemas.openxmlformats.org/officeDocument/2006/relationships/slide" Target="slides/slide2300.xml"/><Relationship Id="rId2520" Type="http://schemas.openxmlformats.org/officeDocument/2006/relationships/slide" Target="slides/slide2507.xml"/><Relationship Id="rId2758" Type="http://schemas.openxmlformats.org/officeDocument/2006/relationships/slide" Target="slides/slide2745.xml"/><Relationship Id="rId2965" Type="http://schemas.openxmlformats.org/officeDocument/2006/relationships/slide" Target="slides/slide2952.xml"/><Relationship Id="rId937" Type="http://schemas.openxmlformats.org/officeDocument/2006/relationships/slide" Target="slides/slide924.xml"/><Relationship Id="rId1122" Type="http://schemas.openxmlformats.org/officeDocument/2006/relationships/slide" Target="slides/slide1109.xml"/><Relationship Id="rId1567" Type="http://schemas.openxmlformats.org/officeDocument/2006/relationships/slide" Target="slides/slide1554.xml"/><Relationship Id="rId1774" Type="http://schemas.openxmlformats.org/officeDocument/2006/relationships/slide" Target="slides/slide1761.xml"/><Relationship Id="rId1981" Type="http://schemas.openxmlformats.org/officeDocument/2006/relationships/slide" Target="slides/slide1968.xml"/><Relationship Id="rId2618" Type="http://schemas.openxmlformats.org/officeDocument/2006/relationships/slide" Target="slides/slide2605.xml"/><Relationship Id="rId2825" Type="http://schemas.openxmlformats.org/officeDocument/2006/relationships/slide" Target="slides/slide2812.xml"/><Relationship Id="rId66" Type="http://schemas.openxmlformats.org/officeDocument/2006/relationships/slide" Target="slides/slide53.xml"/><Relationship Id="rId1427" Type="http://schemas.openxmlformats.org/officeDocument/2006/relationships/slide" Target="slides/slide1414.xml"/><Relationship Id="rId1634" Type="http://schemas.openxmlformats.org/officeDocument/2006/relationships/slide" Target="slides/slide1621.xml"/><Relationship Id="rId1841" Type="http://schemas.openxmlformats.org/officeDocument/2006/relationships/slide" Target="slides/slide1828.xml"/><Relationship Id="rId1939" Type="http://schemas.openxmlformats.org/officeDocument/2006/relationships/slide" Target="slides/slide1926.xml"/><Relationship Id="rId1701" Type="http://schemas.openxmlformats.org/officeDocument/2006/relationships/slide" Target="slides/slide1688.xml"/><Relationship Id="rId282" Type="http://schemas.openxmlformats.org/officeDocument/2006/relationships/slide" Target="slides/slide269.xml"/><Relationship Id="rId587" Type="http://schemas.openxmlformats.org/officeDocument/2006/relationships/slide" Target="slides/slide574.xml"/><Relationship Id="rId2170" Type="http://schemas.openxmlformats.org/officeDocument/2006/relationships/slide" Target="slides/slide2157.xml"/><Relationship Id="rId2268" Type="http://schemas.openxmlformats.org/officeDocument/2006/relationships/slide" Target="slides/slide2255.xml"/><Relationship Id="rId3014" Type="http://schemas.openxmlformats.org/officeDocument/2006/relationships/slide" Target="slides/slide3001.xml"/><Relationship Id="rId8" Type="http://schemas.openxmlformats.org/officeDocument/2006/relationships/slideMaster" Target="slideMasters/slideMaster8.xml"/><Relationship Id="rId142" Type="http://schemas.openxmlformats.org/officeDocument/2006/relationships/slide" Target="slides/slide129.xml"/><Relationship Id="rId447" Type="http://schemas.openxmlformats.org/officeDocument/2006/relationships/slide" Target="slides/slide434.xml"/><Relationship Id="rId794" Type="http://schemas.openxmlformats.org/officeDocument/2006/relationships/slide" Target="slides/slide781.xml"/><Relationship Id="rId1077" Type="http://schemas.openxmlformats.org/officeDocument/2006/relationships/slide" Target="slides/slide1064.xml"/><Relationship Id="rId2030" Type="http://schemas.openxmlformats.org/officeDocument/2006/relationships/slide" Target="slides/slide2017.xml"/><Relationship Id="rId2128" Type="http://schemas.openxmlformats.org/officeDocument/2006/relationships/slide" Target="slides/slide2115.xml"/><Relationship Id="rId2475" Type="http://schemas.openxmlformats.org/officeDocument/2006/relationships/slide" Target="slides/slide2462.xml"/><Relationship Id="rId2682" Type="http://schemas.openxmlformats.org/officeDocument/2006/relationships/slide" Target="slides/slide2669.xml"/><Relationship Id="rId2987" Type="http://schemas.openxmlformats.org/officeDocument/2006/relationships/slide" Target="slides/slide2974.xml"/><Relationship Id="rId654" Type="http://schemas.openxmlformats.org/officeDocument/2006/relationships/slide" Target="slides/slide641.xml"/><Relationship Id="rId861" Type="http://schemas.openxmlformats.org/officeDocument/2006/relationships/slide" Target="slides/slide848.xml"/><Relationship Id="rId959" Type="http://schemas.openxmlformats.org/officeDocument/2006/relationships/slide" Target="slides/slide946.xml"/><Relationship Id="rId1284" Type="http://schemas.openxmlformats.org/officeDocument/2006/relationships/slide" Target="slides/slide1271.xml"/><Relationship Id="rId1491" Type="http://schemas.openxmlformats.org/officeDocument/2006/relationships/slide" Target="slides/slide1478.xml"/><Relationship Id="rId1589" Type="http://schemas.openxmlformats.org/officeDocument/2006/relationships/slide" Target="slides/slide1576.xml"/><Relationship Id="rId2335" Type="http://schemas.openxmlformats.org/officeDocument/2006/relationships/slide" Target="slides/slide2322.xml"/><Relationship Id="rId2542" Type="http://schemas.openxmlformats.org/officeDocument/2006/relationships/slide" Target="slides/slide2529.xml"/><Relationship Id="rId307" Type="http://schemas.openxmlformats.org/officeDocument/2006/relationships/slide" Target="slides/slide294.xml"/><Relationship Id="rId514" Type="http://schemas.openxmlformats.org/officeDocument/2006/relationships/slide" Target="slides/slide501.xml"/><Relationship Id="rId721" Type="http://schemas.openxmlformats.org/officeDocument/2006/relationships/slide" Target="slides/slide708.xml"/><Relationship Id="rId1144" Type="http://schemas.openxmlformats.org/officeDocument/2006/relationships/slide" Target="slides/slide1131.xml"/><Relationship Id="rId1351" Type="http://schemas.openxmlformats.org/officeDocument/2006/relationships/slide" Target="slides/slide1338.xml"/><Relationship Id="rId1449" Type="http://schemas.openxmlformats.org/officeDocument/2006/relationships/slide" Target="slides/slide1436.xml"/><Relationship Id="rId1796" Type="http://schemas.openxmlformats.org/officeDocument/2006/relationships/slide" Target="slides/slide1783.xml"/><Relationship Id="rId2402" Type="http://schemas.openxmlformats.org/officeDocument/2006/relationships/slide" Target="slides/slide2389.xml"/><Relationship Id="rId2847" Type="http://schemas.openxmlformats.org/officeDocument/2006/relationships/slide" Target="slides/slide2834.xml"/><Relationship Id="rId88" Type="http://schemas.openxmlformats.org/officeDocument/2006/relationships/slide" Target="slides/slide75.xml"/><Relationship Id="rId819" Type="http://schemas.openxmlformats.org/officeDocument/2006/relationships/slide" Target="slides/slide806.xml"/><Relationship Id="rId1004" Type="http://schemas.openxmlformats.org/officeDocument/2006/relationships/slide" Target="slides/slide991.xml"/><Relationship Id="rId1211" Type="http://schemas.openxmlformats.org/officeDocument/2006/relationships/slide" Target="slides/slide1198.xml"/><Relationship Id="rId1656" Type="http://schemas.openxmlformats.org/officeDocument/2006/relationships/slide" Target="slides/slide1643.xml"/><Relationship Id="rId1863" Type="http://schemas.openxmlformats.org/officeDocument/2006/relationships/slide" Target="slides/slide1850.xml"/><Relationship Id="rId2707" Type="http://schemas.openxmlformats.org/officeDocument/2006/relationships/slide" Target="slides/slide2694.xml"/><Relationship Id="rId2914" Type="http://schemas.openxmlformats.org/officeDocument/2006/relationships/slide" Target="slides/slide2901.xml"/><Relationship Id="rId1309" Type="http://schemas.openxmlformats.org/officeDocument/2006/relationships/slide" Target="slides/slide1296.xml"/><Relationship Id="rId1516" Type="http://schemas.openxmlformats.org/officeDocument/2006/relationships/slide" Target="slides/slide1503.xml"/><Relationship Id="rId1723" Type="http://schemas.openxmlformats.org/officeDocument/2006/relationships/slide" Target="slides/slide1710.xml"/><Relationship Id="rId1930" Type="http://schemas.openxmlformats.org/officeDocument/2006/relationships/slide" Target="slides/slide1917.xml"/><Relationship Id="rId15" Type="http://schemas.openxmlformats.org/officeDocument/2006/relationships/slide" Target="slides/slide2.xml"/><Relationship Id="rId2192" Type="http://schemas.openxmlformats.org/officeDocument/2006/relationships/slide" Target="slides/slide2179.xml"/><Relationship Id="rId3036" Type="http://schemas.openxmlformats.org/officeDocument/2006/relationships/slide" Target="slides/slide3023.xml"/><Relationship Id="rId164" Type="http://schemas.openxmlformats.org/officeDocument/2006/relationships/slide" Target="slides/slide151.xml"/><Relationship Id="rId371" Type="http://schemas.openxmlformats.org/officeDocument/2006/relationships/slide" Target="slides/slide358.xml"/><Relationship Id="rId2052" Type="http://schemas.openxmlformats.org/officeDocument/2006/relationships/slide" Target="slides/slide2039.xml"/><Relationship Id="rId2497" Type="http://schemas.openxmlformats.org/officeDocument/2006/relationships/slide" Target="slides/slide2484.xml"/><Relationship Id="rId469" Type="http://schemas.openxmlformats.org/officeDocument/2006/relationships/slide" Target="slides/slide456.xml"/><Relationship Id="rId676" Type="http://schemas.openxmlformats.org/officeDocument/2006/relationships/slide" Target="slides/slide663.xml"/><Relationship Id="rId883" Type="http://schemas.openxmlformats.org/officeDocument/2006/relationships/slide" Target="slides/slide870.xml"/><Relationship Id="rId1099" Type="http://schemas.openxmlformats.org/officeDocument/2006/relationships/slide" Target="slides/slide1086.xml"/><Relationship Id="rId2357" Type="http://schemas.openxmlformats.org/officeDocument/2006/relationships/slide" Target="slides/slide2344.xml"/><Relationship Id="rId2564" Type="http://schemas.openxmlformats.org/officeDocument/2006/relationships/slide" Target="slides/slide2551.xml"/><Relationship Id="rId231" Type="http://schemas.openxmlformats.org/officeDocument/2006/relationships/slide" Target="slides/slide218.xml"/><Relationship Id="rId329" Type="http://schemas.openxmlformats.org/officeDocument/2006/relationships/slide" Target="slides/slide316.xml"/><Relationship Id="rId536" Type="http://schemas.openxmlformats.org/officeDocument/2006/relationships/slide" Target="slides/slide523.xml"/><Relationship Id="rId1166" Type="http://schemas.openxmlformats.org/officeDocument/2006/relationships/slide" Target="slides/slide1153.xml"/><Relationship Id="rId1373" Type="http://schemas.openxmlformats.org/officeDocument/2006/relationships/slide" Target="slides/slide1360.xml"/><Relationship Id="rId2217" Type="http://schemas.openxmlformats.org/officeDocument/2006/relationships/slide" Target="slides/slide2204.xml"/><Relationship Id="rId2771" Type="http://schemas.openxmlformats.org/officeDocument/2006/relationships/slide" Target="slides/slide2758.xml"/><Relationship Id="rId2869" Type="http://schemas.openxmlformats.org/officeDocument/2006/relationships/slide" Target="slides/slide2856.xml"/><Relationship Id="rId743" Type="http://schemas.openxmlformats.org/officeDocument/2006/relationships/slide" Target="slides/slide730.xml"/><Relationship Id="rId950" Type="http://schemas.openxmlformats.org/officeDocument/2006/relationships/slide" Target="slides/slide937.xml"/><Relationship Id="rId1026" Type="http://schemas.openxmlformats.org/officeDocument/2006/relationships/slide" Target="slides/slide1013.xml"/><Relationship Id="rId1580" Type="http://schemas.openxmlformats.org/officeDocument/2006/relationships/slide" Target="slides/slide1567.xml"/><Relationship Id="rId1678" Type="http://schemas.openxmlformats.org/officeDocument/2006/relationships/slide" Target="slides/slide1665.xml"/><Relationship Id="rId1885" Type="http://schemas.openxmlformats.org/officeDocument/2006/relationships/slide" Target="slides/slide1872.xml"/><Relationship Id="rId2424" Type="http://schemas.openxmlformats.org/officeDocument/2006/relationships/slide" Target="slides/slide2411.xml"/><Relationship Id="rId2631" Type="http://schemas.openxmlformats.org/officeDocument/2006/relationships/slide" Target="slides/slide2618.xml"/><Relationship Id="rId2729" Type="http://schemas.openxmlformats.org/officeDocument/2006/relationships/slide" Target="slides/slide2716.xml"/><Relationship Id="rId2936" Type="http://schemas.openxmlformats.org/officeDocument/2006/relationships/slide" Target="slides/slide2923.xml"/><Relationship Id="rId603" Type="http://schemas.openxmlformats.org/officeDocument/2006/relationships/slide" Target="slides/slide590.xml"/><Relationship Id="rId810" Type="http://schemas.openxmlformats.org/officeDocument/2006/relationships/slide" Target="slides/slide797.xml"/><Relationship Id="rId908" Type="http://schemas.openxmlformats.org/officeDocument/2006/relationships/slide" Target="slides/slide895.xml"/><Relationship Id="rId1233" Type="http://schemas.openxmlformats.org/officeDocument/2006/relationships/slide" Target="slides/slide1220.xml"/><Relationship Id="rId1440" Type="http://schemas.openxmlformats.org/officeDocument/2006/relationships/slide" Target="slides/slide1427.xml"/><Relationship Id="rId1538" Type="http://schemas.openxmlformats.org/officeDocument/2006/relationships/slide" Target="slides/slide1525.xml"/><Relationship Id="rId1300" Type="http://schemas.openxmlformats.org/officeDocument/2006/relationships/slide" Target="slides/slide1287.xml"/><Relationship Id="rId1745" Type="http://schemas.openxmlformats.org/officeDocument/2006/relationships/slide" Target="slides/slide1732.xml"/><Relationship Id="rId1952" Type="http://schemas.openxmlformats.org/officeDocument/2006/relationships/slide" Target="slides/slide1939.xml"/><Relationship Id="rId37" Type="http://schemas.openxmlformats.org/officeDocument/2006/relationships/slide" Target="slides/slide24.xml"/><Relationship Id="rId1605" Type="http://schemas.openxmlformats.org/officeDocument/2006/relationships/slide" Target="slides/slide1592.xml"/><Relationship Id="rId1812" Type="http://schemas.openxmlformats.org/officeDocument/2006/relationships/slide" Target="slides/slide1799.xml"/><Relationship Id="rId186" Type="http://schemas.openxmlformats.org/officeDocument/2006/relationships/slide" Target="slides/slide173.xml"/><Relationship Id="rId393" Type="http://schemas.openxmlformats.org/officeDocument/2006/relationships/slide" Target="slides/slide380.xml"/><Relationship Id="rId2074" Type="http://schemas.openxmlformats.org/officeDocument/2006/relationships/slide" Target="slides/slide2061.xml"/><Relationship Id="rId2281" Type="http://schemas.openxmlformats.org/officeDocument/2006/relationships/slide" Target="slides/slide2268.xml"/><Relationship Id="rId253" Type="http://schemas.openxmlformats.org/officeDocument/2006/relationships/slide" Target="slides/slide240.xml"/><Relationship Id="rId460" Type="http://schemas.openxmlformats.org/officeDocument/2006/relationships/slide" Target="slides/slide447.xml"/><Relationship Id="rId698" Type="http://schemas.openxmlformats.org/officeDocument/2006/relationships/slide" Target="slides/slide685.xml"/><Relationship Id="rId1090" Type="http://schemas.openxmlformats.org/officeDocument/2006/relationships/slide" Target="slides/slide1077.xml"/><Relationship Id="rId2141" Type="http://schemas.openxmlformats.org/officeDocument/2006/relationships/slide" Target="slides/slide2128.xml"/><Relationship Id="rId2379" Type="http://schemas.openxmlformats.org/officeDocument/2006/relationships/slide" Target="slides/slide2366.xml"/><Relationship Id="rId2586" Type="http://schemas.openxmlformats.org/officeDocument/2006/relationships/slide" Target="slides/slide2573.xml"/><Relationship Id="rId2793" Type="http://schemas.openxmlformats.org/officeDocument/2006/relationships/slide" Target="slides/slide2780.xml"/><Relationship Id="rId113" Type="http://schemas.openxmlformats.org/officeDocument/2006/relationships/slide" Target="slides/slide100.xml"/><Relationship Id="rId320" Type="http://schemas.openxmlformats.org/officeDocument/2006/relationships/slide" Target="slides/slide307.xml"/><Relationship Id="rId558" Type="http://schemas.openxmlformats.org/officeDocument/2006/relationships/slide" Target="slides/slide545.xml"/><Relationship Id="rId765" Type="http://schemas.openxmlformats.org/officeDocument/2006/relationships/slide" Target="slides/slide752.xml"/><Relationship Id="rId972" Type="http://schemas.openxmlformats.org/officeDocument/2006/relationships/slide" Target="slides/slide959.xml"/><Relationship Id="rId1188" Type="http://schemas.openxmlformats.org/officeDocument/2006/relationships/slide" Target="slides/slide1175.xml"/><Relationship Id="rId1395" Type="http://schemas.openxmlformats.org/officeDocument/2006/relationships/slide" Target="slides/slide1382.xml"/><Relationship Id="rId2001" Type="http://schemas.openxmlformats.org/officeDocument/2006/relationships/slide" Target="slides/slide1988.xml"/><Relationship Id="rId2239" Type="http://schemas.openxmlformats.org/officeDocument/2006/relationships/slide" Target="slides/slide2226.xml"/><Relationship Id="rId2446" Type="http://schemas.openxmlformats.org/officeDocument/2006/relationships/slide" Target="slides/slide2433.xml"/><Relationship Id="rId2653" Type="http://schemas.openxmlformats.org/officeDocument/2006/relationships/slide" Target="slides/slide2640.xml"/><Relationship Id="rId2860" Type="http://schemas.openxmlformats.org/officeDocument/2006/relationships/slide" Target="slides/slide2847.xml"/><Relationship Id="rId418" Type="http://schemas.openxmlformats.org/officeDocument/2006/relationships/slide" Target="slides/slide405.xml"/><Relationship Id="rId625" Type="http://schemas.openxmlformats.org/officeDocument/2006/relationships/slide" Target="slides/slide612.xml"/><Relationship Id="rId832" Type="http://schemas.openxmlformats.org/officeDocument/2006/relationships/slide" Target="slides/slide819.xml"/><Relationship Id="rId1048" Type="http://schemas.openxmlformats.org/officeDocument/2006/relationships/slide" Target="slides/slide1035.xml"/><Relationship Id="rId1255" Type="http://schemas.openxmlformats.org/officeDocument/2006/relationships/slide" Target="slides/slide1242.xml"/><Relationship Id="rId1462" Type="http://schemas.openxmlformats.org/officeDocument/2006/relationships/slide" Target="slides/slide1449.xml"/><Relationship Id="rId2306" Type="http://schemas.openxmlformats.org/officeDocument/2006/relationships/slide" Target="slides/slide2293.xml"/><Relationship Id="rId2513" Type="http://schemas.openxmlformats.org/officeDocument/2006/relationships/slide" Target="slides/slide2500.xml"/><Relationship Id="rId2958" Type="http://schemas.openxmlformats.org/officeDocument/2006/relationships/slide" Target="slides/slide2945.xml"/><Relationship Id="rId1115" Type="http://schemas.openxmlformats.org/officeDocument/2006/relationships/slide" Target="slides/slide1102.xml"/><Relationship Id="rId1322" Type="http://schemas.openxmlformats.org/officeDocument/2006/relationships/slide" Target="slides/slide1309.xml"/><Relationship Id="rId1767" Type="http://schemas.openxmlformats.org/officeDocument/2006/relationships/slide" Target="slides/slide1754.xml"/><Relationship Id="rId1974" Type="http://schemas.openxmlformats.org/officeDocument/2006/relationships/slide" Target="slides/slide1961.xml"/><Relationship Id="rId2720" Type="http://schemas.openxmlformats.org/officeDocument/2006/relationships/slide" Target="slides/slide2707.xml"/><Relationship Id="rId2818" Type="http://schemas.openxmlformats.org/officeDocument/2006/relationships/slide" Target="slides/slide2805.xml"/><Relationship Id="rId59" Type="http://schemas.openxmlformats.org/officeDocument/2006/relationships/slide" Target="slides/slide46.xml"/><Relationship Id="rId1627" Type="http://schemas.openxmlformats.org/officeDocument/2006/relationships/slide" Target="slides/slide1614.xml"/><Relationship Id="rId1834" Type="http://schemas.openxmlformats.org/officeDocument/2006/relationships/slide" Target="slides/slide1821.xml"/><Relationship Id="rId2096" Type="http://schemas.openxmlformats.org/officeDocument/2006/relationships/slide" Target="slides/slide2083.xml"/><Relationship Id="rId1901" Type="http://schemas.openxmlformats.org/officeDocument/2006/relationships/slide" Target="slides/slide1888.xml"/><Relationship Id="rId275" Type="http://schemas.openxmlformats.org/officeDocument/2006/relationships/slide" Target="slides/slide262.xml"/><Relationship Id="rId482" Type="http://schemas.openxmlformats.org/officeDocument/2006/relationships/slide" Target="slides/slide469.xml"/><Relationship Id="rId2163" Type="http://schemas.openxmlformats.org/officeDocument/2006/relationships/slide" Target="slides/slide2150.xml"/><Relationship Id="rId2370" Type="http://schemas.openxmlformats.org/officeDocument/2006/relationships/slide" Target="slides/slide2357.xml"/><Relationship Id="rId3007" Type="http://schemas.openxmlformats.org/officeDocument/2006/relationships/slide" Target="slides/slide2994.xml"/><Relationship Id="rId135" Type="http://schemas.openxmlformats.org/officeDocument/2006/relationships/slide" Target="slides/slide122.xml"/><Relationship Id="rId342" Type="http://schemas.openxmlformats.org/officeDocument/2006/relationships/slide" Target="slides/slide329.xml"/><Relationship Id="rId787" Type="http://schemas.openxmlformats.org/officeDocument/2006/relationships/slide" Target="slides/slide774.xml"/><Relationship Id="rId994" Type="http://schemas.openxmlformats.org/officeDocument/2006/relationships/slide" Target="slides/slide981.xml"/><Relationship Id="rId2023" Type="http://schemas.openxmlformats.org/officeDocument/2006/relationships/slide" Target="slides/slide2010.xml"/><Relationship Id="rId2230" Type="http://schemas.openxmlformats.org/officeDocument/2006/relationships/slide" Target="slides/slide2217.xml"/><Relationship Id="rId2468" Type="http://schemas.openxmlformats.org/officeDocument/2006/relationships/slide" Target="slides/slide2455.xml"/><Relationship Id="rId2675" Type="http://schemas.openxmlformats.org/officeDocument/2006/relationships/slide" Target="slides/slide2662.xml"/><Relationship Id="rId2882" Type="http://schemas.openxmlformats.org/officeDocument/2006/relationships/slide" Target="slides/slide2869.xml"/><Relationship Id="rId202" Type="http://schemas.openxmlformats.org/officeDocument/2006/relationships/slide" Target="slides/slide189.xml"/><Relationship Id="rId647" Type="http://schemas.openxmlformats.org/officeDocument/2006/relationships/slide" Target="slides/slide634.xml"/><Relationship Id="rId854" Type="http://schemas.openxmlformats.org/officeDocument/2006/relationships/slide" Target="slides/slide841.xml"/><Relationship Id="rId1277" Type="http://schemas.openxmlformats.org/officeDocument/2006/relationships/slide" Target="slides/slide1264.xml"/><Relationship Id="rId1484" Type="http://schemas.openxmlformats.org/officeDocument/2006/relationships/slide" Target="slides/slide1471.xml"/><Relationship Id="rId1691" Type="http://schemas.openxmlformats.org/officeDocument/2006/relationships/slide" Target="slides/slide1678.xml"/><Relationship Id="rId2328" Type="http://schemas.openxmlformats.org/officeDocument/2006/relationships/slide" Target="slides/slide2315.xml"/><Relationship Id="rId2535" Type="http://schemas.openxmlformats.org/officeDocument/2006/relationships/slide" Target="slides/slide2522.xml"/><Relationship Id="rId2742" Type="http://schemas.openxmlformats.org/officeDocument/2006/relationships/slide" Target="slides/slide2729.xml"/><Relationship Id="rId507" Type="http://schemas.openxmlformats.org/officeDocument/2006/relationships/slide" Target="slides/slide494.xml"/><Relationship Id="rId714" Type="http://schemas.openxmlformats.org/officeDocument/2006/relationships/slide" Target="slides/slide701.xml"/><Relationship Id="rId921" Type="http://schemas.openxmlformats.org/officeDocument/2006/relationships/slide" Target="slides/slide908.xml"/><Relationship Id="rId1137" Type="http://schemas.openxmlformats.org/officeDocument/2006/relationships/slide" Target="slides/slide1124.xml"/><Relationship Id="rId1344" Type="http://schemas.openxmlformats.org/officeDocument/2006/relationships/slide" Target="slides/slide1331.xml"/><Relationship Id="rId1551" Type="http://schemas.openxmlformats.org/officeDocument/2006/relationships/slide" Target="slides/slide1538.xml"/><Relationship Id="rId1789" Type="http://schemas.openxmlformats.org/officeDocument/2006/relationships/slide" Target="slides/slide1776.xml"/><Relationship Id="rId1996" Type="http://schemas.openxmlformats.org/officeDocument/2006/relationships/slide" Target="slides/slide1983.xml"/><Relationship Id="rId2602" Type="http://schemas.openxmlformats.org/officeDocument/2006/relationships/slide" Target="slides/slide2589.xml"/><Relationship Id="rId50" Type="http://schemas.openxmlformats.org/officeDocument/2006/relationships/slide" Target="slides/slide37.xml"/><Relationship Id="rId1204" Type="http://schemas.openxmlformats.org/officeDocument/2006/relationships/slide" Target="slides/slide1191.xml"/><Relationship Id="rId1411" Type="http://schemas.openxmlformats.org/officeDocument/2006/relationships/slide" Target="slides/slide1398.xml"/><Relationship Id="rId1649" Type="http://schemas.openxmlformats.org/officeDocument/2006/relationships/slide" Target="slides/slide1636.xml"/><Relationship Id="rId1856" Type="http://schemas.openxmlformats.org/officeDocument/2006/relationships/slide" Target="slides/slide1843.xml"/><Relationship Id="rId2907" Type="http://schemas.openxmlformats.org/officeDocument/2006/relationships/slide" Target="slides/slide2894.xml"/><Relationship Id="rId1509" Type="http://schemas.openxmlformats.org/officeDocument/2006/relationships/slide" Target="slides/slide1496.xml"/><Relationship Id="rId1716" Type="http://schemas.openxmlformats.org/officeDocument/2006/relationships/slide" Target="slides/slide1703.xml"/><Relationship Id="rId1923" Type="http://schemas.openxmlformats.org/officeDocument/2006/relationships/slide" Target="slides/slide1910.xml"/><Relationship Id="rId297" Type="http://schemas.openxmlformats.org/officeDocument/2006/relationships/slide" Target="slides/slide284.xml"/><Relationship Id="rId2185" Type="http://schemas.openxmlformats.org/officeDocument/2006/relationships/slide" Target="slides/slide2172.xml"/><Relationship Id="rId2392" Type="http://schemas.openxmlformats.org/officeDocument/2006/relationships/slide" Target="slides/slide2379.xml"/><Relationship Id="rId3029" Type="http://schemas.openxmlformats.org/officeDocument/2006/relationships/slide" Target="slides/slide3016.xml"/><Relationship Id="rId157" Type="http://schemas.openxmlformats.org/officeDocument/2006/relationships/slide" Target="slides/slide144.xml"/><Relationship Id="rId364" Type="http://schemas.openxmlformats.org/officeDocument/2006/relationships/slide" Target="slides/slide351.xml"/><Relationship Id="rId2045" Type="http://schemas.openxmlformats.org/officeDocument/2006/relationships/slide" Target="slides/slide2032.xml"/><Relationship Id="rId2697" Type="http://schemas.openxmlformats.org/officeDocument/2006/relationships/slide" Target="slides/slide2684.xml"/><Relationship Id="rId571" Type="http://schemas.openxmlformats.org/officeDocument/2006/relationships/slide" Target="slides/slide558.xml"/><Relationship Id="rId669" Type="http://schemas.openxmlformats.org/officeDocument/2006/relationships/slide" Target="slides/slide656.xml"/><Relationship Id="rId876" Type="http://schemas.openxmlformats.org/officeDocument/2006/relationships/slide" Target="slides/slide863.xml"/><Relationship Id="rId1299" Type="http://schemas.openxmlformats.org/officeDocument/2006/relationships/slide" Target="slides/slide1286.xml"/><Relationship Id="rId2252" Type="http://schemas.openxmlformats.org/officeDocument/2006/relationships/slide" Target="slides/slide2239.xml"/><Relationship Id="rId2557" Type="http://schemas.openxmlformats.org/officeDocument/2006/relationships/slide" Target="slides/slide2544.xml"/><Relationship Id="rId224" Type="http://schemas.openxmlformats.org/officeDocument/2006/relationships/slide" Target="slides/slide211.xml"/><Relationship Id="rId431" Type="http://schemas.openxmlformats.org/officeDocument/2006/relationships/slide" Target="slides/slide418.xml"/><Relationship Id="rId529" Type="http://schemas.openxmlformats.org/officeDocument/2006/relationships/slide" Target="slides/slide516.xml"/><Relationship Id="rId736" Type="http://schemas.openxmlformats.org/officeDocument/2006/relationships/slide" Target="slides/slide723.xml"/><Relationship Id="rId1061" Type="http://schemas.openxmlformats.org/officeDocument/2006/relationships/slide" Target="slides/slide1048.xml"/><Relationship Id="rId1159" Type="http://schemas.openxmlformats.org/officeDocument/2006/relationships/slide" Target="slides/slide1146.xml"/><Relationship Id="rId1366" Type="http://schemas.openxmlformats.org/officeDocument/2006/relationships/slide" Target="slides/slide1353.xml"/><Relationship Id="rId2112" Type="http://schemas.openxmlformats.org/officeDocument/2006/relationships/slide" Target="slides/slide2099.xml"/><Relationship Id="rId2417" Type="http://schemas.openxmlformats.org/officeDocument/2006/relationships/slide" Target="slides/slide2404.xml"/><Relationship Id="rId2764" Type="http://schemas.openxmlformats.org/officeDocument/2006/relationships/slide" Target="slides/slide2751.xml"/><Relationship Id="rId2971" Type="http://schemas.openxmlformats.org/officeDocument/2006/relationships/slide" Target="slides/slide2958.xml"/><Relationship Id="rId943" Type="http://schemas.openxmlformats.org/officeDocument/2006/relationships/slide" Target="slides/slide930.xml"/><Relationship Id="rId1019" Type="http://schemas.openxmlformats.org/officeDocument/2006/relationships/slide" Target="slides/slide1006.xml"/><Relationship Id="rId1573" Type="http://schemas.openxmlformats.org/officeDocument/2006/relationships/slide" Target="slides/slide1560.xml"/><Relationship Id="rId1780" Type="http://schemas.openxmlformats.org/officeDocument/2006/relationships/slide" Target="slides/slide1767.xml"/><Relationship Id="rId1878" Type="http://schemas.openxmlformats.org/officeDocument/2006/relationships/slide" Target="slides/slide1865.xml"/><Relationship Id="rId2624" Type="http://schemas.openxmlformats.org/officeDocument/2006/relationships/slide" Target="slides/slide2611.xml"/><Relationship Id="rId2831" Type="http://schemas.openxmlformats.org/officeDocument/2006/relationships/slide" Target="slides/slide2818.xml"/><Relationship Id="rId2929" Type="http://schemas.openxmlformats.org/officeDocument/2006/relationships/slide" Target="slides/slide2916.xml"/><Relationship Id="rId72" Type="http://schemas.openxmlformats.org/officeDocument/2006/relationships/slide" Target="slides/slide59.xml"/><Relationship Id="rId803" Type="http://schemas.openxmlformats.org/officeDocument/2006/relationships/slide" Target="slides/slide790.xml"/><Relationship Id="rId1226" Type="http://schemas.openxmlformats.org/officeDocument/2006/relationships/slide" Target="slides/slide1213.xml"/><Relationship Id="rId1433" Type="http://schemas.openxmlformats.org/officeDocument/2006/relationships/slide" Target="slides/slide1420.xml"/><Relationship Id="rId1640" Type="http://schemas.openxmlformats.org/officeDocument/2006/relationships/slide" Target="slides/slide1627.xml"/><Relationship Id="rId1738" Type="http://schemas.openxmlformats.org/officeDocument/2006/relationships/slide" Target="slides/slide1725.xml"/><Relationship Id="rId1500" Type="http://schemas.openxmlformats.org/officeDocument/2006/relationships/slide" Target="slides/slide1487.xml"/><Relationship Id="rId1945" Type="http://schemas.openxmlformats.org/officeDocument/2006/relationships/slide" Target="slides/slide1932.xml"/><Relationship Id="rId1805" Type="http://schemas.openxmlformats.org/officeDocument/2006/relationships/slide" Target="slides/slide1792.xml"/><Relationship Id="rId3020" Type="http://schemas.openxmlformats.org/officeDocument/2006/relationships/slide" Target="slides/slide3007.xml"/><Relationship Id="rId179" Type="http://schemas.openxmlformats.org/officeDocument/2006/relationships/slide" Target="slides/slide166.xml"/><Relationship Id="rId386" Type="http://schemas.openxmlformats.org/officeDocument/2006/relationships/slide" Target="slides/slide373.xml"/><Relationship Id="rId593" Type="http://schemas.openxmlformats.org/officeDocument/2006/relationships/slide" Target="slides/slide580.xml"/><Relationship Id="rId2067" Type="http://schemas.openxmlformats.org/officeDocument/2006/relationships/slide" Target="slides/slide2054.xml"/><Relationship Id="rId2274" Type="http://schemas.openxmlformats.org/officeDocument/2006/relationships/slide" Target="slides/slide2261.xml"/><Relationship Id="rId2481" Type="http://schemas.openxmlformats.org/officeDocument/2006/relationships/slide" Target="slides/slide2468.xml"/><Relationship Id="rId246" Type="http://schemas.openxmlformats.org/officeDocument/2006/relationships/slide" Target="slides/slide233.xml"/><Relationship Id="rId453" Type="http://schemas.openxmlformats.org/officeDocument/2006/relationships/slide" Target="slides/slide440.xml"/><Relationship Id="rId660" Type="http://schemas.openxmlformats.org/officeDocument/2006/relationships/slide" Target="slides/slide647.xml"/><Relationship Id="rId898" Type="http://schemas.openxmlformats.org/officeDocument/2006/relationships/slide" Target="slides/slide885.xml"/><Relationship Id="rId1083" Type="http://schemas.openxmlformats.org/officeDocument/2006/relationships/slide" Target="slides/slide1070.xml"/><Relationship Id="rId1290" Type="http://schemas.openxmlformats.org/officeDocument/2006/relationships/slide" Target="slides/slide1277.xml"/><Relationship Id="rId2134" Type="http://schemas.openxmlformats.org/officeDocument/2006/relationships/slide" Target="slides/slide2121.xml"/><Relationship Id="rId2341" Type="http://schemas.openxmlformats.org/officeDocument/2006/relationships/slide" Target="slides/slide2328.xml"/><Relationship Id="rId2579" Type="http://schemas.openxmlformats.org/officeDocument/2006/relationships/slide" Target="slides/slide2566.xml"/><Relationship Id="rId2786" Type="http://schemas.openxmlformats.org/officeDocument/2006/relationships/slide" Target="slides/slide2773.xml"/><Relationship Id="rId2993" Type="http://schemas.openxmlformats.org/officeDocument/2006/relationships/slide" Target="slides/slide2980.xml"/><Relationship Id="rId106" Type="http://schemas.openxmlformats.org/officeDocument/2006/relationships/slide" Target="slides/slide93.xml"/><Relationship Id="rId313" Type="http://schemas.openxmlformats.org/officeDocument/2006/relationships/slide" Target="slides/slide300.xml"/><Relationship Id="rId758" Type="http://schemas.openxmlformats.org/officeDocument/2006/relationships/slide" Target="slides/slide745.xml"/><Relationship Id="rId965" Type="http://schemas.openxmlformats.org/officeDocument/2006/relationships/slide" Target="slides/slide952.xml"/><Relationship Id="rId1150" Type="http://schemas.openxmlformats.org/officeDocument/2006/relationships/slide" Target="slides/slide1137.xml"/><Relationship Id="rId1388" Type="http://schemas.openxmlformats.org/officeDocument/2006/relationships/slide" Target="slides/slide1375.xml"/><Relationship Id="rId1595" Type="http://schemas.openxmlformats.org/officeDocument/2006/relationships/slide" Target="slides/slide1582.xml"/><Relationship Id="rId2439" Type="http://schemas.openxmlformats.org/officeDocument/2006/relationships/slide" Target="slides/slide2426.xml"/><Relationship Id="rId2646" Type="http://schemas.openxmlformats.org/officeDocument/2006/relationships/slide" Target="slides/slide2633.xml"/><Relationship Id="rId2853" Type="http://schemas.openxmlformats.org/officeDocument/2006/relationships/slide" Target="slides/slide2840.xml"/><Relationship Id="rId94" Type="http://schemas.openxmlformats.org/officeDocument/2006/relationships/slide" Target="slides/slide81.xml"/><Relationship Id="rId520" Type="http://schemas.openxmlformats.org/officeDocument/2006/relationships/slide" Target="slides/slide507.xml"/><Relationship Id="rId618" Type="http://schemas.openxmlformats.org/officeDocument/2006/relationships/slide" Target="slides/slide605.xml"/><Relationship Id="rId825" Type="http://schemas.openxmlformats.org/officeDocument/2006/relationships/slide" Target="slides/slide812.xml"/><Relationship Id="rId1248" Type="http://schemas.openxmlformats.org/officeDocument/2006/relationships/slide" Target="slides/slide1235.xml"/><Relationship Id="rId1455" Type="http://schemas.openxmlformats.org/officeDocument/2006/relationships/slide" Target="slides/slide1442.xml"/><Relationship Id="rId1662" Type="http://schemas.openxmlformats.org/officeDocument/2006/relationships/slide" Target="slides/slide1649.xml"/><Relationship Id="rId2201" Type="http://schemas.openxmlformats.org/officeDocument/2006/relationships/slide" Target="slides/slide2188.xml"/><Relationship Id="rId2506" Type="http://schemas.openxmlformats.org/officeDocument/2006/relationships/slide" Target="slides/slide2493.xml"/><Relationship Id="rId1010" Type="http://schemas.openxmlformats.org/officeDocument/2006/relationships/slide" Target="slides/slide997.xml"/><Relationship Id="rId1108" Type="http://schemas.openxmlformats.org/officeDocument/2006/relationships/slide" Target="slides/slide1095.xml"/><Relationship Id="rId1315" Type="http://schemas.openxmlformats.org/officeDocument/2006/relationships/slide" Target="slides/slide1302.xml"/><Relationship Id="rId1967" Type="http://schemas.openxmlformats.org/officeDocument/2006/relationships/slide" Target="slides/slide1954.xml"/><Relationship Id="rId2713" Type="http://schemas.openxmlformats.org/officeDocument/2006/relationships/slide" Target="slides/slide2700.xml"/><Relationship Id="rId2920" Type="http://schemas.openxmlformats.org/officeDocument/2006/relationships/slide" Target="slides/slide2907.xml"/><Relationship Id="rId1522" Type="http://schemas.openxmlformats.org/officeDocument/2006/relationships/slide" Target="slides/slide1509.xml"/><Relationship Id="rId21" Type="http://schemas.openxmlformats.org/officeDocument/2006/relationships/slide" Target="slides/slide8.xml"/><Relationship Id="rId2089" Type="http://schemas.openxmlformats.org/officeDocument/2006/relationships/slide" Target="slides/slide2076.xml"/><Relationship Id="rId2296" Type="http://schemas.openxmlformats.org/officeDocument/2006/relationships/slide" Target="slides/slide2283.xml"/><Relationship Id="rId268" Type="http://schemas.openxmlformats.org/officeDocument/2006/relationships/slide" Target="slides/slide255.xml"/><Relationship Id="rId475" Type="http://schemas.openxmlformats.org/officeDocument/2006/relationships/slide" Target="slides/slide462.xml"/><Relationship Id="rId682" Type="http://schemas.openxmlformats.org/officeDocument/2006/relationships/slide" Target="slides/slide669.xml"/><Relationship Id="rId2156" Type="http://schemas.openxmlformats.org/officeDocument/2006/relationships/slide" Target="slides/slide2143.xml"/><Relationship Id="rId2363" Type="http://schemas.openxmlformats.org/officeDocument/2006/relationships/slide" Target="slides/slide2350.xml"/><Relationship Id="rId2570" Type="http://schemas.openxmlformats.org/officeDocument/2006/relationships/slide" Target="slides/slide2557.xml"/><Relationship Id="rId128" Type="http://schemas.openxmlformats.org/officeDocument/2006/relationships/slide" Target="slides/slide115.xml"/><Relationship Id="rId335" Type="http://schemas.openxmlformats.org/officeDocument/2006/relationships/slide" Target="slides/slide322.xml"/><Relationship Id="rId542" Type="http://schemas.openxmlformats.org/officeDocument/2006/relationships/slide" Target="slides/slide529.xml"/><Relationship Id="rId1172" Type="http://schemas.openxmlformats.org/officeDocument/2006/relationships/slide" Target="slides/slide1159.xml"/><Relationship Id="rId2016" Type="http://schemas.openxmlformats.org/officeDocument/2006/relationships/slide" Target="slides/slide2003.xml"/><Relationship Id="rId2223" Type="http://schemas.openxmlformats.org/officeDocument/2006/relationships/slide" Target="slides/slide2210.xml"/><Relationship Id="rId2430" Type="http://schemas.openxmlformats.org/officeDocument/2006/relationships/slide" Target="slides/slide2417.xml"/><Relationship Id="rId402" Type="http://schemas.openxmlformats.org/officeDocument/2006/relationships/slide" Target="slides/slide389.xml"/><Relationship Id="rId1032" Type="http://schemas.openxmlformats.org/officeDocument/2006/relationships/slide" Target="slides/slide1019.xml"/><Relationship Id="rId1989" Type="http://schemas.openxmlformats.org/officeDocument/2006/relationships/slide" Target="slides/slide1976.xml"/><Relationship Id="rId1849" Type="http://schemas.openxmlformats.org/officeDocument/2006/relationships/slide" Target="slides/slide1836.xml"/><Relationship Id="rId192" Type="http://schemas.openxmlformats.org/officeDocument/2006/relationships/slide" Target="slides/slide179.xml"/><Relationship Id="rId1709" Type="http://schemas.openxmlformats.org/officeDocument/2006/relationships/slide" Target="slides/slide1696.xml"/><Relationship Id="rId1916" Type="http://schemas.openxmlformats.org/officeDocument/2006/relationships/slide" Target="slides/slide1903.xml"/><Relationship Id="rId2080" Type="http://schemas.openxmlformats.org/officeDocument/2006/relationships/slide" Target="slides/slide2067.xml"/><Relationship Id="rId2897" Type="http://schemas.openxmlformats.org/officeDocument/2006/relationships/slide" Target="slides/slide2884.xml"/><Relationship Id="rId869" Type="http://schemas.openxmlformats.org/officeDocument/2006/relationships/slide" Target="slides/slide856.xml"/><Relationship Id="rId1499" Type="http://schemas.openxmlformats.org/officeDocument/2006/relationships/slide" Target="slides/slide1486.xml"/><Relationship Id="rId729" Type="http://schemas.openxmlformats.org/officeDocument/2006/relationships/slide" Target="slides/slide716.xml"/><Relationship Id="rId1359" Type="http://schemas.openxmlformats.org/officeDocument/2006/relationships/slide" Target="slides/slide1346.xml"/><Relationship Id="rId2757" Type="http://schemas.openxmlformats.org/officeDocument/2006/relationships/slide" Target="slides/slide2744.xml"/><Relationship Id="rId2964" Type="http://schemas.openxmlformats.org/officeDocument/2006/relationships/slide" Target="slides/slide2951.xml"/><Relationship Id="rId936" Type="http://schemas.openxmlformats.org/officeDocument/2006/relationships/slide" Target="slides/slide923.xml"/><Relationship Id="rId1219" Type="http://schemas.openxmlformats.org/officeDocument/2006/relationships/slide" Target="slides/slide1206.xml"/><Relationship Id="rId1566" Type="http://schemas.openxmlformats.org/officeDocument/2006/relationships/slide" Target="slides/slide1553.xml"/><Relationship Id="rId1773" Type="http://schemas.openxmlformats.org/officeDocument/2006/relationships/slide" Target="slides/slide1760.xml"/><Relationship Id="rId1980" Type="http://schemas.openxmlformats.org/officeDocument/2006/relationships/slide" Target="slides/slide1967.xml"/><Relationship Id="rId2617" Type="http://schemas.openxmlformats.org/officeDocument/2006/relationships/slide" Target="slides/slide2604.xml"/><Relationship Id="rId2824" Type="http://schemas.openxmlformats.org/officeDocument/2006/relationships/slide" Target="slides/slide2811.xml"/><Relationship Id="rId65" Type="http://schemas.openxmlformats.org/officeDocument/2006/relationships/slide" Target="slides/slide52.xml"/><Relationship Id="rId1426" Type="http://schemas.openxmlformats.org/officeDocument/2006/relationships/slide" Target="slides/slide1413.xml"/><Relationship Id="rId1633" Type="http://schemas.openxmlformats.org/officeDocument/2006/relationships/slide" Target="slides/slide1620.xml"/><Relationship Id="rId1840" Type="http://schemas.openxmlformats.org/officeDocument/2006/relationships/slide" Target="slides/slide1827.xml"/><Relationship Id="rId1700" Type="http://schemas.openxmlformats.org/officeDocument/2006/relationships/slide" Target="slides/slide1687.xml"/><Relationship Id="rId379" Type="http://schemas.openxmlformats.org/officeDocument/2006/relationships/slide" Target="slides/slide366.xml"/><Relationship Id="rId586" Type="http://schemas.openxmlformats.org/officeDocument/2006/relationships/slide" Target="slides/slide573.xml"/><Relationship Id="rId793" Type="http://schemas.openxmlformats.org/officeDocument/2006/relationships/slide" Target="slides/slide780.xml"/><Relationship Id="rId2267" Type="http://schemas.openxmlformats.org/officeDocument/2006/relationships/slide" Target="slides/slide2254.xml"/><Relationship Id="rId2474" Type="http://schemas.openxmlformats.org/officeDocument/2006/relationships/slide" Target="slides/slide2461.xml"/><Relationship Id="rId2681" Type="http://schemas.openxmlformats.org/officeDocument/2006/relationships/slide" Target="slides/slide2668.xml"/><Relationship Id="rId239" Type="http://schemas.openxmlformats.org/officeDocument/2006/relationships/slide" Target="slides/slide226.xml"/><Relationship Id="rId446" Type="http://schemas.openxmlformats.org/officeDocument/2006/relationships/slide" Target="slides/slide433.xml"/><Relationship Id="rId653" Type="http://schemas.openxmlformats.org/officeDocument/2006/relationships/slide" Target="slides/slide640.xml"/><Relationship Id="rId1076" Type="http://schemas.openxmlformats.org/officeDocument/2006/relationships/slide" Target="slides/slide1063.xml"/><Relationship Id="rId1283" Type="http://schemas.openxmlformats.org/officeDocument/2006/relationships/slide" Target="slides/slide1270.xml"/><Relationship Id="rId1490" Type="http://schemas.openxmlformats.org/officeDocument/2006/relationships/slide" Target="slides/slide1477.xml"/><Relationship Id="rId2127" Type="http://schemas.openxmlformats.org/officeDocument/2006/relationships/slide" Target="slides/slide2114.xml"/><Relationship Id="rId2334" Type="http://schemas.openxmlformats.org/officeDocument/2006/relationships/slide" Target="slides/slide2321.xml"/><Relationship Id="rId306" Type="http://schemas.openxmlformats.org/officeDocument/2006/relationships/slide" Target="slides/slide293.xml"/><Relationship Id="rId860" Type="http://schemas.openxmlformats.org/officeDocument/2006/relationships/slide" Target="slides/slide847.xml"/><Relationship Id="rId1143" Type="http://schemas.openxmlformats.org/officeDocument/2006/relationships/slide" Target="slides/slide1130.xml"/><Relationship Id="rId2541" Type="http://schemas.openxmlformats.org/officeDocument/2006/relationships/slide" Target="slides/slide2528.xml"/><Relationship Id="rId513" Type="http://schemas.openxmlformats.org/officeDocument/2006/relationships/slide" Target="slides/slide500.xml"/><Relationship Id="rId720" Type="http://schemas.openxmlformats.org/officeDocument/2006/relationships/slide" Target="slides/slide707.xml"/><Relationship Id="rId1350" Type="http://schemas.openxmlformats.org/officeDocument/2006/relationships/slide" Target="slides/slide1337.xml"/><Relationship Id="rId2401" Type="http://schemas.openxmlformats.org/officeDocument/2006/relationships/slide" Target="slides/slide2388.xml"/><Relationship Id="rId1003" Type="http://schemas.openxmlformats.org/officeDocument/2006/relationships/slide" Target="slides/slide990.xml"/><Relationship Id="rId1210" Type="http://schemas.openxmlformats.org/officeDocument/2006/relationships/slide" Target="slides/slide1197.xml"/><Relationship Id="rId2191" Type="http://schemas.openxmlformats.org/officeDocument/2006/relationships/slide" Target="slides/slide2178.xml"/><Relationship Id="rId3035" Type="http://schemas.openxmlformats.org/officeDocument/2006/relationships/slide" Target="slides/slide3022.xml"/><Relationship Id="rId163" Type="http://schemas.openxmlformats.org/officeDocument/2006/relationships/slide" Target="slides/slide150.xml"/><Relationship Id="rId370" Type="http://schemas.openxmlformats.org/officeDocument/2006/relationships/slide" Target="slides/slide357.xml"/><Relationship Id="rId2051" Type="http://schemas.openxmlformats.org/officeDocument/2006/relationships/slide" Target="slides/slide2038.xml"/><Relationship Id="rId230" Type="http://schemas.openxmlformats.org/officeDocument/2006/relationships/slide" Target="slides/slide217.xml"/><Relationship Id="rId2868" Type="http://schemas.openxmlformats.org/officeDocument/2006/relationships/slide" Target="slides/slide2855.xml"/><Relationship Id="rId1677" Type="http://schemas.openxmlformats.org/officeDocument/2006/relationships/slide" Target="slides/slide1664.xml"/><Relationship Id="rId1884" Type="http://schemas.openxmlformats.org/officeDocument/2006/relationships/slide" Target="slides/slide1871.xml"/><Relationship Id="rId2728" Type="http://schemas.openxmlformats.org/officeDocument/2006/relationships/slide" Target="slides/slide2715.xml"/><Relationship Id="rId2935" Type="http://schemas.openxmlformats.org/officeDocument/2006/relationships/slide" Target="slides/slide2922.xml"/><Relationship Id="rId907" Type="http://schemas.openxmlformats.org/officeDocument/2006/relationships/slide" Target="slides/slide894.xml"/><Relationship Id="rId1537" Type="http://schemas.openxmlformats.org/officeDocument/2006/relationships/slide" Target="slides/slide1524.xml"/><Relationship Id="rId1744" Type="http://schemas.openxmlformats.org/officeDocument/2006/relationships/slide" Target="slides/slide1731.xml"/><Relationship Id="rId1951" Type="http://schemas.openxmlformats.org/officeDocument/2006/relationships/slide" Target="slides/slide1938.xml"/><Relationship Id="rId36" Type="http://schemas.openxmlformats.org/officeDocument/2006/relationships/slide" Target="slides/slide23.xml"/><Relationship Id="rId1604" Type="http://schemas.openxmlformats.org/officeDocument/2006/relationships/slide" Target="slides/slide1591.xml"/><Relationship Id="rId1811" Type="http://schemas.openxmlformats.org/officeDocument/2006/relationships/slide" Target="slides/slide1798.xml"/><Relationship Id="rId697" Type="http://schemas.openxmlformats.org/officeDocument/2006/relationships/slide" Target="slides/slide684.xml"/><Relationship Id="rId2378" Type="http://schemas.openxmlformats.org/officeDocument/2006/relationships/slide" Target="slides/slide2365.xml"/><Relationship Id="rId1187" Type="http://schemas.openxmlformats.org/officeDocument/2006/relationships/slide" Target="slides/slide1174.xml"/><Relationship Id="rId2585" Type="http://schemas.openxmlformats.org/officeDocument/2006/relationships/slide" Target="slides/slide2572.xml"/><Relationship Id="rId2792" Type="http://schemas.openxmlformats.org/officeDocument/2006/relationships/slide" Target="slides/slide2779.xml"/><Relationship Id="rId557" Type="http://schemas.openxmlformats.org/officeDocument/2006/relationships/slide" Target="slides/slide544.xml"/><Relationship Id="rId764" Type="http://schemas.openxmlformats.org/officeDocument/2006/relationships/slide" Target="slides/slide751.xml"/><Relationship Id="rId971" Type="http://schemas.openxmlformats.org/officeDocument/2006/relationships/slide" Target="slides/slide958.xml"/><Relationship Id="rId1394" Type="http://schemas.openxmlformats.org/officeDocument/2006/relationships/slide" Target="slides/slide1381.xml"/><Relationship Id="rId2238" Type="http://schemas.openxmlformats.org/officeDocument/2006/relationships/slide" Target="slides/slide2225.xml"/><Relationship Id="rId2445" Type="http://schemas.openxmlformats.org/officeDocument/2006/relationships/slide" Target="slides/slide2432.xml"/><Relationship Id="rId2652" Type="http://schemas.openxmlformats.org/officeDocument/2006/relationships/slide" Target="slides/slide2639.xml"/><Relationship Id="rId417" Type="http://schemas.openxmlformats.org/officeDocument/2006/relationships/slide" Target="slides/slide404.xml"/><Relationship Id="rId624" Type="http://schemas.openxmlformats.org/officeDocument/2006/relationships/slide" Target="slides/slide611.xml"/><Relationship Id="rId831" Type="http://schemas.openxmlformats.org/officeDocument/2006/relationships/slide" Target="slides/slide818.xml"/><Relationship Id="rId1047" Type="http://schemas.openxmlformats.org/officeDocument/2006/relationships/slide" Target="slides/slide1034.xml"/><Relationship Id="rId1254" Type="http://schemas.openxmlformats.org/officeDocument/2006/relationships/slide" Target="slides/slide1241.xml"/><Relationship Id="rId1461" Type="http://schemas.openxmlformats.org/officeDocument/2006/relationships/slide" Target="slides/slide1448.xml"/><Relationship Id="rId2305" Type="http://schemas.openxmlformats.org/officeDocument/2006/relationships/slide" Target="slides/slide2292.xml"/><Relationship Id="rId2512" Type="http://schemas.openxmlformats.org/officeDocument/2006/relationships/slide" Target="slides/slide2499.xml"/><Relationship Id="rId1114" Type="http://schemas.openxmlformats.org/officeDocument/2006/relationships/slide" Target="slides/slide1101.xml"/><Relationship Id="rId1321" Type="http://schemas.openxmlformats.org/officeDocument/2006/relationships/slide" Target="slides/slide1308.xml"/><Relationship Id="rId2095" Type="http://schemas.openxmlformats.org/officeDocument/2006/relationships/slide" Target="slides/slide2082.xml"/><Relationship Id="rId274" Type="http://schemas.openxmlformats.org/officeDocument/2006/relationships/slide" Target="slides/slide261.xml"/><Relationship Id="rId481" Type="http://schemas.openxmlformats.org/officeDocument/2006/relationships/slide" Target="slides/slide468.xml"/><Relationship Id="rId2162" Type="http://schemas.openxmlformats.org/officeDocument/2006/relationships/slide" Target="slides/slide2149.xml"/><Relationship Id="rId3006" Type="http://schemas.openxmlformats.org/officeDocument/2006/relationships/slide" Target="slides/slide2993.xml"/><Relationship Id="rId134" Type="http://schemas.openxmlformats.org/officeDocument/2006/relationships/slide" Target="slides/slide121.xml"/><Relationship Id="rId341" Type="http://schemas.openxmlformats.org/officeDocument/2006/relationships/slide" Target="slides/slide328.xml"/><Relationship Id="rId2022" Type="http://schemas.openxmlformats.org/officeDocument/2006/relationships/slide" Target="slides/slide2009.xml"/><Relationship Id="rId2979" Type="http://schemas.openxmlformats.org/officeDocument/2006/relationships/slide" Target="slides/slide2966.xml"/><Relationship Id="rId201" Type="http://schemas.openxmlformats.org/officeDocument/2006/relationships/slide" Target="slides/slide188.xml"/><Relationship Id="rId1788" Type="http://schemas.openxmlformats.org/officeDocument/2006/relationships/slide" Target="slides/slide1775.xml"/><Relationship Id="rId1995" Type="http://schemas.openxmlformats.org/officeDocument/2006/relationships/slide" Target="slides/slide1982.xml"/><Relationship Id="rId2839" Type="http://schemas.openxmlformats.org/officeDocument/2006/relationships/slide" Target="slides/slide2826.xml"/><Relationship Id="rId1648" Type="http://schemas.openxmlformats.org/officeDocument/2006/relationships/slide" Target="slides/slide1635.xml"/><Relationship Id="rId1508" Type="http://schemas.openxmlformats.org/officeDocument/2006/relationships/slide" Target="slides/slide1495.xml"/><Relationship Id="rId1855" Type="http://schemas.openxmlformats.org/officeDocument/2006/relationships/slide" Target="slides/slide1842.xml"/><Relationship Id="rId2906" Type="http://schemas.openxmlformats.org/officeDocument/2006/relationships/slide" Target="slides/slide2893.xml"/><Relationship Id="rId1715" Type="http://schemas.openxmlformats.org/officeDocument/2006/relationships/slide" Target="slides/slide1702.xml"/><Relationship Id="rId1922" Type="http://schemas.openxmlformats.org/officeDocument/2006/relationships/slide" Target="slides/slide1909.xml"/><Relationship Id="rId2489" Type="http://schemas.openxmlformats.org/officeDocument/2006/relationships/slide" Target="slides/slide2476.xml"/><Relationship Id="rId2696" Type="http://schemas.openxmlformats.org/officeDocument/2006/relationships/slide" Target="slides/slide2683.xml"/><Relationship Id="rId668" Type="http://schemas.openxmlformats.org/officeDocument/2006/relationships/slide" Target="slides/slide655.xml"/><Relationship Id="rId875" Type="http://schemas.openxmlformats.org/officeDocument/2006/relationships/slide" Target="slides/slide862.xml"/><Relationship Id="rId1298" Type="http://schemas.openxmlformats.org/officeDocument/2006/relationships/slide" Target="slides/slide1285.xml"/><Relationship Id="rId2349" Type="http://schemas.openxmlformats.org/officeDocument/2006/relationships/slide" Target="slides/slide2336.xml"/><Relationship Id="rId2556" Type="http://schemas.openxmlformats.org/officeDocument/2006/relationships/slide" Target="slides/slide2543.xml"/><Relationship Id="rId2763" Type="http://schemas.openxmlformats.org/officeDocument/2006/relationships/slide" Target="slides/slide2750.xml"/><Relationship Id="rId2970" Type="http://schemas.openxmlformats.org/officeDocument/2006/relationships/slide" Target="slides/slide2957.xml"/><Relationship Id="rId528" Type="http://schemas.openxmlformats.org/officeDocument/2006/relationships/slide" Target="slides/slide515.xml"/><Relationship Id="rId735" Type="http://schemas.openxmlformats.org/officeDocument/2006/relationships/slide" Target="slides/slide722.xml"/><Relationship Id="rId942" Type="http://schemas.openxmlformats.org/officeDocument/2006/relationships/slide" Target="slides/slide929.xml"/><Relationship Id="rId1158" Type="http://schemas.openxmlformats.org/officeDocument/2006/relationships/slide" Target="slides/slide1145.xml"/><Relationship Id="rId1365" Type="http://schemas.openxmlformats.org/officeDocument/2006/relationships/slide" Target="slides/slide1352.xml"/><Relationship Id="rId1572" Type="http://schemas.openxmlformats.org/officeDocument/2006/relationships/slide" Target="slides/slide1559.xml"/><Relationship Id="rId2209" Type="http://schemas.openxmlformats.org/officeDocument/2006/relationships/slide" Target="slides/slide2196.xml"/><Relationship Id="rId2416" Type="http://schemas.openxmlformats.org/officeDocument/2006/relationships/slide" Target="slides/slide2403.xml"/><Relationship Id="rId2623" Type="http://schemas.openxmlformats.org/officeDocument/2006/relationships/slide" Target="slides/slide2610.xml"/><Relationship Id="rId1018" Type="http://schemas.openxmlformats.org/officeDocument/2006/relationships/slide" Target="slides/slide1005.xml"/><Relationship Id="rId1225" Type="http://schemas.openxmlformats.org/officeDocument/2006/relationships/slide" Target="slides/slide1212.xml"/><Relationship Id="rId1432" Type="http://schemas.openxmlformats.org/officeDocument/2006/relationships/slide" Target="slides/slide1419.xml"/><Relationship Id="rId2830" Type="http://schemas.openxmlformats.org/officeDocument/2006/relationships/slide" Target="slides/slide2817.xml"/><Relationship Id="rId71" Type="http://schemas.openxmlformats.org/officeDocument/2006/relationships/slide" Target="slides/slide58.xml"/><Relationship Id="rId802" Type="http://schemas.openxmlformats.org/officeDocument/2006/relationships/slide" Target="slides/slide789.xml"/><Relationship Id="rId178" Type="http://schemas.openxmlformats.org/officeDocument/2006/relationships/slide" Target="slides/slide165.xml"/><Relationship Id="rId385" Type="http://schemas.openxmlformats.org/officeDocument/2006/relationships/slide" Target="slides/slide372.xml"/><Relationship Id="rId592" Type="http://schemas.openxmlformats.org/officeDocument/2006/relationships/slide" Target="slides/slide579.xml"/><Relationship Id="rId2066" Type="http://schemas.openxmlformats.org/officeDocument/2006/relationships/slide" Target="slides/slide2053.xml"/><Relationship Id="rId2273" Type="http://schemas.openxmlformats.org/officeDocument/2006/relationships/slide" Target="slides/slide2260.xml"/><Relationship Id="rId2480" Type="http://schemas.openxmlformats.org/officeDocument/2006/relationships/slide" Target="slides/slide2467.xml"/><Relationship Id="rId245" Type="http://schemas.openxmlformats.org/officeDocument/2006/relationships/slide" Target="slides/slide232.xml"/><Relationship Id="rId452" Type="http://schemas.openxmlformats.org/officeDocument/2006/relationships/slide" Target="slides/slide439.xml"/><Relationship Id="rId1082" Type="http://schemas.openxmlformats.org/officeDocument/2006/relationships/slide" Target="slides/slide1069.xml"/><Relationship Id="rId2133" Type="http://schemas.openxmlformats.org/officeDocument/2006/relationships/slide" Target="slides/slide2120.xml"/><Relationship Id="rId2340" Type="http://schemas.openxmlformats.org/officeDocument/2006/relationships/slide" Target="slides/slide2327.xml"/><Relationship Id="rId105" Type="http://schemas.openxmlformats.org/officeDocument/2006/relationships/slide" Target="slides/slide92.xml"/><Relationship Id="rId312" Type="http://schemas.openxmlformats.org/officeDocument/2006/relationships/slide" Target="slides/slide299.xml"/><Relationship Id="rId2200" Type="http://schemas.openxmlformats.org/officeDocument/2006/relationships/slide" Target="slides/slide2187.xml"/><Relationship Id="rId1899" Type="http://schemas.openxmlformats.org/officeDocument/2006/relationships/slide" Target="slides/slide1886.xml"/><Relationship Id="rId1759" Type="http://schemas.openxmlformats.org/officeDocument/2006/relationships/slide" Target="slides/slide1746.xml"/><Relationship Id="rId1966" Type="http://schemas.openxmlformats.org/officeDocument/2006/relationships/slide" Target="slides/slide1953.xml"/><Relationship Id="rId1619" Type="http://schemas.openxmlformats.org/officeDocument/2006/relationships/slide" Target="slides/slide1606.xml"/><Relationship Id="rId1826" Type="http://schemas.openxmlformats.org/officeDocument/2006/relationships/slide" Target="slides/slide1813.xml"/><Relationship Id="rId3041" Type="http://schemas.openxmlformats.org/officeDocument/2006/relationships/slide" Target="slides/slide3028.xml"/><Relationship Id="rId779" Type="http://schemas.openxmlformats.org/officeDocument/2006/relationships/slide" Target="slides/slide766.xml"/><Relationship Id="rId986" Type="http://schemas.openxmlformats.org/officeDocument/2006/relationships/slide" Target="slides/slide973.xml"/><Relationship Id="rId2667" Type="http://schemas.openxmlformats.org/officeDocument/2006/relationships/slide" Target="slides/slide2654.xml"/><Relationship Id="rId639" Type="http://schemas.openxmlformats.org/officeDocument/2006/relationships/slide" Target="slides/slide626.xml"/><Relationship Id="rId1269" Type="http://schemas.openxmlformats.org/officeDocument/2006/relationships/slide" Target="slides/slide1256.xml"/><Relationship Id="rId1476" Type="http://schemas.openxmlformats.org/officeDocument/2006/relationships/slide" Target="slides/slide1463.xml"/><Relationship Id="rId2874" Type="http://schemas.openxmlformats.org/officeDocument/2006/relationships/slide" Target="slides/slide2861.xml"/><Relationship Id="rId846" Type="http://schemas.openxmlformats.org/officeDocument/2006/relationships/slide" Target="slides/slide833.xml"/><Relationship Id="rId1129" Type="http://schemas.openxmlformats.org/officeDocument/2006/relationships/slide" Target="slides/slide1116.xml"/><Relationship Id="rId1683" Type="http://schemas.openxmlformats.org/officeDocument/2006/relationships/slide" Target="slides/slide1670.xml"/><Relationship Id="rId1890" Type="http://schemas.openxmlformats.org/officeDocument/2006/relationships/slide" Target="slides/slide1877.xml"/><Relationship Id="rId2527" Type="http://schemas.openxmlformats.org/officeDocument/2006/relationships/slide" Target="slides/slide2514.xml"/><Relationship Id="rId2734" Type="http://schemas.openxmlformats.org/officeDocument/2006/relationships/slide" Target="slides/slide2721.xml"/><Relationship Id="rId2941" Type="http://schemas.openxmlformats.org/officeDocument/2006/relationships/slide" Target="slides/slide2928.xml"/><Relationship Id="rId706" Type="http://schemas.openxmlformats.org/officeDocument/2006/relationships/slide" Target="slides/slide693.xml"/><Relationship Id="rId913" Type="http://schemas.openxmlformats.org/officeDocument/2006/relationships/slide" Target="slides/slide900.xml"/><Relationship Id="rId1336" Type="http://schemas.openxmlformats.org/officeDocument/2006/relationships/slide" Target="slides/slide1323.xml"/><Relationship Id="rId1543" Type="http://schemas.openxmlformats.org/officeDocument/2006/relationships/slide" Target="slides/slide1530.xml"/><Relationship Id="rId1750" Type="http://schemas.openxmlformats.org/officeDocument/2006/relationships/slide" Target="slides/slide1737.xml"/><Relationship Id="rId2801" Type="http://schemas.openxmlformats.org/officeDocument/2006/relationships/slide" Target="slides/slide2788.xml"/><Relationship Id="rId42" Type="http://schemas.openxmlformats.org/officeDocument/2006/relationships/slide" Target="slides/slide29.xml"/><Relationship Id="rId1403" Type="http://schemas.openxmlformats.org/officeDocument/2006/relationships/slide" Target="slides/slide1390.xml"/><Relationship Id="rId1610" Type="http://schemas.openxmlformats.org/officeDocument/2006/relationships/slide" Target="slides/slide1597.xml"/><Relationship Id="rId289" Type="http://schemas.openxmlformats.org/officeDocument/2006/relationships/slide" Target="slides/slide276.xml"/><Relationship Id="rId496" Type="http://schemas.openxmlformats.org/officeDocument/2006/relationships/slide" Target="slides/slide483.xml"/><Relationship Id="rId2177" Type="http://schemas.openxmlformats.org/officeDocument/2006/relationships/slide" Target="slides/slide2164.xml"/><Relationship Id="rId2384" Type="http://schemas.openxmlformats.org/officeDocument/2006/relationships/slide" Target="slides/slide2371.xml"/><Relationship Id="rId2591" Type="http://schemas.openxmlformats.org/officeDocument/2006/relationships/slide" Target="slides/slide2578.xml"/><Relationship Id="rId149" Type="http://schemas.openxmlformats.org/officeDocument/2006/relationships/slide" Target="slides/slide136.xml"/><Relationship Id="rId356" Type="http://schemas.openxmlformats.org/officeDocument/2006/relationships/slide" Target="slides/slide343.xml"/><Relationship Id="rId563" Type="http://schemas.openxmlformats.org/officeDocument/2006/relationships/slide" Target="slides/slide550.xml"/><Relationship Id="rId770" Type="http://schemas.openxmlformats.org/officeDocument/2006/relationships/slide" Target="slides/slide757.xml"/><Relationship Id="rId1193" Type="http://schemas.openxmlformats.org/officeDocument/2006/relationships/slide" Target="slides/slide1180.xml"/><Relationship Id="rId2037" Type="http://schemas.openxmlformats.org/officeDocument/2006/relationships/slide" Target="slides/slide2024.xml"/><Relationship Id="rId2244" Type="http://schemas.openxmlformats.org/officeDocument/2006/relationships/slide" Target="slides/slide2231.xml"/><Relationship Id="rId2451" Type="http://schemas.openxmlformats.org/officeDocument/2006/relationships/slide" Target="slides/slide2438.xml"/><Relationship Id="rId216" Type="http://schemas.openxmlformats.org/officeDocument/2006/relationships/slide" Target="slides/slide203.xml"/><Relationship Id="rId423" Type="http://schemas.openxmlformats.org/officeDocument/2006/relationships/slide" Target="slides/slide410.xml"/><Relationship Id="rId1053" Type="http://schemas.openxmlformats.org/officeDocument/2006/relationships/slide" Target="slides/slide1040.xml"/><Relationship Id="rId1260" Type="http://schemas.openxmlformats.org/officeDocument/2006/relationships/slide" Target="slides/slide1247.xml"/><Relationship Id="rId2104" Type="http://schemas.openxmlformats.org/officeDocument/2006/relationships/slide" Target="slides/slide2091.xml"/><Relationship Id="rId630" Type="http://schemas.openxmlformats.org/officeDocument/2006/relationships/slide" Target="slides/slide617.xml"/><Relationship Id="rId2311" Type="http://schemas.openxmlformats.org/officeDocument/2006/relationships/slide" Target="slides/slide2298.xml"/><Relationship Id="rId1120" Type="http://schemas.openxmlformats.org/officeDocument/2006/relationships/slide" Target="slides/slide1107.xml"/><Relationship Id="rId1937" Type="http://schemas.openxmlformats.org/officeDocument/2006/relationships/slide" Target="slides/slide1924.xml"/><Relationship Id="rId280" Type="http://schemas.openxmlformats.org/officeDocument/2006/relationships/slide" Target="slides/slide267.xml"/><Relationship Id="rId3012" Type="http://schemas.openxmlformats.org/officeDocument/2006/relationships/slide" Target="slides/slide2999.xml"/><Relationship Id="rId140" Type="http://schemas.openxmlformats.org/officeDocument/2006/relationships/slide" Target="slides/slide127.xml"/><Relationship Id="rId6" Type="http://schemas.openxmlformats.org/officeDocument/2006/relationships/slideMaster" Target="slideMasters/slideMaster6.xml"/><Relationship Id="rId2778" Type="http://schemas.openxmlformats.org/officeDocument/2006/relationships/slide" Target="slides/slide2765.xml"/><Relationship Id="rId2985" Type="http://schemas.openxmlformats.org/officeDocument/2006/relationships/slide" Target="slides/slide2972.xml"/><Relationship Id="rId957" Type="http://schemas.openxmlformats.org/officeDocument/2006/relationships/slide" Target="slides/slide944.xml"/><Relationship Id="rId1587" Type="http://schemas.openxmlformats.org/officeDocument/2006/relationships/slide" Target="slides/slide1574.xml"/><Relationship Id="rId1794" Type="http://schemas.openxmlformats.org/officeDocument/2006/relationships/slide" Target="slides/slide1781.xml"/><Relationship Id="rId2638" Type="http://schemas.openxmlformats.org/officeDocument/2006/relationships/slide" Target="slides/slide2625.xml"/><Relationship Id="rId2845" Type="http://schemas.openxmlformats.org/officeDocument/2006/relationships/slide" Target="slides/slide2832.xml"/><Relationship Id="rId86" Type="http://schemas.openxmlformats.org/officeDocument/2006/relationships/slide" Target="slides/slide73.xml"/><Relationship Id="rId817" Type="http://schemas.openxmlformats.org/officeDocument/2006/relationships/slide" Target="slides/slide804.xml"/><Relationship Id="rId1447" Type="http://schemas.openxmlformats.org/officeDocument/2006/relationships/slide" Target="slides/slide1434.xml"/><Relationship Id="rId1654" Type="http://schemas.openxmlformats.org/officeDocument/2006/relationships/slide" Target="slides/slide1641.xml"/><Relationship Id="rId1861" Type="http://schemas.openxmlformats.org/officeDocument/2006/relationships/slide" Target="slides/slide1848.xml"/><Relationship Id="rId2705" Type="http://schemas.openxmlformats.org/officeDocument/2006/relationships/slide" Target="slides/slide2692.xml"/><Relationship Id="rId2912" Type="http://schemas.openxmlformats.org/officeDocument/2006/relationships/slide" Target="slides/slide2899.xml"/><Relationship Id="rId1307" Type="http://schemas.openxmlformats.org/officeDocument/2006/relationships/slide" Target="slides/slide1294.xml"/><Relationship Id="rId1514" Type="http://schemas.openxmlformats.org/officeDocument/2006/relationships/slide" Target="slides/slide1501.xml"/><Relationship Id="rId1721" Type="http://schemas.openxmlformats.org/officeDocument/2006/relationships/slide" Target="slides/slide1708.xml"/><Relationship Id="rId13" Type="http://schemas.openxmlformats.org/officeDocument/2006/relationships/slideMaster" Target="slideMasters/slideMaster13.xml"/><Relationship Id="rId2288" Type="http://schemas.openxmlformats.org/officeDocument/2006/relationships/slide" Target="slides/slide2275.xml"/><Relationship Id="rId2495" Type="http://schemas.openxmlformats.org/officeDocument/2006/relationships/slide" Target="slides/slide2482.xml"/><Relationship Id="rId467" Type="http://schemas.openxmlformats.org/officeDocument/2006/relationships/slide" Target="slides/slide454.xml"/><Relationship Id="rId1097" Type="http://schemas.openxmlformats.org/officeDocument/2006/relationships/slide" Target="slides/slide1084.xml"/><Relationship Id="rId2148" Type="http://schemas.openxmlformats.org/officeDocument/2006/relationships/slide" Target="slides/slide2135.xml"/><Relationship Id="rId674" Type="http://schemas.openxmlformats.org/officeDocument/2006/relationships/slide" Target="slides/slide661.xml"/><Relationship Id="rId881" Type="http://schemas.openxmlformats.org/officeDocument/2006/relationships/slide" Target="slides/slide868.xml"/><Relationship Id="rId2355" Type="http://schemas.openxmlformats.org/officeDocument/2006/relationships/slide" Target="slides/slide2342.xml"/><Relationship Id="rId2562" Type="http://schemas.openxmlformats.org/officeDocument/2006/relationships/slide" Target="slides/slide2549.xml"/><Relationship Id="rId327" Type="http://schemas.openxmlformats.org/officeDocument/2006/relationships/slide" Target="slides/slide314.xml"/><Relationship Id="rId534" Type="http://schemas.openxmlformats.org/officeDocument/2006/relationships/slide" Target="slides/slide521.xml"/><Relationship Id="rId741" Type="http://schemas.openxmlformats.org/officeDocument/2006/relationships/slide" Target="slides/slide728.xml"/><Relationship Id="rId1164" Type="http://schemas.openxmlformats.org/officeDocument/2006/relationships/slide" Target="slides/slide1151.xml"/><Relationship Id="rId1371" Type="http://schemas.openxmlformats.org/officeDocument/2006/relationships/slide" Target="slides/slide1358.xml"/><Relationship Id="rId2008" Type="http://schemas.openxmlformats.org/officeDocument/2006/relationships/slide" Target="slides/slide1995.xml"/><Relationship Id="rId2215" Type="http://schemas.openxmlformats.org/officeDocument/2006/relationships/slide" Target="slides/slide2202.xml"/><Relationship Id="rId2422" Type="http://schemas.openxmlformats.org/officeDocument/2006/relationships/slide" Target="slides/slide2409.xml"/><Relationship Id="rId601" Type="http://schemas.openxmlformats.org/officeDocument/2006/relationships/slide" Target="slides/slide588.xml"/><Relationship Id="rId1024" Type="http://schemas.openxmlformats.org/officeDocument/2006/relationships/slide" Target="slides/slide1011.xml"/><Relationship Id="rId1231" Type="http://schemas.openxmlformats.org/officeDocument/2006/relationships/slide" Target="slides/slide1218.xml"/><Relationship Id="rId184" Type="http://schemas.openxmlformats.org/officeDocument/2006/relationships/slide" Target="slides/slide171.xml"/><Relationship Id="rId391" Type="http://schemas.openxmlformats.org/officeDocument/2006/relationships/slide" Target="slides/slide378.xml"/><Relationship Id="rId1908" Type="http://schemas.openxmlformats.org/officeDocument/2006/relationships/slide" Target="slides/slide1895.xml"/><Relationship Id="rId2072" Type="http://schemas.openxmlformats.org/officeDocument/2006/relationships/slide" Target="slides/slide2059.xml"/><Relationship Id="rId251" Type="http://schemas.openxmlformats.org/officeDocument/2006/relationships/slide" Target="slides/slide238.xml"/><Relationship Id="rId2889" Type="http://schemas.openxmlformats.org/officeDocument/2006/relationships/slide" Target="slides/slide2876.xml"/><Relationship Id="rId111" Type="http://schemas.openxmlformats.org/officeDocument/2006/relationships/slide" Target="slides/slide98.xml"/><Relationship Id="rId1698" Type="http://schemas.openxmlformats.org/officeDocument/2006/relationships/slide" Target="slides/slide1685.xml"/><Relationship Id="rId2749" Type="http://schemas.openxmlformats.org/officeDocument/2006/relationships/slide" Target="slides/slide2736.xml"/><Relationship Id="rId2956" Type="http://schemas.openxmlformats.org/officeDocument/2006/relationships/slide" Target="slides/slide2943.xml"/><Relationship Id="rId928" Type="http://schemas.openxmlformats.org/officeDocument/2006/relationships/slide" Target="slides/slide915.xml"/><Relationship Id="rId1558" Type="http://schemas.openxmlformats.org/officeDocument/2006/relationships/slide" Target="slides/slide1545.xml"/><Relationship Id="rId1765" Type="http://schemas.openxmlformats.org/officeDocument/2006/relationships/slide" Target="slides/slide1752.xml"/><Relationship Id="rId2609" Type="http://schemas.openxmlformats.org/officeDocument/2006/relationships/slide" Target="slides/slide2596.xml"/><Relationship Id="rId57" Type="http://schemas.openxmlformats.org/officeDocument/2006/relationships/slide" Target="slides/slide44.xml"/><Relationship Id="rId1418" Type="http://schemas.openxmlformats.org/officeDocument/2006/relationships/slide" Target="slides/slide1405.xml"/><Relationship Id="rId1972" Type="http://schemas.openxmlformats.org/officeDocument/2006/relationships/slide" Target="slides/slide1959.xml"/><Relationship Id="rId2816" Type="http://schemas.openxmlformats.org/officeDocument/2006/relationships/slide" Target="slides/slide2803.xml"/><Relationship Id="rId1625" Type="http://schemas.openxmlformats.org/officeDocument/2006/relationships/slide" Target="slides/slide1612.xml"/><Relationship Id="rId1832" Type="http://schemas.openxmlformats.org/officeDocument/2006/relationships/slide" Target="slides/slide1819.xml"/><Relationship Id="rId2399" Type="http://schemas.openxmlformats.org/officeDocument/2006/relationships/slide" Target="slides/slide2386.xml"/><Relationship Id="rId578" Type="http://schemas.openxmlformats.org/officeDocument/2006/relationships/slide" Target="slides/slide565.xml"/><Relationship Id="rId785" Type="http://schemas.openxmlformats.org/officeDocument/2006/relationships/slide" Target="slides/slide772.xml"/><Relationship Id="rId992" Type="http://schemas.openxmlformats.org/officeDocument/2006/relationships/slide" Target="slides/slide979.xml"/><Relationship Id="rId2259" Type="http://schemas.openxmlformats.org/officeDocument/2006/relationships/slide" Target="slides/slide2246.xml"/><Relationship Id="rId2466" Type="http://schemas.openxmlformats.org/officeDocument/2006/relationships/slide" Target="slides/slide2453.xml"/><Relationship Id="rId2673" Type="http://schemas.openxmlformats.org/officeDocument/2006/relationships/slide" Target="slides/slide2660.xml"/><Relationship Id="rId2880" Type="http://schemas.openxmlformats.org/officeDocument/2006/relationships/slide" Target="slides/slide2867.xml"/><Relationship Id="rId438" Type="http://schemas.openxmlformats.org/officeDocument/2006/relationships/slide" Target="slides/slide425.xml"/><Relationship Id="rId645" Type="http://schemas.openxmlformats.org/officeDocument/2006/relationships/slide" Target="slides/slide632.xml"/><Relationship Id="rId852" Type="http://schemas.openxmlformats.org/officeDocument/2006/relationships/slide" Target="slides/slide839.xml"/><Relationship Id="rId1068" Type="http://schemas.openxmlformats.org/officeDocument/2006/relationships/slide" Target="slides/slide1055.xml"/><Relationship Id="rId1275" Type="http://schemas.openxmlformats.org/officeDocument/2006/relationships/slide" Target="slides/slide1262.xml"/><Relationship Id="rId1482" Type="http://schemas.openxmlformats.org/officeDocument/2006/relationships/slide" Target="slides/slide1469.xml"/><Relationship Id="rId2119" Type="http://schemas.openxmlformats.org/officeDocument/2006/relationships/slide" Target="slides/slide2106.xml"/><Relationship Id="rId2326" Type="http://schemas.openxmlformats.org/officeDocument/2006/relationships/slide" Target="slides/slide2313.xml"/><Relationship Id="rId2533" Type="http://schemas.openxmlformats.org/officeDocument/2006/relationships/slide" Target="slides/slide2520.xml"/><Relationship Id="rId2740" Type="http://schemas.openxmlformats.org/officeDocument/2006/relationships/slide" Target="slides/slide2727.xml"/><Relationship Id="rId505" Type="http://schemas.openxmlformats.org/officeDocument/2006/relationships/slide" Target="slides/slide492.xml"/><Relationship Id="rId712" Type="http://schemas.openxmlformats.org/officeDocument/2006/relationships/slide" Target="slides/slide699.xml"/><Relationship Id="rId1135" Type="http://schemas.openxmlformats.org/officeDocument/2006/relationships/slide" Target="slides/slide1122.xml"/><Relationship Id="rId1342" Type="http://schemas.openxmlformats.org/officeDocument/2006/relationships/slide" Target="slides/slide1329.xml"/><Relationship Id="rId1202" Type="http://schemas.openxmlformats.org/officeDocument/2006/relationships/slide" Target="slides/slide1189.xml"/><Relationship Id="rId2600" Type="http://schemas.openxmlformats.org/officeDocument/2006/relationships/slide" Target="slides/slide2587.xml"/><Relationship Id="rId295" Type="http://schemas.openxmlformats.org/officeDocument/2006/relationships/slide" Target="slides/slide282.xml"/><Relationship Id="rId2183" Type="http://schemas.openxmlformats.org/officeDocument/2006/relationships/slide" Target="slides/slide2170.xml"/><Relationship Id="rId2390" Type="http://schemas.openxmlformats.org/officeDocument/2006/relationships/slide" Target="slides/slide2377.xml"/><Relationship Id="rId3027" Type="http://schemas.openxmlformats.org/officeDocument/2006/relationships/slide" Target="slides/slide3014.xml"/><Relationship Id="rId155" Type="http://schemas.openxmlformats.org/officeDocument/2006/relationships/slide" Target="slides/slide142.xml"/><Relationship Id="rId362" Type="http://schemas.openxmlformats.org/officeDocument/2006/relationships/slide" Target="slides/slide349.xml"/><Relationship Id="rId2043" Type="http://schemas.openxmlformats.org/officeDocument/2006/relationships/slide" Target="slides/slide2030.xml"/><Relationship Id="rId2250" Type="http://schemas.openxmlformats.org/officeDocument/2006/relationships/slide" Target="slides/slide2237.xml"/><Relationship Id="rId222" Type="http://schemas.openxmlformats.org/officeDocument/2006/relationships/slide" Target="slides/slide209.xml"/><Relationship Id="rId2110" Type="http://schemas.openxmlformats.org/officeDocument/2006/relationships/slide" Target="slides/slide2097.xml"/><Relationship Id="rId1669" Type="http://schemas.openxmlformats.org/officeDocument/2006/relationships/slide" Target="slides/slide1656.xml"/><Relationship Id="rId1876" Type="http://schemas.openxmlformats.org/officeDocument/2006/relationships/slide" Target="slides/slide1863.xml"/><Relationship Id="rId2927" Type="http://schemas.openxmlformats.org/officeDocument/2006/relationships/slide" Target="slides/slide2914.xml"/><Relationship Id="rId1529" Type="http://schemas.openxmlformats.org/officeDocument/2006/relationships/slide" Target="slides/slide1516.xml"/><Relationship Id="rId1736" Type="http://schemas.openxmlformats.org/officeDocument/2006/relationships/slide" Target="slides/slide1723.xml"/><Relationship Id="rId1943" Type="http://schemas.openxmlformats.org/officeDocument/2006/relationships/slide" Target="slides/slide1930.xml"/><Relationship Id="rId28" Type="http://schemas.openxmlformats.org/officeDocument/2006/relationships/slide" Target="slides/slide15.xml"/><Relationship Id="rId1803" Type="http://schemas.openxmlformats.org/officeDocument/2006/relationships/slide" Target="slides/slide1790.xml"/><Relationship Id="rId689" Type="http://schemas.openxmlformats.org/officeDocument/2006/relationships/slide" Target="slides/slide676.xml"/><Relationship Id="rId896" Type="http://schemas.openxmlformats.org/officeDocument/2006/relationships/slide" Target="slides/slide883.xml"/><Relationship Id="rId2577" Type="http://schemas.openxmlformats.org/officeDocument/2006/relationships/slide" Target="slides/slide2564.xml"/><Relationship Id="rId2784" Type="http://schemas.openxmlformats.org/officeDocument/2006/relationships/slide" Target="slides/slide2771.xml"/><Relationship Id="rId549" Type="http://schemas.openxmlformats.org/officeDocument/2006/relationships/slide" Target="slides/slide536.xml"/><Relationship Id="rId756" Type="http://schemas.openxmlformats.org/officeDocument/2006/relationships/slide" Target="slides/slide743.xml"/><Relationship Id="rId1179" Type="http://schemas.openxmlformats.org/officeDocument/2006/relationships/slide" Target="slides/slide1166.xml"/><Relationship Id="rId1386" Type="http://schemas.openxmlformats.org/officeDocument/2006/relationships/slide" Target="slides/slide1373.xml"/><Relationship Id="rId1593" Type="http://schemas.openxmlformats.org/officeDocument/2006/relationships/slide" Target="slides/slide1580.xml"/><Relationship Id="rId2437" Type="http://schemas.openxmlformats.org/officeDocument/2006/relationships/slide" Target="slides/slide2424.xml"/><Relationship Id="rId2991" Type="http://schemas.openxmlformats.org/officeDocument/2006/relationships/slide" Target="slides/slide2978.xml"/><Relationship Id="rId409" Type="http://schemas.openxmlformats.org/officeDocument/2006/relationships/slide" Target="slides/slide396.xml"/><Relationship Id="rId963" Type="http://schemas.openxmlformats.org/officeDocument/2006/relationships/slide" Target="slides/slide950.xml"/><Relationship Id="rId1039" Type="http://schemas.openxmlformats.org/officeDocument/2006/relationships/slide" Target="slides/slide1026.xml"/><Relationship Id="rId1246" Type="http://schemas.openxmlformats.org/officeDocument/2006/relationships/slide" Target="slides/slide1233.xml"/><Relationship Id="rId2644" Type="http://schemas.openxmlformats.org/officeDocument/2006/relationships/slide" Target="slides/slide2631.xml"/><Relationship Id="rId2851" Type="http://schemas.openxmlformats.org/officeDocument/2006/relationships/slide" Target="slides/slide2838.xml"/><Relationship Id="rId92" Type="http://schemas.openxmlformats.org/officeDocument/2006/relationships/slide" Target="slides/slide79.xml"/><Relationship Id="rId616" Type="http://schemas.openxmlformats.org/officeDocument/2006/relationships/slide" Target="slides/slide603.xml"/><Relationship Id="rId823" Type="http://schemas.openxmlformats.org/officeDocument/2006/relationships/slide" Target="slides/slide810.xml"/><Relationship Id="rId1453" Type="http://schemas.openxmlformats.org/officeDocument/2006/relationships/slide" Target="slides/slide1440.xml"/><Relationship Id="rId1660" Type="http://schemas.openxmlformats.org/officeDocument/2006/relationships/slide" Target="slides/slide1647.xml"/><Relationship Id="rId2504" Type="http://schemas.openxmlformats.org/officeDocument/2006/relationships/slide" Target="slides/slide2491.xml"/><Relationship Id="rId2711" Type="http://schemas.openxmlformats.org/officeDocument/2006/relationships/slide" Target="slides/slide2698.xml"/><Relationship Id="rId1106" Type="http://schemas.openxmlformats.org/officeDocument/2006/relationships/slide" Target="slides/slide1093.xml"/><Relationship Id="rId1313" Type="http://schemas.openxmlformats.org/officeDocument/2006/relationships/slide" Target="slides/slide1300.xml"/><Relationship Id="rId1520" Type="http://schemas.openxmlformats.org/officeDocument/2006/relationships/slide" Target="slides/slide1507.xml"/><Relationship Id="rId199" Type="http://schemas.openxmlformats.org/officeDocument/2006/relationships/slide" Target="slides/slide186.xml"/><Relationship Id="rId2087" Type="http://schemas.openxmlformats.org/officeDocument/2006/relationships/slide" Target="slides/slide2074.xml"/><Relationship Id="rId2294" Type="http://schemas.openxmlformats.org/officeDocument/2006/relationships/slide" Target="slides/slide2281.xml"/><Relationship Id="rId266" Type="http://schemas.openxmlformats.org/officeDocument/2006/relationships/slide" Target="slides/slide253.xml"/><Relationship Id="rId473" Type="http://schemas.openxmlformats.org/officeDocument/2006/relationships/slide" Target="slides/slide460.xml"/><Relationship Id="rId680" Type="http://schemas.openxmlformats.org/officeDocument/2006/relationships/slide" Target="slides/slide667.xml"/><Relationship Id="rId2154" Type="http://schemas.openxmlformats.org/officeDocument/2006/relationships/slide" Target="slides/slide2141.xml"/><Relationship Id="rId2361" Type="http://schemas.openxmlformats.org/officeDocument/2006/relationships/slide" Target="slides/slide2348.xml"/><Relationship Id="rId126" Type="http://schemas.openxmlformats.org/officeDocument/2006/relationships/slide" Target="slides/slide113.xml"/><Relationship Id="rId333" Type="http://schemas.openxmlformats.org/officeDocument/2006/relationships/slide" Target="slides/slide320.xml"/><Relationship Id="rId540" Type="http://schemas.openxmlformats.org/officeDocument/2006/relationships/slide" Target="slides/slide527.xml"/><Relationship Id="rId1170" Type="http://schemas.openxmlformats.org/officeDocument/2006/relationships/slide" Target="slides/slide1157.xml"/><Relationship Id="rId2014" Type="http://schemas.openxmlformats.org/officeDocument/2006/relationships/slide" Target="slides/slide2001.xml"/><Relationship Id="rId2221" Type="http://schemas.openxmlformats.org/officeDocument/2006/relationships/slide" Target="slides/slide2208.xml"/><Relationship Id="rId1030" Type="http://schemas.openxmlformats.org/officeDocument/2006/relationships/slide" Target="slides/slide1017.xml"/><Relationship Id="rId400" Type="http://schemas.openxmlformats.org/officeDocument/2006/relationships/slide" Target="slides/slide387.xml"/><Relationship Id="rId1987" Type="http://schemas.openxmlformats.org/officeDocument/2006/relationships/slide" Target="slides/slide1974.xml"/><Relationship Id="rId1847" Type="http://schemas.openxmlformats.org/officeDocument/2006/relationships/slide" Target="slides/slide1834.xml"/><Relationship Id="rId1707" Type="http://schemas.openxmlformats.org/officeDocument/2006/relationships/slide" Target="slides/slide1694.xml"/><Relationship Id="rId190" Type="http://schemas.openxmlformats.org/officeDocument/2006/relationships/slide" Target="slides/slide177.xml"/><Relationship Id="rId1914" Type="http://schemas.openxmlformats.org/officeDocument/2006/relationships/slide" Target="slides/slide1901.xml"/><Relationship Id="rId2688" Type="http://schemas.openxmlformats.org/officeDocument/2006/relationships/slide" Target="slides/slide2675.xml"/><Relationship Id="rId2895" Type="http://schemas.openxmlformats.org/officeDocument/2006/relationships/slide" Target="slides/slide2882.xml"/><Relationship Id="rId867" Type="http://schemas.openxmlformats.org/officeDocument/2006/relationships/slide" Target="slides/slide854.xml"/><Relationship Id="rId1497" Type="http://schemas.openxmlformats.org/officeDocument/2006/relationships/slide" Target="slides/slide1484.xml"/><Relationship Id="rId2548" Type="http://schemas.openxmlformats.org/officeDocument/2006/relationships/slide" Target="slides/slide2535.xml"/><Relationship Id="rId2755" Type="http://schemas.openxmlformats.org/officeDocument/2006/relationships/slide" Target="slides/slide2742.xml"/><Relationship Id="rId2962" Type="http://schemas.openxmlformats.org/officeDocument/2006/relationships/slide" Target="slides/slide2949.xml"/><Relationship Id="rId727" Type="http://schemas.openxmlformats.org/officeDocument/2006/relationships/slide" Target="slides/slide714.xml"/><Relationship Id="rId934" Type="http://schemas.openxmlformats.org/officeDocument/2006/relationships/slide" Target="slides/slide921.xml"/><Relationship Id="rId1357" Type="http://schemas.openxmlformats.org/officeDocument/2006/relationships/slide" Target="slides/slide1344.xml"/><Relationship Id="rId1564" Type="http://schemas.openxmlformats.org/officeDocument/2006/relationships/slide" Target="slides/slide1551.xml"/><Relationship Id="rId1771" Type="http://schemas.openxmlformats.org/officeDocument/2006/relationships/slide" Target="slides/slide1758.xml"/><Relationship Id="rId2408" Type="http://schemas.openxmlformats.org/officeDocument/2006/relationships/slide" Target="slides/slide2395.xml"/><Relationship Id="rId2615" Type="http://schemas.openxmlformats.org/officeDocument/2006/relationships/slide" Target="slides/slide2602.xml"/><Relationship Id="rId2822" Type="http://schemas.openxmlformats.org/officeDocument/2006/relationships/slide" Target="slides/slide2809.xml"/><Relationship Id="rId63" Type="http://schemas.openxmlformats.org/officeDocument/2006/relationships/slide" Target="slides/slide50.xml"/><Relationship Id="rId1217" Type="http://schemas.openxmlformats.org/officeDocument/2006/relationships/slide" Target="slides/slide1204.xml"/><Relationship Id="rId1424" Type="http://schemas.openxmlformats.org/officeDocument/2006/relationships/slide" Target="slides/slide1411.xml"/><Relationship Id="rId1631" Type="http://schemas.openxmlformats.org/officeDocument/2006/relationships/slide" Target="slides/slide1618.xml"/><Relationship Id="rId2198" Type="http://schemas.openxmlformats.org/officeDocument/2006/relationships/slide" Target="slides/slide2185.xml"/><Relationship Id="rId377" Type="http://schemas.openxmlformats.org/officeDocument/2006/relationships/slide" Target="slides/slide364.xml"/><Relationship Id="rId584" Type="http://schemas.openxmlformats.org/officeDocument/2006/relationships/slide" Target="slides/slide571.xml"/><Relationship Id="rId2058" Type="http://schemas.openxmlformats.org/officeDocument/2006/relationships/slide" Target="slides/slide2045.xml"/><Relationship Id="rId2265" Type="http://schemas.openxmlformats.org/officeDocument/2006/relationships/slide" Target="slides/slide2252.xml"/><Relationship Id="rId237" Type="http://schemas.openxmlformats.org/officeDocument/2006/relationships/slide" Target="slides/slide224.xml"/><Relationship Id="rId791" Type="http://schemas.openxmlformats.org/officeDocument/2006/relationships/slide" Target="slides/slide778.xml"/><Relationship Id="rId1074" Type="http://schemas.openxmlformats.org/officeDocument/2006/relationships/slide" Target="slides/slide1061.xml"/><Relationship Id="rId2472" Type="http://schemas.openxmlformats.org/officeDocument/2006/relationships/slide" Target="slides/slide2459.xml"/><Relationship Id="rId444" Type="http://schemas.openxmlformats.org/officeDocument/2006/relationships/slide" Target="slides/slide431.xml"/><Relationship Id="rId651" Type="http://schemas.openxmlformats.org/officeDocument/2006/relationships/slide" Target="slides/slide638.xml"/><Relationship Id="rId1281" Type="http://schemas.openxmlformats.org/officeDocument/2006/relationships/slide" Target="slides/slide1268.xml"/><Relationship Id="rId2125" Type="http://schemas.openxmlformats.org/officeDocument/2006/relationships/slide" Target="slides/slide2112.xml"/><Relationship Id="rId2332" Type="http://schemas.openxmlformats.org/officeDocument/2006/relationships/slide" Target="slides/slide2319.xml"/><Relationship Id="rId304" Type="http://schemas.openxmlformats.org/officeDocument/2006/relationships/slide" Target="slides/slide291.xml"/><Relationship Id="rId511" Type="http://schemas.openxmlformats.org/officeDocument/2006/relationships/slide" Target="slides/slide498.xml"/><Relationship Id="rId1141" Type="http://schemas.openxmlformats.org/officeDocument/2006/relationships/slide" Target="slides/slide1128.xml"/><Relationship Id="rId1001" Type="http://schemas.openxmlformats.org/officeDocument/2006/relationships/slide" Target="slides/slide988.xml"/><Relationship Id="rId1958" Type="http://schemas.openxmlformats.org/officeDocument/2006/relationships/slide" Target="slides/slide1945.xml"/><Relationship Id="rId1818" Type="http://schemas.openxmlformats.org/officeDocument/2006/relationships/slide" Target="slides/slide1805.xml"/><Relationship Id="rId3033" Type="http://schemas.openxmlformats.org/officeDocument/2006/relationships/slide" Target="slides/slide3020.xml"/><Relationship Id="rId161" Type="http://schemas.openxmlformats.org/officeDocument/2006/relationships/slide" Target="slides/slide148.xml"/><Relationship Id="rId2799" Type="http://schemas.openxmlformats.org/officeDocument/2006/relationships/slide" Target="slides/slide2786.xml"/><Relationship Id="rId978" Type="http://schemas.openxmlformats.org/officeDocument/2006/relationships/slide" Target="slides/slide965.xml"/><Relationship Id="rId2659" Type="http://schemas.openxmlformats.org/officeDocument/2006/relationships/slide" Target="slides/slide2646.xml"/><Relationship Id="rId2866" Type="http://schemas.openxmlformats.org/officeDocument/2006/relationships/slide" Target="slides/slide2853.xml"/><Relationship Id="rId838" Type="http://schemas.openxmlformats.org/officeDocument/2006/relationships/slide" Target="slides/slide825.xml"/><Relationship Id="rId1468" Type="http://schemas.openxmlformats.org/officeDocument/2006/relationships/slide" Target="slides/slide1455.xml"/><Relationship Id="rId1675" Type="http://schemas.openxmlformats.org/officeDocument/2006/relationships/slide" Target="slides/slide1662.xml"/><Relationship Id="rId1882" Type="http://schemas.openxmlformats.org/officeDocument/2006/relationships/slide" Target="slides/slide1869.xml"/><Relationship Id="rId2519" Type="http://schemas.openxmlformats.org/officeDocument/2006/relationships/slide" Target="slides/slide2506.xml"/><Relationship Id="rId2726" Type="http://schemas.openxmlformats.org/officeDocument/2006/relationships/slide" Target="slides/slide2713.xml"/><Relationship Id="rId1328" Type="http://schemas.openxmlformats.org/officeDocument/2006/relationships/slide" Target="slides/slide1315.xml"/><Relationship Id="rId1535" Type="http://schemas.openxmlformats.org/officeDocument/2006/relationships/slide" Target="slides/slide1522.xml"/><Relationship Id="rId2933" Type="http://schemas.openxmlformats.org/officeDocument/2006/relationships/slide" Target="slides/slide2920.xml"/><Relationship Id="rId905" Type="http://schemas.openxmlformats.org/officeDocument/2006/relationships/slide" Target="slides/slide892.xml"/><Relationship Id="rId1742" Type="http://schemas.openxmlformats.org/officeDocument/2006/relationships/slide" Target="slides/slide1729.xml"/><Relationship Id="rId34" Type="http://schemas.openxmlformats.org/officeDocument/2006/relationships/slide" Target="slides/slide21.xml"/><Relationship Id="rId1602" Type="http://schemas.openxmlformats.org/officeDocument/2006/relationships/slide" Target="slides/slide1589.xml"/><Relationship Id="rId488" Type="http://schemas.openxmlformats.org/officeDocument/2006/relationships/slide" Target="slides/slide475.xml"/><Relationship Id="rId695" Type="http://schemas.openxmlformats.org/officeDocument/2006/relationships/slide" Target="slides/slide682.xml"/><Relationship Id="rId2169" Type="http://schemas.openxmlformats.org/officeDocument/2006/relationships/slide" Target="slides/slide2156.xml"/><Relationship Id="rId2376" Type="http://schemas.openxmlformats.org/officeDocument/2006/relationships/slide" Target="slides/slide2363.xml"/><Relationship Id="rId2583" Type="http://schemas.openxmlformats.org/officeDocument/2006/relationships/slide" Target="slides/slide2570.xml"/><Relationship Id="rId2790" Type="http://schemas.openxmlformats.org/officeDocument/2006/relationships/slide" Target="slides/slide2777.xml"/><Relationship Id="rId348" Type="http://schemas.openxmlformats.org/officeDocument/2006/relationships/slide" Target="slides/slide335.xml"/><Relationship Id="rId555" Type="http://schemas.openxmlformats.org/officeDocument/2006/relationships/slide" Target="slides/slide542.xml"/><Relationship Id="rId762" Type="http://schemas.openxmlformats.org/officeDocument/2006/relationships/slide" Target="slides/slide749.xml"/><Relationship Id="rId1185" Type="http://schemas.openxmlformats.org/officeDocument/2006/relationships/slide" Target="slides/slide1172.xml"/><Relationship Id="rId1392" Type="http://schemas.openxmlformats.org/officeDocument/2006/relationships/slide" Target="slides/slide1379.xml"/><Relationship Id="rId2029" Type="http://schemas.openxmlformats.org/officeDocument/2006/relationships/slide" Target="slides/slide2016.xml"/><Relationship Id="rId2236" Type="http://schemas.openxmlformats.org/officeDocument/2006/relationships/slide" Target="slides/slide2223.xml"/><Relationship Id="rId2443" Type="http://schemas.openxmlformats.org/officeDocument/2006/relationships/slide" Target="slides/slide2430.xml"/><Relationship Id="rId2650" Type="http://schemas.openxmlformats.org/officeDocument/2006/relationships/slide" Target="slides/slide2637.xml"/><Relationship Id="rId208" Type="http://schemas.openxmlformats.org/officeDocument/2006/relationships/slide" Target="slides/slide195.xml"/><Relationship Id="rId415" Type="http://schemas.openxmlformats.org/officeDocument/2006/relationships/slide" Target="slides/slide402.xml"/><Relationship Id="rId622" Type="http://schemas.openxmlformats.org/officeDocument/2006/relationships/slide" Target="slides/slide609.xml"/><Relationship Id="rId1045" Type="http://schemas.openxmlformats.org/officeDocument/2006/relationships/slide" Target="slides/slide1032.xml"/><Relationship Id="rId1252" Type="http://schemas.openxmlformats.org/officeDocument/2006/relationships/slide" Target="slides/slide1239.xml"/><Relationship Id="rId2303" Type="http://schemas.openxmlformats.org/officeDocument/2006/relationships/slide" Target="slides/slide2290.xml"/><Relationship Id="rId2510" Type="http://schemas.openxmlformats.org/officeDocument/2006/relationships/slide" Target="slides/slide2497.xml"/><Relationship Id="rId1112" Type="http://schemas.openxmlformats.org/officeDocument/2006/relationships/slide" Target="slides/slide1099.xml"/><Relationship Id="rId1929" Type="http://schemas.openxmlformats.org/officeDocument/2006/relationships/slide" Target="slides/slide1916.xml"/><Relationship Id="rId2093" Type="http://schemas.openxmlformats.org/officeDocument/2006/relationships/slide" Target="slides/slide2080.xml"/><Relationship Id="rId272" Type="http://schemas.openxmlformats.org/officeDocument/2006/relationships/slide" Target="slides/slide259.xml"/><Relationship Id="rId2160" Type="http://schemas.openxmlformats.org/officeDocument/2006/relationships/slide" Target="slides/slide2147.xml"/><Relationship Id="rId3004" Type="http://schemas.openxmlformats.org/officeDocument/2006/relationships/slide" Target="slides/slide2991.xml"/><Relationship Id="rId132" Type="http://schemas.openxmlformats.org/officeDocument/2006/relationships/slide" Target="slides/slide119.xml"/><Relationship Id="rId2020" Type="http://schemas.openxmlformats.org/officeDocument/2006/relationships/slide" Target="slides/slide2007.xml"/><Relationship Id="rId1579" Type="http://schemas.openxmlformats.org/officeDocument/2006/relationships/slide" Target="slides/slide1566.xml"/><Relationship Id="rId2977" Type="http://schemas.openxmlformats.org/officeDocument/2006/relationships/slide" Target="slides/slide2964.xml"/><Relationship Id="rId949" Type="http://schemas.openxmlformats.org/officeDocument/2006/relationships/slide" Target="slides/slide936.xml"/><Relationship Id="rId1786" Type="http://schemas.openxmlformats.org/officeDocument/2006/relationships/slide" Target="slides/slide1773.xml"/><Relationship Id="rId1993" Type="http://schemas.openxmlformats.org/officeDocument/2006/relationships/slide" Target="slides/slide1980.xml"/><Relationship Id="rId2837" Type="http://schemas.openxmlformats.org/officeDocument/2006/relationships/slide" Target="slides/slide2824.xml"/><Relationship Id="rId78" Type="http://schemas.openxmlformats.org/officeDocument/2006/relationships/slide" Target="slides/slide65.xml"/><Relationship Id="rId809" Type="http://schemas.openxmlformats.org/officeDocument/2006/relationships/slide" Target="slides/slide796.xml"/><Relationship Id="rId1439" Type="http://schemas.openxmlformats.org/officeDocument/2006/relationships/slide" Target="slides/slide1426.xml"/><Relationship Id="rId1646" Type="http://schemas.openxmlformats.org/officeDocument/2006/relationships/slide" Target="slides/slide1633.xml"/><Relationship Id="rId1853" Type="http://schemas.openxmlformats.org/officeDocument/2006/relationships/slide" Target="slides/slide1840.xml"/><Relationship Id="rId2904" Type="http://schemas.openxmlformats.org/officeDocument/2006/relationships/slide" Target="slides/slide2891.xml"/><Relationship Id="rId1506" Type="http://schemas.openxmlformats.org/officeDocument/2006/relationships/slide" Target="slides/slide1493.xml"/><Relationship Id="rId1713" Type="http://schemas.openxmlformats.org/officeDocument/2006/relationships/slide" Target="slides/slide1700.xml"/><Relationship Id="rId1920" Type="http://schemas.openxmlformats.org/officeDocument/2006/relationships/slide" Target="slides/slide1907.xml"/><Relationship Id="rId599" Type="http://schemas.openxmlformats.org/officeDocument/2006/relationships/slide" Target="slides/slide586.xml"/><Relationship Id="rId2487" Type="http://schemas.openxmlformats.org/officeDocument/2006/relationships/slide" Target="slides/slide2474.xml"/><Relationship Id="rId2694" Type="http://schemas.openxmlformats.org/officeDocument/2006/relationships/slide" Target="slides/slide2681.xml"/><Relationship Id="rId459" Type="http://schemas.openxmlformats.org/officeDocument/2006/relationships/slide" Target="slides/slide446.xml"/><Relationship Id="rId666" Type="http://schemas.openxmlformats.org/officeDocument/2006/relationships/slide" Target="slides/slide653.xml"/><Relationship Id="rId873" Type="http://schemas.openxmlformats.org/officeDocument/2006/relationships/slide" Target="slides/slide860.xml"/><Relationship Id="rId1089" Type="http://schemas.openxmlformats.org/officeDocument/2006/relationships/slide" Target="slides/slide1076.xml"/><Relationship Id="rId1296" Type="http://schemas.openxmlformats.org/officeDocument/2006/relationships/slide" Target="slides/slide1283.xml"/><Relationship Id="rId2347" Type="http://schemas.openxmlformats.org/officeDocument/2006/relationships/slide" Target="slides/slide2334.xml"/><Relationship Id="rId2554" Type="http://schemas.openxmlformats.org/officeDocument/2006/relationships/slide" Target="slides/slide2541.xml"/><Relationship Id="rId319" Type="http://schemas.openxmlformats.org/officeDocument/2006/relationships/slide" Target="slides/slide306.xml"/><Relationship Id="rId526" Type="http://schemas.openxmlformats.org/officeDocument/2006/relationships/slide" Target="slides/slide513.xml"/><Relationship Id="rId1156" Type="http://schemas.openxmlformats.org/officeDocument/2006/relationships/slide" Target="slides/slide1143.xml"/><Relationship Id="rId1363" Type="http://schemas.openxmlformats.org/officeDocument/2006/relationships/slide" Target="slides/slide1350.xml"/><Relationship Id="rId2207" Type="http://schemas.openxmlformats.org/officeDocument/2006/relationships/slide" Target="slides/slide2194.xml"/><Relationship Id="rId2761" Type="http://schemas.openxmlformats.org/officeDocument/2006/relationships/slide" Target="slides/slide2748.xml"/><Relationship Id="rId733" Type="http://schemas.openxmlformats.org/officeDocument/2006/relationships/slide" Target="slides/slide720.xml"/><Relationship Id="rId940" Type="http://schemas.openxmlformats.org/officeDocument/2006/relationships/slide" Target="slides/slide927.xml"/><Relationship Id="rId1016" Type="http://schemas.openxmlformats.org/officeDocument/2006/relationships/slide" Target="slides/slide1003.xml"/><Relationship Id="rId1570" Type="http://schemas.openxmlformats.org/officeDocument/2006/relationships/slide" Target="slides/slide1557.xml"/><Relationship Id="rId2414" Type="http://schemas.openxmlformats.org/officeDocument/2006/relationships/slide" Target="slides/slide2401.xml"/><Relationship Id="rId2621" Type="http://schemas.openxmlformats.org/officeDocument/2006/relationships/slide" Target="slides/slide2608.xml"/><Relationship Id="rId800" Type="http://schemas.openxmlformats.org/officeDocument/2006/relationships/slide" Target="slides/slide787.xml"/><Relationship Id="rId1223" Type="http://schemas.openxmlformats.org/officeDocument/2006/relationships/slide" Target="slides/slide1210.xml"/><Relationship Id="rId1430" Type="http://schemas.openxmlformats.org/officeDocument/2006/relationships/slide" Target="slides/slide1417.xml"/><Relationship Id="rId3048" Type="http://schemas.openxmlformats.org/officeDocument/2006/relationships/viewProps" Target="viewProps.xml"/><Relationship Id="rId176" Type="http://schemas.openxmlformats.org/officeDocument/2006/relationships/slide" Target="slides/slide163.xml"/><Relationship Id="rId383" Type="http://schemas.openxmlformats.org/officeDocument/2006/relationships/slide" Target="slides/slide370.xml"/><Relationship Id="rId590" Type="http://schemas.openxmlformats.org/officeDocument/2006/relationships/slide" Target="slides/slide577.xml"/><Relationship Id="rId2064" Type="http://schemas.openxmlformats.org/officeDocument/2006/relationships/slide" Target="slides/slide2051.xml"/><Relationship Id="rId2271" Type="http://schemas.openxmlformats.org/officeDocument/2006/relationships/slide" Target="slides/slide2258.xml"/><Relationship Id="rId243" Type="http://schemas.openxmlformats.org/officeDocument/2006/relationships/slide" Target="slides/slide230.xml"/><Relationship Id="rId450" Type="http://schemas.openxmlformats.org/officeDocument/2006/relationships/slide" Target="slides/slide437.xml"/><Relationship Id="rId1080" Type="http://schemas.openxmlformats.org/officeDocument/2006/relationships/slide" Target="slides/slide1067.xml"/><Relationship Id="rId2131" Type="http://schemas.openxmlformats.org/officeDocument/2006/relationships/slide" Target="slides/slide2118.xml"/><Relationship Id="rId103" Type="http://schemas.openxmlformats.org/officeDocument/2006/relationships/slide" Target="slides/slide90.xml"/><Relationship Id="rId310" Type="http://schemas.openxmlformats.org/officeDocument/2006/relationships/slide" Target="slides/slide297.xml"/><Relationship Id="rId1897" Type="http://schemas.openxmlformats.org/officeDocument/2006/relationships/slide" Target="slides/slide1884.xml"/><Relationship Id="rId2948" Type="http://schemas.openxmlformats.org/officeDocument/2006/relationships/slide" Target="slides/slide2935.xml"/><Relationship Id="rId1757" Type="http://schemas.openxmlformats.org/officeDocument/2006/relationships/slide" Target="slides/slide1744.xml"/><Relationship Id="rId1964" Type="http://schemas.openxmlformats.org/officeDocument/2006/relationships/slide" Target="slides/slide1951.xml"/><Relationship Id="rId2808" Type="http://schemas.openxmlformats.org/officeDocument/2006/relationships/slide" Target="slides/slide2795.xml"/><Relationship Id="rId49" Type="http://schemas.openxmlformats.org/officeDocument/2006/relationships/slide" Target="slides/slide36.xml"/><Relationship Id="rId1617" Type="http://schemas.openxmlformats.org/officeDocument/2006/relationships/slide" Target="slides/slide1604.xml"/><Relationship Id="rId1824" Type="http://schemas.openxmlformats.org/officeDocument/2006/relationships/slide" Target="slides/slide1811.xml"/><Relationship Id="rId2598" Type="http://schemas.openxmlformats.org/officeDocument/2006/relationships/slide" Target="slides/slide2585.xml"/><Relationship Id="rId777" Type="http://schemas.openxmlformats.org/officeDocument/2006/relationships/slide" Target="slides/slide764.xml"/><Relationship Id="rId984" Type="http://schemas.openxmlformats.org/officeDocument/2006/relationships/slide" Target="slides/slide971.xml"/><Relationship Id="rId2458" Type="http://schemas.openxmlformats.org/officeDocument/2006/relationships/slide" Target="slides/slide2445.xml"/><Relationship Id="rId2665" Type="http://schemas.openxmlformats.org/officeDocument/2006/relationships/slide" Target="slides/slide2652.xml"/><Relationship Id="rId2872" Type="http://schemas.openxmlformats.org/officeDocument/2006/relationships/slide" Target="slides/slide2859.xml"/><Relationship Id="rId637" Type="http://schemas.openxmlformats.org/officeDocument/2006/relationships/slide" Target="slides/slide624.xml"/><Relationship Id="rId844" Type="http://schemas.openxmlformats.org/officeDocument/2006/relationships/slide" Target="slides/slide831.xml"/><Relationship Id="rId1267" Type="http://schemas.openxmlformats.org/officeDocument/2006/relationships/slide" Target="slides/slide1254.xml"/><Relationship Id="rId1474" Type="http://schemas.openxmlformats.org/officeDocument/2006/relationships/slide" Target="slides/slide1461.xml"/><Relationship Id="rId1681" Type="http://schemas.openxmlformats.org/officeDocument/2006/relationships/slide" Target="slides/slide1668.xml"/><Relationship Id="rId2318" Type="http://schemas.openxmlformats.org/officeDocument/2006/relationships/slide" Target="slides/slide2305.xml"/><Relationship Id="rId2525" Type="http://schemas.openxmlformats.org/officeDocument/2006/relationships/slide" Target="slides/slide2512.xml"/><Relationship Id="rId2732" Type="http://schemas.openxmlformats.org/officeDocument/2006/relationships/slide" Target="slides/slide2719.xml"/><Relationship Id="rId704" Type="http://schemas.openxmlformats.org/officeDocument/2006/relationships/slide" Target="slides/slide691.xml"/><Relationship Id="rId911" Type="http://schemas.openxmlformats.org/officeDocument/2006/relationships/slide" Target="slides/slide898.xml"/><Relationship Id="rId1127" Type="http://schemas.openxmlformats.org/officeDocument/2006/relationships/slide" Target="slides/slide1114.xml"/><Relationship Id="rId1334" Type="http://schemas.openxmlformats.org/officeDocument/2006/relationships/slide" Target="slides/slide1321.xml"/><Relationship Id="rId1541" Type="http://schemas.openxmlformats.org/officeDocument/2006/relationships/slide" Target="slides/slide1528.xml"/><Relationship Id="rId40" Type="http://schemas.openxmlformats.org/officeDocument/2006/relationships/slide" Target="slides/slide27.xml"/><Relationship Id="rId1401" Type="http://schemas.openxmlformats.org/officeDocument/2006/relationships/slide" Target="slides/slide1388.xml"/><Relationship Id="rId287" Type="http://schemas.openxmlformats.org/officeDocument/2006/relationships/slide" Target="slides/slide274.xml"/><Relationship Id="rId494" Type="http://schemas.openxmlformats.org/officeDocument/2006/relationships/slide" Target="slides/slide481.xml"/><Relationship Id="rId2175" Type="http://schemas.openxmlformats.org/officeDocument/2006/relationships/slide" Target="slides/slide2162.xml"/><Relationship Id="rId2382" Type="http://schemas.openxmlformats.org/officeDocument/2006/relationships/slide" Target="slides/slide2369.xml"/><Relationship Id="rId3019" Type="http://schemas.openxmlformats.org/officeDocument/2006/relationships/slide" Target="slides/slide3006.xml"/><Relationship Id="rId147" Type="http://schemas.openxmlformats.org/officeDocument/2006/relationships/slide" Target="slides/slide134.xml"/><Relationship Id="rId354" Type="http://schemas.openxmlformats.org/officeDocument/2006/relationships/slide" Target="slides/slide341.xml"/><Relationship Id="rId1191" Type="http://schemas.openxmlformats.org/officeDocument/2006/relationships/slide" Target="slides/slide1178.xml"/><Relationship Id="rId2035" Type="http://schemas.openxmlformats.org/officeDocument/2006/relationships/slide" Target="slides/slide2022.xml"/><Relationship Id="rId561" Type="http://schemas.openxmlformats.org/officeDocument/2006/relationships/slide" Target="slides/slide548.xml"/><Relationship Id="rId2242" Type="http://schemas.openxmlformats.org/officeDocument/2006/relationships/slide" Target="slides/slide2229.xml"/><Relationship Id="rId214" Type="http://schemas.openxmlformats.org/officeDocument/2006/relationships/slide" Target="slides/slide201.xml"/><Relationship Id="rId421" Type="http://schemas.openxmlformats.org/officeDocument/2006/relationships/slide" Target="slides/slide408.xml"/><Relationship Id="rId1051" Type="http://schemas.openxmlformats.org/officeDocument/2006/relationships/slide" Target="slides/slide1038.xml"/><Relationship Id="rId2102" Type="http://schemas.openxmlformats.org/officeDocument/2006/relationships/slide" Target="slides/slide2089.xml"/><Relationship Id="rId1868" Type="http://schemas.openxmlformats.org/officeDocument/2006/relationships/slide" Target="slides/slide1855.xml"/><Relationship Id="rId2919" Type="http://schemas.openxmlformats.org/officeDocument/2006/relationships/slide" Target="slides/slide2906.xml"/><Relationship Id="rId1728" Type="http://schemas.openxmlformats.org/officeDocument/2006/relationships/slide" Target="slides/slide1715.xml"/><Relationship Id="rId1935" Type="http://schemas.openxmlformats.org/officeDocument/2006/relationships/slide" Target="slides/slide1922.xml"/><Relationship Id="rId3010" Type="http://schemas.openxmlformats.org/officeDocument/2006/relationships/slide" Target="slides/slide2997.xml"/><Relationship Id="rId4" Type="http://schemas.openxmlformats.org/officeDocument/2006/relationships/slideMaster" Target="slideMasters/slideMaster4.xml"/><Relationship Id="rId888" Type="http://schemas.openxmlformats.org/officeDocument/2006/relationships/slide" Target="slides/slide875.xml"/><Relationship Id="rId2569" Type="http://schemas.openxmlformats.org/officeDocument/2006/relationships/slide" Target="slides/slide2556.xml"/><Relationship Id="rId2776" Type="http://schemas.openxmlformats.org/officeDocument/2006/relationships/slide" Target="slides/slide2763.xml"/><Relationship Id="rId2983" Type="http://schemas.openxmlformats.org/officeDocument/2006/relationships/slide" Target="slides/slide2970.xml"/><Relationship Id="rId748" Type="http://schemas.openxmlformats.org/officeDocument/2006/relationships/slide" Target="slides/slide735.xml"/><Relationship Id="rId955" Type="http://schemas.openxmlformats.org/officeDocument/2006/relationships/slide" Target="slides/slide942.xml"/><Relationship Id="rId1378" Type="http://schemas.openxmlformats.org/officeDocument/2006/relationships/slide" Target="slides/slide1365.xml"/><Relationship Id="rId1585" Type="http://schemas.openxmlformats.org/officeDocument/2006/relationships/slide" Target="slides/slide1572.xml"/><Relationship Id="rId1792" Type="http://schemas.openxmlformats.org/officeDocument/2006/relationships/slide" Target="slides/slide1779.xml"/><Relationship Id="rId2429" Type="http://schemas.openxmlformats.org/officeDocument/2006/relationships/slide" Target="slides/slide2416.xml"/><Relationship Id="rId2636" Type="http://schemas.openxmlformats.org/officeDocument/2006/relationships/slide" Target="slides/slide2623.xml"/><Relationship Id="rId2843" Type="http://schemas.openxmlformats.org/officeDocument/2006/relationships/slide" Target="slides/slide2830.xml"/><Relationship Id="rId84" Type="http://schemas.openxmlformats.org/officeDocument/2006/relationships/slide" Target="slides/slide71.xml"/><Relationship Id="rId608" Type="http://schemas.openxmlformats.org/officeDocument/2006/relationships/slide" Target="slides/slide595.xml"/><Relationship Id="rId815" Type="http://schemas.openxmlformats.org/officeDocument/2006/relationships/slide" Target="slides/slide802.xml"/><Relationship Id="rId1238" Type="http://schemas.openxmlformats.org/officeDocument/2006/relationships/slide" Target="slides/slide1225.xml"/><Relationship Id="rId1445" Type="http://schemas.openxmlformats.org/officeDocument/2006/relationships/slide" Target="slides/slide1432.xml"/><Relationship Id="rId1652" Type="http://schemas.openxmlformats.org/officeDocument/2006/relationships/slide" Target="slides/slide1639.xml"/><Relationship Id="rId1305" Type="http://schemas.openxmlformats.org/officeDocument/2006/relationships/slide" Target="slides/slide1292.xml"/><Relationship Id="rId2703" Type="http://schemas.openxmlformats.org/officeDocument/2006/relationships/slide" Target="slides/slide2690.xml"/><Relationship Id="rId2910" Type="http://schemas.openxmlformats.org/officeDocument/2006/relationships/slide" Target="slides/slide2897.xml"/><Relationship Id="rId1512" Type="http://schemas.openxmlformats.org/officeDocument/2006/relationships/slide" Target="slides/slide1499.xml"/><Relationship Id="rId11" Type="http://schemas.openxmlformats.org/officeDocument/2006/relationships/slideMaster" Target="slideMasters/slideMaster11.xml"/><Relationship Id="rId398" Type="http://schemas.openxmlformats.org/officeDocument/2006/relationships/slide" Target="slides/slide385.xml"/><Relationship Id="rId2079" Type="http://schemas.openxmlformats.org/officeDocument/2006/relationships/slide" Target="slides/slide2066.xml"/><Relationship Id="rId2286" Type="http://schemas.openxmlformats.org/officeDocument/2006/relationships/slide" Target="slides/slide2273.xml"/><Relationship Id="rId2493" Type="http://schemas.openxmlformats.org/officeDocument/2006/relationships/slide" Target="slides/slide2480.xml"/><Relationship Id="rId258" Type="http://schemas.openxmlformats.org/officeDocument/2006/relationships/slide" Target="slides/slide245.xml"/><Relationship Id="rId465" Type="http://schemas.openxmlformats.org/officeDocument/2006/relationships/slide" Target="slides/slide452.xml"/><Relationship Id="rId672" Type="http://schemas.openxmlformats.org/officeDocument/2006/relationships/slide" Target="slides/slide659.xml"/><Relationship Id="rId1095" Type="http://schemas.openxmlformats.org/officeDocument/2006/relationships/slide" Target="slides/slide1082.xml"/><Relationship Id="rId2146" Type="http://schemas.openxmlformats.org/officeDocument/2006/relationships/slide" Target="slides/slide2133.xml"/><Relationship Id="rId2353" Type="http://schemas.openxmlformats.org/officeDocument/2006/relationships/slide" Target="slides/slide2340.xml"/><Relationship Id="rId2560" Type="http://schemas.openxmlformats.org/officeDocument/2006/relationships/slide" Target="slides/slide2547.xml"/><Relationship Id="rId118" Type="http://schemas.openxmlformats.org/officeDocument/2006/relationships/slide" Target="slides/slide105.xml"/><Relationship Id="rId325" Type="http://schemas.openxmlformats.org/officeDocument/2006/relationships/slide" Target="slides/slide312.xml"/><Relationship Id="rId532" Type="http://schemas.openxmlformats.org/officeDocument/2006/relationships/slide" Target="slides/slide519.xml"/><Relationship Id="rId1162" Type="http://schemas.openxmlformats.org/officeDocument/2006/relationships/slide" Target="slides/slide1149.xml"/><Relationship Id="rId2006" Type="http://schemas.openxmlformats.org/officeDocument/2006/relationships/slide" Target="slides/slide1993.xml"/><Relationship Id="rId2213" Type="http://schemas.openxmlformats.org/officeDocument/2006/relationships/slide" Target="slides/slide2200.xml"/><Relationship Id="rId2420" Type="http://schemas.openxmlformats.org/officeDocument/2006/relationships/slide" Target="slides/slide2407.xml"/><Relationship Id="rId1022" Type="http://schemas.openxmlformats.org/officeDocument/2006/relationships/slide" Target="slides/slide1009.xml"/><Relationship Id="rId1979" Type="http://schemas.openxmlformats.org/officeDocument/2006/relationships/slide" Target="slides/slide1966.xml"/><Relationship Id="rId1839" Type="http://schemas.openxmlformats.org/officeDocument/2006/relationships/slide" Target="slides/slide1826.xml"/><Relationship Id="rId182" Type="http://schemas.openxmlformats.org/officeDocument/2006/relationships/slide" Target="slides/slide169.xml"/><Relationship Id="rId1906" Type="http://schemas.openxmlformats.org/officeDocument/2006/relationships/slide" Target="slides/slide1893.xml"/><Relationship Id="rId2070" Type="http://schemas.openxmlformats.org/officeDocument/2006/relationships/slide" Target="slides/slide2057.xml"/><Relationship Id="rId999" Type="http://schemas.openxmlformats.org/officeDocument/2006/relationships/slide" Target="slides/slide986.xml"/><Relationship Id="rId2887" Type="http://schemas.openxmlformats.org/officeDocument/2006/relationships/slide" Target="slides/slide2874.xml"/><Relationship Id="rId859" Type="http://schemas.openxmlformats.org/officeDocument/2006/relationships/slide" Target="slides/slide846.xml"/><Relationship Id="rId1489" Type="http://schemas.openxmlformats.org/officeDocument/2006/relationships/slide" Target="slides/slide1476.xml"/><Relationship Id="rId1696" Type="http://schemas.openxmlformats.org/officeDocument/2006/relationships/slide" Target="slides/slide1683.xml"/><Relationship Id="rId1349" Type="http://schemas.openxmlformats.org/officeDocument/2006/relationships/slide" Target="slides/slide1336.xml"/><Relationship Id="rId2747" Type="http://schemas.openxmlformats.org/officeDocument/2006/relationships/slide" Target="slides/slide2734.xml"/><Relationship Id="rId2954" Type="http://schemas.openxmlformats.org/officeDocument/2006/relationships/slide" Target="slides/slide2941.xml"/><Relationship Id="rId719" Type="http://schemas.openxmlformats.org/officeDocument/2006/relationships/slide" Target="slides/slide706.xml"/><Relationship Id="rId926" Type="http://schemas.openxmlformats.org/officeDocument/2006/relationships/slide" Target="slides/slide913.xml"/><Relationship Id="rId1556" Type="http://schemas.openxmlformats.org/officeDocument/2006/relationships/slide" Target="slides/slide1543.xml"/><Relationship Id="rId1763" Type="http://schemas.openxmlformats.org/officeDocument/2006/relationships/slide" Target="slides/slide1750.xml"/><Relationship Id="rId1970" Type="http://schemas.openxmlformats.org/officeDocument/2006/relationships/slide" Target="slides/slide1957.xml"/><Relationship Id="rId2607" Type="http://schemas.openxmlformats.org/officeDocument/2006/relationships/slide" Target="slides/slide2594.xml"/><Relationship Id="rId2814" Type="http://schemas.openxmlformats.org/officeDocument/2006/relationships/slide" Target="slides/slide2801.xml"/><Relationship Id="rId55" Type="http://schemas.openxmlformats.org/officeDocument/2006/relationships/slide" Target="slides/slide42.xml"/><Relationship Id="rId1209" Type="http://schemas.openxmlformats.org/officeDocument/2006/relationships/slide" Target="slides/slide1196.xml"/><Relationship Id="rId1416" Type="http://schemas.openxmlformats.org/officeDocument/2006/relationships/slide" Target="slides/slide1403.xml"/><Relationship Id="rId1623" Type="http://schemas.openxmlformats.org/officeDocument/2006/relationships/slide" Target="slides/slide1610.xml"/><Relationship Id="rId1830" Type="http://schemas.openxmlformats.org/officeDocument/2006/relationships/slide" Target="slides/slide1817.xml"/><Relationship Id="rId2397" Type="http://schemas.openxmlformats.org/officeDocument/2006/relationships/slide" Target="slides/slide2384.xml"/><Relationship Id="rId369" Type="http://schemas.openxmlformats.org/officeDocument/2006/relationships/slide" Target="slides/slide356.xml"/><Relationship Id="rId576" Type="http://schemas.openxmlformats.org/officeDocument/2006/relationships/slide" Target="slides/slide563.xml"/><Relationship Id="rId783" Type="http://schemas.openxmlformats.org/officeDocument/2006/relationships/slide" Target="slides/slide770.xml"/><Relationship Id="rId990" Type="http://schemas.openxmlformats.org/officeDocument/2006/relationships/slide" Target="slides/slide977.xml"/><Relationship Id="rId2257" Type="http://schemas.openxmlformats.org/officeDocument/2006/relationships/slide" Target="slides/slide2244.xml"/><Relationship Id="rId2464" Type="http://schemas.openxmlformats.org/officeDocument/2006/relationships/slide" Target="slides/slide2451.xml"/><Relationship Id="rId2671" Type="http://schemas.openxmlformats.org/officeDocument/2006/relationships/slide" Target="slides/slide2658.xml"/><Relationship Id="rId229" Type="http://schemas.openxmlformats.org/officeDocument/2006/relationships/slide" Target="slides/slide216.xml"/><Relationship Id="rId436" Type="http://schemas.openxmlformats.org/officeDocument/2006/relationships/slide" Target="slides/slide423.xml"/><Relationship Id="rId643" Type="http://schemas.openxmlformats.org/officeDocument/2006/relationships/slide" Target="slides/slide630.xml"/><Relationship Id="rId1066" Type="http://schemas.openxmlformats.org/officeDocument/2006/relationships/slide" Target="slides/slide1053.xml"/><Relationship Id="rId1273" Type="http://schemas.openxmlformats.org/officeDocument/2006/relationships/slide" Target="slides/slide1260.xml"/><Relationship Id="rId1480" Type="http://schemas.openxmlformats.org/officeDocument/2006/relationships/slide" Target="slides/slide1467.xml"/><Relationship Id="rId2117" Type="http://schemas.openxmlformats.org/officeDocument/2006/relationships/slide" Target="slides/slide2104.xml"/><Relationship Id="rId2324" Type="http://schemas.openxmlformats.org/officeDocument/2006/relationships/slide" Target="slides/slide2311.xml"/><Relationship Id="rId850" Type="http://schemas.openxmlformats.org/officeDocument/2006/relationships/slide" Target="slides/slide837.xml"/><Relationship Id="rId1133" Type="http://schemas.openxmlformats.org/officeDocument/2006/relationships/slide" Target="slides/slide1120.xml"/><Relationship Id="rId2531" Type="http://schemas.openxmlformats.org/officeDocument/2006/relationships/slide" Target="slides/slide2518.xml"/><Relationship Id="rId503" Type="http://schemas.openxmlformats.org/officeDocument/2006/relationships/slide" Target="slides/slide490.xml"/><Relationship Id="rId710" Type="http://schemas.openxmlformats.org/officeDocument/2006/relationships/slide" Target="slides/slide697.xml"/><Relationship Id="rId1340" Type="http://schemas.openxmlformats.org/officeDocument/2006/relationships/slide" Target="slides/slide1327.xml"/><Relationship Id="rId1200" Type="http://schemas.openxmlformats.org/officeDocument/2006/relationships/slide" Target="slides/slide1187.xml"/><Relationship Id="rId293" Type="http://schemas.openxmlformats.org/officeDocument/2006/relationships/slide" Target="slides/slide280.xml"/><Relationship Id="rId2181" Type="http://schemas.openxmlformats.org/officeDocument/2006/relationships/slide" Target="slides/slide2168.xml"/><Relationship Id="rId3025" Type="http://schemas.openxmlformats.org/officeDocument/2006/relationships/slide" Target="slides/slide3012.xml"/><Relationship Id="rId153" Type="http://schemas.openxmlformats.org/officeDocument/2006/relationships/slide" Target="slides/slide140.xml"/><Relationship Id="rId360" Type="http://schemas.openxmlformats.org/officeDocument/2006/relationships/slide" Target="slides/slide347.xml"/><Relationship Id="rId2041" Type="http://schemas.openxmlformats.org/officeDocument/2006/relationships/slide" Target="slides/slide2028.xml"/><Relationship Id="rId220" Type="http://schemas.openxmlformats.org/officeDocument/2006/relationships/slide" Target="slides/slide207.xml"/><Relationship Id="rId2998" Type="http://schemas.openxmlformats.org/officeDocument/2006/relationships/slide" Target="slides/slide2985.xml"/><Relationship Id="rId2858" Type="http://schemas.openxmlformats.org/officeDocument/2006/relationships/slide" Target="slides/slide2845.xml"/><Relationship Id="rId99" Type="http://schemas.openxmlformats.org/officeDocument/2006/relationships/slide" Target="slides/slide86.xml"/><Relationship Id="rId1667" Type="http://schemas.openxmlformats.org/officeDocument/2006/relationships/slide" Target="slides/slide1654.xml"/><Relationship Id="rId1874" Type="http://schemas.openxmlformats.org/officeDocument/2006/relationships/slide" Target="slides/slide1861.xml"/><Relationship Id="rId2718" Type="http://schemas.openxmlformats.org/officeDocument/2006/relationships/slide" Target="slides/slide2705.xml"/><Relationship Id="rId2925" Type="http://schemas.openxmlformats.org/officeDocument/2006/relationships/slide" Target="slides/slide2912.xml"/><Relationship Id="rId1527" Type="http://schemas.openxmlformats.org/officeDocument/2006/relationships/slide" Target="slides/slide1514.xml"/><Relationship Id="rId1734" Type="http://schemas.openxmlformats.org/officeDocument/2006/relationships/slide" Target="slides/slide1721.xml"/><Relationship Id="rId1941" Type="http://schemas.openxmlformats.org/officeDocument/2006/relationships/slide" Target="slides/slide1928.xml"/><Relationship Id="rId26" Type="http://schemas.openxmlformats.org/officeDocument/2006/relationships/slide" Target="slides/slide13.xml"/><Relationship Id="rId1801" Type="http://schemas.openxmlformats.org/officeDocument/2006/relationships/slide" Target="slides/slide1788.xml"/><Relationship Id="rId687" Type="http://schemas.openxmlformats.org/officeDocument/2006/relationships/slide" Target="slides/slide674.xml"/><Relationship Id="rId2368" Type="http://schemas.openxmlformats.org/officeDocument/2006/relationships/slide" Target="slides/slide2355.xml"/><Relationship Id="rId894" Type="http://schemas.openxmlformats.org/officeDocument/2006/relationships/slide" Target="slides/slide881.xml"/><Relationship Id="rId1177" Type="http://schemas.openxmlformats.org/officeDocument/2006/relationships/slide" Target="slides/slide1164.xml"/><Relationship Id="rId2575" Type="http://schemas.openxmlformats.org/officeDocument/2006/relationships/slide" Target="slides/slide2562.xml"/><Relationship Id="rId2782" Type="http://schemas.openxmlformats.org/officeDocument/2006/relationships/slide" Target="slides/slide2769.xml"/><Relationship Id="rId547" Type="http://schemas.openxmlformats.org/officeDocument/2006/relationships/slide" Target="slides/slide534.xml"/><Relationship Id="rId754" Type="http://schemas.openxmlformats.org/officeDocument/2006/relationships/slide" Target="slides/slide741.xml"/><Relationship Id="rId961" Type="http://schemas.openxmlformats.org/officeDocument/2006/relationships/slide" Target="slides/slide948.xml"/><Relationship Id="rId1384" Type="http://schemas.openxmlformats.org/officeDocument/2006/relationships/slide" Target="slides/slide1371.xml"/><Relationship Id="rId1591" Type="http://schemas.openxmlformats.org/officeDocument/2006/relationships/slide" Target="slides/slide1578.xml"/><Relationship Id="rId2228" Type="http://schemas.openxmlformats.org/officeDocument/2006/relationships/slide" Target="slides/slide2215.xml"/><Relationship Id="rId2435" Type="http://schemas.openxmlformats.org/officeDocument/2006/relationships/slide" Target="slides/slide2422.xml"/><Relationship Id="rId2642" Type="http://schemas.openxmlformats.org/officeDocument/2006/relationships/slide" Target="slides/slide2629.xml"/><Relationship Id="rId90" Type="http://schemas.openxmlformats.org/officeDocument/2006/relationships/slide" Target="slides/slide77.xml"/><Relationship Id="rId407" Type="http://schemas.openxmlformats.org/officeDocument/2006/relationships/slide" Target="slides/slide394.xml"/><Relationship Id="rId614" Type="http://schemas.openxmlformats.org/officeDocument/2006/relationships/slide" Target="slides/slide601.xml"/><Relationship Id="rId821" Type="http://schemas.openxmlformats.org/officeDocument/2006/relationships/slide" Target="slides/slide808.xml"/><Relationship Id="rId1037" Type="http://schemas.openxmlformats.org/officeDocument/2006/relationships/slide" Target="slides/slide1024.xml"/><Relationship Id="rId1244" Type="http://schemas.openxmlformats.org/officeDocument/2006/relationships/slide" Target="slides/slide1231.xml"/><Relationship Id="rId1451" Type="http://schemas.openxmlformats.org/officeDocument/2006/relationships/slide" Target="slides/slide1438.xml"/><Relationship Id="rId2502" Type="http://schemas.openxmlformats.org/officeDocument/2006/relationships/slide" Target="slides/slide2489.xml"/><Relationship Id="rId1104" Type="http://schemas.openxmlformats.org/officeDocument/2006/relationships/slide" Target="slides/slide1091.xml"/><Relationship Id="rId1311" Type="http://schemas.openxmlformats.org/officeDocument/2006/relationships/slide" Target="slides/slide1298.xml"/><Relationship Id="rId197" Type="http://schemas.openxmlformats.org/officeDocument/2006/relationships/slide" Target="slides/slide184.xml"/><Relationship Id="rId2085" Type="http://schemas.openxmlformats.org/officeDocument/2006/relationships/slide" Target="slides/slide2072.xml"/><Relationship Id="rId2292" Type="http://schemas.openxmlformats.org/officeDocument/2006/relationships/slide" Target="slides/slide2279.xml"/><Relationship Id="rId264" Type="http://schemas.openxmlformats.org/officeDocument/2006/relationships/slide" Target="slides/slide251.xml"/><Relationship Id="rId471" Type="http://schemas.openxmlformats.org/officeDocument/2006/relationships/slide" Target="slides/slide458.xml"/><Relationship Id="rId2152" Type="http://schemas.openxmlformats.org/officeDocument/2006/relationships/slide" Target="slides/slide2139.xml"/><Relationship Id="rId124" Type="http://schemas.openxmlformats.org/officeDocument/2006/relationships/slide" Target="slides/slide111.xml"/><Relationship Id="rId331" Type="http://schemas.openxmlformats.org/officeDocument/2006/relationships/slide" Target="slides/slide318.xml"/><Relationship Id="rId2012" Type="http://schemas.openxmlformats.org/officeDocument/2006/relationships/slide" Target="slides/slide1999.xml"/><Relationship Id="rId2969" Type="http://schemas.openxmlformats.org/officeDocument/2006/relationships/slide" Target="slides/slide2956.xml"/><Relationship Id="rId1778" Type="http://schemas.openxmlformats.org/officeDocument/2006/relationships/slide" Target="slides/slide1765.xml"/><Relationship Id="rId1985" Type="http://schemas.openxmlformats.org/officeDocument/2006/relationships/slide" Target="slides/slide1972.xml"/><Relationship Id="rId2829" Type="http://schemas.openxmlformats.org/officeDocument/2006/relationships/slide" Target="slides/slide2816.xml"/><Relationship Id="rId1638" Type="http://schemas.openxmlformats.org/officeDocument/2006/relationships/slide" Target="slides/slide1625.xml"/><Relationship Id="rId1845" Type="http://schemas.openxmlformats.org/officeDocument/2006/relationships/slide" Target="slides/slide1832.xml"/><Relationship Id="rId1705" Type="http://schemas.openxmlformats.org/officeDocument/2006/relationships/slide" Target="slides/slide1692.xml"/><Relationship Id="rId1912" Type="http://schemas.openxmlformats.org/officeDocument/2006/relationships/slide" Target="slides/slide1899.xml"/><Relationship Id="rId798" Type="http://schemas.openxmlformats.org/officeDocument/2006/relationships/slide" Target="slides/slide785.xml"/><Relationship Id="rId2479" Type="http://schemas.openxmlformats.org/officeDocument/2006/relationships/slide" Target="slides/slide2466.xml"/><Relationship Id="rId2686" Type="http://schemas.openxmlformats.org/officeDocument/2006/relationships/slide" Target="slides/slide2673.xml"/><Relationship Id="rId2893" Type="http://schemas.openxmlformats.org/officeDocument/2006/relationships/slide" Target="slides/slide2880.xml"/><Relationship Id="rId658" Type="http://schemas.openxmlformats.org/officeDocument/2006/relationships/slide" Target="slides/slide645.xml"/><Relationship Id="rId865" Type="http://schemas.openxmlformats.org/officeDocument/2006/relationships/slide" Target="slides/slide852.xml"/><Relationship Id="rId1288" Type="http://schemas.openxmlformats.org/officeDocument/2006/relationships/slide" Target="slides/slide1275.xml"/><Relationship Id="rId1495" Type="http://schemas.openxmlformats.org/officeDocument/2006/relationships/slide" Target="slides/slide1482.xml"/><Relationship Id="rId2339" Type="http://schemas.openxmlformats.org/officeDocument/2006/relationships/slide" Target="slides/slide2326.xml"/><Relationship Id="rId2546" Type="http://schemas.openxmlformats.org/officeDocument/2006/relationships/slide" Target="slides/slide2533.xml"/><Relationship Id="rId2753" Type="http://schemas.openxmlformats.org/officeDocument/2006/relationships/slide" Target="slides/slide2740.xml"/><Relationship Id="rId2960" Type="http://schemas.openxmlformats.org/officeDocument/2006/relationships/slide" Target="slides/slide2947.xml"/><Relationship Id="rId518" Type="http://schemas.openxmlformats.org/officeDocument/2006/relationships/slide" Target="slides/slide505.xml"/><Relationship Id="rId725" Type="http://schemas.openxmlformats.org/officeDocument/2006/relationships/slide" Target="slides/slide712.xml"/><Relationship Id="rId932" Type="http://schemas.openxmlformats.org/officeDocument/2006/relationships/slide" Target="slides/slide919.xml"/><Relationship Id="rId1148" Type="http://schemas.openxmlformats.org/officeDocument/2006/relationships/slide" Target="slides/slide1135.xml"/><Relationship Id="rId1355" Type="http://schemas.openxmlformats.org/officeDocument/2006/relationships/slide" Target="slides/slide1342.xml"/><Relationship Id="rId1562" Type="http://schemas.openxmlformats.org/officeDocument/2006/relationships/slide" Target="slides/slide1549.xml"/><Relationship Id="rId2406" Type="http://schemas.openxmlformats.org/officeDocument/2006/relationships/slide" Target="slides/slide2393.xml"/><Relationship Id="rId2613" Type="http://schemas.openxmlformats.org/officeDocument/2006/relationships/slide" Target="slides/slide2600.xml"/><Relationship Id="rId1008" Type="http://schemas.openxmlformats.org/officeDocument/2006/relationships/slide" Target="slides/slide995.xml"/><Relationship Id="rId1215" Type="http://schemas.openxmlformats.org/officeDocument/2006/relationships/slide" Target="slides/slide1202.xml"/><Relationship Id="rId1422" Type="http://schemas.openxmlformats.org/officeDocument/2006/relationships/slide" Target="slides/slide1409.xml"/><Relationship Id="rId2820" Type="http://schemas.openxmlformats.org/officeDocument/2006/relationships/slide" Target="slides/slide2807.xml"/><Relationship Id="rId61" Type="http://schemas.openxmlformats.org/officeDocument/2006/relationships/slide" Target="slides/slide48.xml"/><Relationship Id="rId2196" Type="http://schemas.openxmlformats.org/officeDocument/2006/relationships/slide" Target="slides/slide2183.xml"/><Relationship Id="rId168" Type="http://schemas.openxmlformats.org/officeDocument/2006/relationships/slide" Target="slides/slide155.xml"/><Relationship Id="rId375" Type="http://schemas.openxmlformats.org/officeDocument/2006/relationships/slide" Target="slides/slide362.xml"/><Relationship Id="rId582" Type="http://schemas.openxmlformats.org/officeDocument/2006/relationships/slide" Target="slides/slide569.xml"/><Relationship Id="rId2056" Type="http://schemas.openxmlformats.org/officeDocument/2006/relationships/slide" Target="slides/slide2043.xml"/><Relationship Id="rId2263" Type="http://schemas.openxmlformats.org/officeDocument/2006/relationships/slide" Target="slides/slide2250.xml"/><Relationship Id="rId2470" Type="http://schemas.openxmlformats.org/officeDocument/2006/relationships/slide" Target="slides/slide2457.xml"/><Relationship Id="rId235" Type="http://schemas.openxmlformats.org/officeDocument/2006/relationships/slide" Target="slides/slide222.xml"/><Relationship Id="rId442" Type="http://schemas.openxmlformats.org/officeDocument/2006/relationships/slide" Target="slides/slide429.xml"/><Relationship Id="rId1072" Type="http://schemas.openxmlformats.org/officeDocument/2006/relationships/slide" Target="slides/slide1059.xml"/><Relationship Id="rId2123" Type="http://schemas.openxmlformats.org/officeDocument/2006/relationships/slide" Target="slides/slide2110.xml"/><Relationship Id="rId2330" Type="http://schemas.openxmlformats.org/officeDocument/2006/relationships/slide" Target="slides/slide2317.xml"/><Relationship Id="rId302" Type="http://schemas.openxmlformats.org/officeDocument/2006/relationships/slide" Target="slides/slide2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498103-7610-4E7F-B0C4-B46D3DF75CD5}" type="datetimeFigureOut">
              <a:rPr lang="en-US" smtClean="0"/>
              <a:t>12/8/2024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B2302B-7B78-4A34-BF9E-AF0FF6F0E549}" type="slidenum">
              <a:rPr lang="en-US" smtClean="0"/>
              <a:t>‹#›</a:t>
            </a:fld>
            <a:endParaRPr lang="en-US"/>
          </a:p>
        </p:txBody>
      </p:sp>
    </p:spTree>
    <p:extLst>
      <p:ext uri="{BB962C8B-B14F-4D97-AF65-F5344CB8AC3E}">
        <p14:creationId xmlns:p14="http://schemas.microsoft.com/office/powerpoint/2010/main" val="2802653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D058D-F6A0-4152-A8F4-06E770AFCCB0}" type="datetimeFigureOut">
              <a:rPr lang="en-US" smtClean="0"/>
              <a:t>12/8/2024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36663-05AA-4556-A480-D8B742BFE186}" type="slidenum">
              <a:rPr lang="en-US" smtClean="0"/>
              <a:t>‹#›</a:t>
            </a:fld>
            <a:endParaRPr lang="en-US"/>
          </a:p>
        </p:txBody>
      </p:sp>
    </p:spTree>
    <p:extLst>
      <p:ext uri="{BB962C8B-B14F-4D97-AF65-F5344CB8AC3E}">
        <p14:creationId xmlns:p14="http://schemas.microsoft.com/office/powerpoint/2010/main" val="3441695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96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96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96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96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10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10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10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10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10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110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110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111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111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111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111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111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111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111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111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111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112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112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112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112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112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112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112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112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112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113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113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113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113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113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113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113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113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113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114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114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114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114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114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114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114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114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114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115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115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115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11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115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115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1156.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116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1173.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1174.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117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117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117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118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118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118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118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118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118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118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118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11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119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119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119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119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119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119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119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119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11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1199.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1200.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120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120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120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120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120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120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12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120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121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121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121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121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121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121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121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12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121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122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122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122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122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122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122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122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122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12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123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124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124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124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124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125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1304.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1305.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1306.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13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1308.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1309.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1311.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1312.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1313.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1314.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1315.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1316.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13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1369.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1370.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1371.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137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137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1374.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1434.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1435.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1436.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14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1438.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1439.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144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144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1442.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1443.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1444.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1445.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1446.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18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1828.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1829.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1830.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1831.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1832.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189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1893.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189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1895.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18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1897.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1898.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1899.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1900.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1901.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1902.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1903.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1904.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208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20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209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209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209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209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236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29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97129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500</a:t>
            </a:fld>
            <a:endParaRPr lang="ar-EG"/>
          </a:p>
        </p:txBody>
      </p:sp>
    </p:spTree>
    <p:extLst>
      <p:ext uri="{BB962C8B-B14F-4D97-AF65-F5344CB8AC3E}">
        <p14:creationId xmlns:p14="http://schemas.microsoft.com/office/powerpoint/2010/main" val="26625206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738</a:t>
            </a:fld>
            <a:endParaRPr lang="ar-EG"/>
          </a:p>
        </p:txBody>
      </p:sp>
    </p:spTree>
    <p:extLst>
      <p:ext uri="{BB962C8B-B14F-4D97-AF65-F5344CB8AC3E}">
        <p14:creationId xmlns:p14="http://schemas.microsoft.com/office/powerpoint/2010/main" val="41050722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739</a:t>
            </a:fld>
            <a:endParaRPr lang="ar-EG"/>
          </a:p>
        </p:txBody>
      </p:sp>
    </p:spTree>
    <p:extLst>
      <p:ext uri="{BB962C8B-B14F-4D97-AF65-F5344CB8AC3E}">
        <p14:creationId xmlns:p14="http://schemas.microsoft.com/office/powerpoint/2010/main" val="4949867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740</a:t>
            </a:fld>
            <a:endParaRPr lang="ar-EG"/>
          </a:p>
        </p:txBody>
      </p:sp>
    </p:spTree>
    <p:extLst>
      <p:ext uri="{BB962C8B-B14F-4D97-AF65-F5344CB8AC3E}">
        <p14:creationId xmlns:p14="http://schemas.microsoft.com/office/powerpoint/2010/main" val="23072777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856</a:t>
            </a:fld>
            <a:endParaRPr lang="ar-EG"/>
          </a:p>
        </p:txBody>
      </p:sp>
    </p:spTree>
    <p:extLst>
      <p:ext uri="{BB962C8B-B14F-4D97-AF65-F5344CB8AC3E}">
        <p14:creationId xmlns:p14="http://schemas.microsoft.com/office/powerpoint/2010/main" val="3621403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857</a:t>
            </a:fld>
            <a:endParaRPr lang="ar-EG"/>
          </a:p>
        </p:txBody>
      </p:sp>
    </p:spTree>
    <p:extLst>
      <p:ext uri="{BB962C8B-B14F-4D97-AF65-F5344CB8AC3E}">
        <p14:creationId xmlns:p14="http://schemas.microsoft.com/office/powerpoint/2010/main" val="3548923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858</a:t>
            </a:fld>
            <a:endParaRPr lang="ar-EG"/>
          </a:p>
        </p:txBody>
      </p:sp>
    </p:spTree>
    <p:extLst>
      <p:ext uri="{BB962C8B-B14F-4D97-AF65-F5344CB8AC3E}">
        <p14:creationId xmlns:p14="http://schemas.microsoft.com/office/powerpoint/2010/main" val="3076054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859</a:t>
            </a:fld>
            <a:endParaRPr lang="ar-EG"/>
          </a:p>
        </p:txBody>
      </p:sp>
    </p:spTree>
    <p:extLst>
      <p:ext uri="{BB962C8B-B14F-4D97-AF65-F5344CB8AC3E}">
        <p14:creationId xmlns:p14="http://schemas.microsoft.com/office/powerpoint/2010/main" val="15185678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860</a:t>
            </a:fld>
            <a:endParaRPr lang="ar-EG"/>
          </a:p>
        </p:txBody>
      </p:sp>
    </p:spTree>
    <p:extLst>
      <p:ext uri="{BB962C8B-B14F-4D97-AF65-F5344CB8AC3E}">
        <p14:creationId xmlns:p14="http://schemas.microsoft.com/office/powerpoint/2010/main" val="31419745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861</a:t>
            </a:fld>
            <a:endParaRPr lang="ar-EG"/>
          </a:p>
        </p:txBody>
      </p:sp>
    </p:spTree>
    <p:extLst>
      <p:ext uri="{BB962C8B-B14F-4D97-AF65-F5344CB8AC3E}">
        <p14:creationId xmlns:p14="http://schemas.microsoft.com/office/powerpoint/2010/main" val="40436758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862</a:t>
            </a:fld>
            <a:endParaRPr lang="ar-EG"/>
          </a:p>
        </p:txBody>
      </p:sp>
    </p:spTree>
    <p:extLst>
      <p:ext uri="{BB962C8B-B14F-4D97-AF65-F5344CB8AC3E}">
        <p14:creationId xmlns:p14="http://schemas.microsoft.com/office/powerpoint/2010/main" val="1704196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501</a:t>
            </a:fld>
            <a:endParaRPr lang="ar-EG"/>
          </a:p>
        </p:txBody>
      </p:sp>
    </p:spTree>
    <p:extLst>
      <p:ext uri="{BB962C8B-B14F-4D97-AF65-F5344CB8AC3E}">
        <p14:creationId xmlns:p14="http://schemas.microsoft.com/office/powerpoint/2010/main" val="3973166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863</a:t>
            </a:fld>
            <a:endParaRPr lang="ar-EG"/>
          </a:p>
        </p:txBody>
      </p:sp>
    </p:spTree>
    <p:extLst>
      <p:ext uri="{BB962C8B-B14F-4D97-AF65-F5344CB8AC3E}">
        <p14:creationId xmlns:p14="http://schemas.microsoft.com/office/powerpoint/2010/main" val="12032127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864</a:t>
            </a:fld>
            <a:endParaRPr lang="ar-EG"/>
          </a:p>
        </p:txBody>
      </p:sp>
    </p:spTree>
    <p:extLst>
      <p:ext uri="{BB962C8B-B14F-4D97-AF65-F5344CB8AC3E}">
        <p14:creationId xmlns:p14="http://schemas.microsoft.com/office/powerpoint/2010/main" val="33195905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865</a:t>
            </a:fld>
            <a:endParaRPr lang="ar-EG"/>
          </a:p>
        </p:txBody>
      </p:sp>
    </p:spTree>
    <p:extLst>
      <p:ext uri="{BB962C8B-B14F-4D97-AF65-F5344CB8AC3E}">
        <p14:creationId xmlns:p14="http://schemas.microsoft.com/office/powerpoint/2010/main" val="33780134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866</a:t>
            </a:fld>
            <a:endParaRPr lang="ar-EG"/>
          </a:p>
        </p:txBody>
      </p:sp>
    </p:spTree>
    <p:extLst>
      <p:ext uri="{BB962C8B-B14F-4D97-AF65-F5344CB8AC3E}">
        <p14:creationId xmlns:p14="http://schemas.microsoft.com/office/powerpoint/2010/main" val="34094878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867</a:t>
            </a:fld>
            <a:endParaRPr lang="ar-EG"/>
          </a:p>
        </p:txBody>
      </p:sp>
    </p:spTree>
    <p:extLst>
      <p:ext uri="{BB962C8B-B14F-4D97-AF65-F5344CB8AC3E}">
        <p14:creationId xmlns:p14="http://schemas.microsoft.com/office/powerpoint/2010/main" val="19519647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868</a:t>
            </a:fld>
            <a:endParaRPr lang="ar-EG"/>
          </a:p>
        </p:txBody>
      </p:sp>
    </p:spTree>
    <p:extLst>
      <p:ext uri="{BB962C8B-B14F-4D97-AF65-F5344CB8AC3E}">
        <p14:creationId xmlns:p14="http://schemas.microsoft.com/office/powerpoint/2010/main" val="3311486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869</a:t>
            </a:fld>
            <a:endParaRPr lang="ar-EG"/>
          </a:p>
        </p:txBody>
      </p:sp>
    </p:spTree>
    <p:extLst>
      <p:ext uri="{BB962C8B-B14F-4D97-AF65-F5344CB8AC3E}">
        <p14:creationId xmlns:p14="http://schemas.microsoft.com/office/powerpoint/2010/main" val="25433973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870</a:t>
            </a:fld>
            <a:endParaRPr lang="ar-EG"/>
          </a:p>
        </p:txBody>
      </p:sp>
    </p:spTree>
    <p:extLst>
      <p:ext uri="{BB962C8B-B14F-4D97-AF65-F5344CB8AC3E}">
        <p14:creationId xmlns:p14="http://schemas.microsoft.com/office/powerpoint/2010/main" val="2046922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871</a:t>
            </a:fld>
            <a:endParaRPr lang="ar-EG"/>
          </a:p>
        </p:txBody>
      </p:sp>
    </p:spTree>
    <p:extLst>
      <p:ext uri="{BB962C8B-B14F-4D97-AF65-F5344CB8AC3E}">
        <p14:creationId xmlns:p14="http://schemas.microsoft.com/office/powerpoint/2010/main" val="26305763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872</a:t>
            </a:fld>
            <a:endParaRPr lang="ar-EG"/>
          </a:p>
        </p:txBody>
      </p:sp>
    </p:spTree>
    <p:extLst>
      <p:ext uri="{BB962C8B-B14F-4D97-AF65-F5344CB8AC3E}">
        <p14:creationId xmlns:p14="http://schemas.microsoft.com/office/powerpoint/2010/main" val="3778293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502</a:t>
            </a:fld>
            <a:endParaRPr lang="ar-EG"/>
          </a:p>
        </p:txBody>
      </p:sp>
    </p:spTree>
    <p:extLst>
      <p:ext uri="{BB962C8B-B14F-4D97-AF65-F5344CB8AC3E}">
        <p14:creationId xmlns:p14="http://schemas.microsoft.com/office/powerpoint/2010/main" val="3239773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873</a:t>
            </a:fld>
            <a:endParaRPr lang="ar-EG"/>
          </a:p>
        </p:txBody>
      </p:sp>
    </p:spTree>
    <p:extLst>
      <p:ext uri="{BB962C8B-B14F-4D97-AF65-F5344CB8AC3E}">
        <p14:creationId xmlns:p14="http://schemas.microsoft.com/office/powerpoint/2010/main" val="33737539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874</a:t>
            </a:fld>
            <a:endParaRPr lang="ar-EG"/>
          </a:p>
        </p:txBody>
      </p:sp>
    </p:spTree>
    <p:extLst>
      <p:ext uri="{BB962C8B-B14F-4D97-AF65-F5344CB8AC3E}">
        <p14:creationId xmlns:p14="http://schemas.microsoft.com/office/powerpoint/2010/main" val="22810777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875</a:t>
            </a:fld>
            <a:endParaRPr lang="ar-EG"/>
          </a:p>
        </p:txBody>
      </p:sp>
    </p:spTree>
    <p:extLst>
      <p:ext uri="{BB962C8B-B14F-4D97-AF65-F5344CB8AC3E}">
        <p14:creationId xmlns:p14="http://schemas.microsoft.com/office/powerpoint/2010/main" val="20774372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876</a:t>
            </a:fld>
            <a:endParaRPr lang="ar-EG"/>
          </a:p>
        </p:txBody>
      </p:sp>
    </p:spTree>
    <p:extLst>
      <p:ext uri="{BB962C8B-B14F-4D97-AF65-F5344CB8AC3E}">
        <p14:creationId xmlns:p14="http://schemas.microsoft.com/office/powerpoint/2010/main" val="9048976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877</a:t>
            </a:fld>
            <a:endParaRPr lang="ar-EG"/>
          </a:p>
        </p:txBody>
      </p:sp>
    </p:spTree>
    <p:extLst>
      <p:ext uri="{BB962C8B-B14F-4D97-AF65-F5344CB8AC3E}">
        <p14:creationId xmlns:p14="http://schemas.microsoft.com/office/powerpoint/2010/main" val="2596816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878</a:t>
            </a:fld>
            <a:endParaRPr lang="ar-EG"/>
          </a:p>
        </p:txBody>
      </p:sp>
    </p:spTree>
    <p:extLst>
      <p:ext uri="{BB962C8B-B14F-4D97-AF65-F5344CB8AC3E}">
        <p14:creationId xmlns:p14="http://schemas.microsoft.com/office/powerpoint/2010/main" val="12085792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879</a:t>
            </a:fld>
            <a:endParaRPr lang="ar-EG"/>
          </a:p>
        </p:txBody>
      </p:sp>
    </p:spTree>
    <p:extLst>
      <p:ext uri="{BB962C8B-B14F-4D97-AF65-F5344CB8AC3E}">
        <p14:creationId xmlns:p14="http://schemas.microsoft.com/office/powerpoint/2010/main" val="22221216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880</a:t>
            </a:fld>
            <a:endParaRPr lang="ar-EG"/>
          </a:p>
        </p:txBody>
      </p:sp>
    </p:spTree>
    <p:extLst>
      <p:ext uri="{BB962C8B-B14F-4D97-AF65-F5344CB8AC3E}">
        <p14:creationId xmlns:p14="http://schemas.microsoft.com/office/powerpoint/2010/main" val="19693968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881</a:t>
            </a:fld>
            <a:endParaRPr lang="ar-EG"/>
          </a:p>
        </p:txBody>
      </p:sp>
    </p:spTree>
    <p:extLst>
      <p:ext uri="{BB962C8B-B14F-4D97-AF65-F5344CB8AC3E}">
        <p14:creationId xmlns:p14="http://schemas.microsoft.com/office/powerpoint/2010/main" val="2142593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882</a:t>
            </a:fld>
            <a:endParaRPr lang="ar-EG"/>
          </a:p>
        </p:txBody>
      </p:sp>
    </p:spTree>
    <p:extLst>
      <p:ext uri="{BB962C8B-B14F-4D97-AF65-F5344CB8AC3E}">
        <p14:creationId xmlns:p14="http://schemas.microsoft.com/office/powerpoint/2010/main" val="350948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503</a:t>
            </a:fld>
            <a:endParaRPr lang="ar-EG"/>
          </a:p>
        </p:txBody>
      </p:sp>
    </p:spTree>
    <p:extLst>
      <p:ext uri="{BB962C8B-B14F-4D97-AF65-F5344CB8AC3E}">
        <p14:creationId xmlns:p14="http://schemas.microsoft.com/office/powerpoint/2010/main" val="12948854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883</a:t>
            </a:fld>
            <a:endParaRPr lang="ar-EG"/>
          </a:p>
        </p:txBody>
      </p:sp>
    </p:spTree>
    <p:extLst>
      <p:ext uri="{BB962C8B-B14F-4D97-AF65-F5344CB8AC3E}">
        <p14:creationId xmlns:p14="http://schemas.microsoft.com/office/powerpoint/2010/main" val="30445066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884</a:t>
            </a:fld>
            <a:endParaRPr lang="ar-EG"/>
          </a:p>
        </p:txBody>
      </p:sp>
    </p:spTree>
    <p:extLst>
      <p:ext uri="{BB962C8B-B14F-4D97-AF65-F5344CB8AC3E}">
        <p14:creationId xmlns:p14="http://schemas.microsoft.com/office/powerpoint/2010/main" val="12824005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885</a:t>
            </a:fld>
            <a:endParaRPr lang="ar-EG"/>
          </a:p>
        </p:txBody>
      </p:sp>
    </p:spTree>
    <p:extLst>
      <p:ext uri="{BB962C8B-B14F-4D97-AF65-F5344CB8AC3E}">
        <p14:creationId xmlns:p14="http://schemas.microsoft.com/office/powerpoint/2010/main" val="2306712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886</a:t>
            </a:fld>
            <a:endParaRPr lang="ar-EG"/>
          </a:p>
        </p:txBody>
      </p:sp>
    </p:spTree>
    <p:extLst>
      <p:ext uri="{BB962C8B-B14F-4D97-AF65-F5344CB8AC3E}">
        <p14:creationId xmlns:p14="http://schemas.microsoft.com/office/powerpoint/2010/main" val="27421879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887</a:t>
            </a:fld>
            <a:endParaRPr lang="ar-EG"/>
          </a:p>
        </p:txBody>
      </p:sp>
    </p:spTree>
    <p:extLst>
      <p:ext uri="{BB962C8B-B14F-4D97-AF65-F5344CB8AC3E}">
        <p14:creationId xmlns:p14="http://schemas.microsoft.com/office/powerpoint/2010/main" val="37375457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888</a:t>
            </a:fld>
            <a:endParaRPr lang="ar-EG"/>
          </a:p>
        </p:txBody>
      </p:sp>
    </p:spTree>
    <p:extLst>
      <p:ext uri="{BB962C8B-B14F-4D97-AF65-F5344CB8AC3E}">
        <p14:creationId xmlns:p14="http://schemas.microsoft.com/office/powerpoint/2010/main" val="4228192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889</a:t>
            </a:fld>
            <a:endParaRPr lang="ar-EG"/>
          </a:p>
        </p:txBody>
      </p:sp>
    </p:spTree>
    <p:extLst>
      <p:ext uri="{BB962C8B-B14F-4D97-AF65-F5344CB8AC3E}">
        <p14:creationId xmlns:p14="http://schemas.microsoft.com/office/powerpoint/2010/main" val="39198431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890</a:t>
            </a:fld>
            <a:endParaRPr lang="ar-EG"/>
          </a:p>
        </p:txBody>
      </p:sp>
    </p:spTree>
    <p:extLst>
      <p:ext uri="{BB962C8B-B14F-4D97-AF65-F5344CB8AC3E}">
        <p14:creationId xmlns:p14="http://schemas.microsoft.com/office/powerpoint/2010/main" val="149040913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891</a:t>
            </a:fld>
            <a:endParaRPr lang="ar-EG"/>
          </a:p>
        </p:txBody>
      </p:sp>
    </p:spTree>
    <p:extLst>
      <p:ext uri="{BB962C8B-B14F-4D97-AF65-F5344CB8AC3E}">
        <p14:creationId xmlns:p14="http://schemas.microsoft.com/office/powerpoint/2010/main" val="3661178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892</a:t>
            </a:fld>
            <a:endParaRPr lang="ar-EG"/>
          </a:p>
        </p:txBody>
      </p:sp>
    </p:spTree>
    <p:extLst>
      <p:ext uri="{BB962C8B-B14F-4D97-AF65-F5344CB8AC3E}">
        <p14:creationId xmlns:p14="http://schemas.microsoft.com/office/powerpoint/2010/main" val="4047668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504</a:t>
            </a:fld>
            <a:endParaRPr lang="ar-EG"/>
          </a:p>
        </p:txBody>
      </p:sp>
    </p:spTree>
    <p:extLst>
      <p:ext uri="{BB962C8B-B14F-4D97-AF65-F5344CB8AC3E}">
        <p14:creationId xmlns:p14="http://schemas.microsoft.com/office/powerpoint/2010/main" val="1231597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893</a:t>
            </a:fld>
            <a:endParaRPr lang="ar-EG"/>
          </a:p>
        </p:txBody>
      </p:sp>
    </p:spTree>
    <p:extLst>
      <p:ext uri="{BB962C8B-B14F-4D97-AF65-F5344CB8AC3E}">
        <p14:creationId xmlns:p14="http://schemas.microsoft.com/office/powerpoint/2010/main" val="9819772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894</a:t>
            </a:fld>
            <a:endParaRPr lang="ar-EG"/>
          </a:p>
        </p:txBody>
      </p:sp>
    </p:spTree>
    <p:extLst>
      <p:ext uri="{BB962C8B-B14F-4D97-AF65-F5344CB8AC3E}">
        <p14:creationId xmlns:p14="http://schemas.microsoft.com/office/powerpoint/2010/main" val="35446322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895</a:t>
            </a:fld>
            <a:endParaRPr lang="ar-EG"/>
          </a:p>
        </p:txBody>
      </p:sp>
    </p:spTree>
    <p:extLst>
      <p:ext uri="{BB962C8B-B14F-4D97-AF65-F5344CB8AC3E}">
        <p14:creationId xmlns:p14="http://schemas.microsoft.com/office/powerpoint/2010/main" val="40922096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896</a:t>
            </a:fld>
            <a:endParaRPr lang="ar-EG"/>
          </a:p>
        </p:txBody>
      </p:sp>
    </p:spTree>
    <p:extLst>
      <p:ext uri="{BB962C8B-B14F-4D97-AF65-F5344CB8AC3E}">
        <p14:creationId xmlns:p14="http://schemas.microsoft.com/office/powerpoint/2010/main" val="13346461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897</a:t>
            </a:fld>
            <a:endParaRPr lang="ar-EG"/>
          </a:p>
        </p:txBody>
      </p:sp>
    </p:spTree>
    <p:extLst>
      <p:ext uri="{BB962C8B-B14F-4D97-AF65-F5344CB8AC3E}">
        <p14:creationId xmlns:p14="http://schemas.microsoft.com/office/powerpoint/2010/main" val="6390242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898</a:t>
            </a:fld>
            <a:endParaRPr lang="ar-EG"/>
          </a:p>
        </p:txBody>
      </p:sp>
    </p:spTree>
    <p:extLst>
      <p:ext uri="{BB962C8B-B14F-4D97-AF65-F5344CB8AC3E}">
        <p14:creationId xmlns:p14="http://schemas.microsoft.com/office/powerpoint/2010/main" val="1108532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899</a:t>
            </a:fld>
            <a:endParaRPr lang="ar-EG"/>
          </a:p>
        </p:txBody>
      </p:sp>
    </p:spTree>
    <p:extLst>
      <p:ext uri="{BB962C8B-B14F-4D97-AF65-F5344CB8AC3E}">
        <p14:creationId xmlns:p14="http://schemas.microsoft.com/office/powerpoint/2010/main" val="27242933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900</a:t>
            </a:fld>
            <a:endParaRPr lang="ar-EG"/>
          </a:p>
        </p:txBody>
      </p:sp>
    </p:spTree>
    <p:extLst>
      <p:ext uri="{BB962C8B-B14F-4D97-AF65-F5344CB8AC3E}">
        <p14:creationId xmlns:p14="http://schemas.microsoft.com/office/powerpoint/2010/main" val="31121785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901</a:t>
            </a:fld>
            <a:endParaRPr lang="ar-EG"/>
          </a:p>
        </p:txBody>
      </p:sp>
    </p:spTree>
    <p:extLst>
      <p:ext uri="{BB962C8B-B14F-4D97-AF65-F5344CB8AC3E}">
        <p14:creationId xmlns:p14="http://schemas.microsoft.com/office/powerpoint/2010/main" val="299266531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902</a:t>
            </a:fld>
            <a:endParaRPr lang="ar-EG"/>
          </a:p>
        </p:txBody>
      </p:sp>
    </p:spTree>
    <p:extLst>
      <p:ext uri="{BB962C8B-B14F-4D97-AF65-F5344CB8AC3E}">
        <p14:creationId xmlns:p14="http://schemas.microsoft.com/office/powerpoint/2010/main" val="318951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505</a:t>
            </a:fld>
            <a:endParaRPr lang="ar-EG"/>
          </a:p>
        </p:txBody>
      </p:sp>
    </p:spTree>
    <p:extLst>
      <p:ext uri="{BB962C8B-B14F-4D97-AF65-F5344CB8AC3E}">
        <p14:creationId xmlns:p14="http://schemas.microsoft.com/office/powerpoint/2010/main" val="87903227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903</a:t>
            </a:fld>
            <a:endParaRPr lang="ar-EG"/>
          </a:p>
        </p:txBody>
      </p:sp>
    </p:spTree>
    <p:extLst>
      <p:ext uri="{BB962C8B-B14F-4D97-AF65-F5344CB8AC3E}">
        <p14:creationId xmlns:p14="http://schemas.microsoft.com/office/powerpoint/2010/main" val="16877854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904</a:t>
            </a:fld>
            <a:endParaRPr lang="ar-EG"/>
          </a:p>
        </p:txBody>
      </p:sp>
    </p:spTree>
    <p:extLst>
      <p:ext uri="{BB962C8B-B14F-4D97-AF65-F5344CB8AC3E}">
        <p14:creationId xmlns:p14="http://schemas.microsoft.com/office/powerpoint/2010/main" val="36600888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905</a:t>
            </a:fld>
            <a:endParaRPr lang="ar-EG"/>
          </a:p>
        </p:txBody>
      </p:sp>
    </p:spTree>
    <p:extLst>
      <p:ext uri="{BB962C8B-B14F-4D97-AF65-F5344CB8AC3E}">
        <p14:creationId xmlns:p14="http://schemas.microsoft.com/office/powerpoint/2010/main" val="37568598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906</a:t>
            </a:fld>
            <a:endParaRPr lang="ar-EG"/>
          </a:p>
        </p:txBody>
      </p:sp>
    </p:spTree>
    <p:extLst>
      <p:ext uri="{BB962C8B-B14F-4D97-AF65-F5344CB8AC3E}">
        <p14:creationId xmlns:p14="http://schemas.microsoft.com/office/powerpoint/2010/main" val="20559922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5026366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339385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515641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070277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488782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4269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506</a:t>
            </a:fld>
            <a:endParaRPr lang="ar-EG"/>
          </a:p>
        </p:txBody>
      </p:sp>
    </p:spTree>
    <p:extLst>
      <p:ext uri="{BB962C8B-B14F-4D97-AF65-F5344CB8AC3E}">
        <p14:creationId xmlns:p14="http://schemas.microsoft.com/office/powerpoint/2010/main" val="2335247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5456539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766768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258019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666619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145391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2873850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414196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37320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733534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6022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511</a:t>
            </a:fld>
            <a:endParaRPr lang="ar-EG"/>
          </a:p>
        </p:txBody>
      </p:sp>
    </p:spTree>
    <p:extLst>
      <p:ext uri="{BB962C8B-B14F-4D97-AF65-F5344CB8AC3E}">
        <p14:creationId xmlns:p14="http://schemas.microsoft.com/office/powerpoint/2010/main" val="40033713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8341321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39989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5811833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6482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947</a:t>
            </a:fld>
            <a:endParaRPr lang="ar-EG"/>
          </a:p>
        </p:txBody>
      </p:sp>
    </p:spTree>
    <p:extLst>
      <p:ext uri="{BB962C8B-B14F-4D97-AF65-F5344CB8AC3E}">
        <p14:creationId xmlns:p14="http://schemas.microsoft.com/office/powerpoint/2010/main" val="13475359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948</a:t>
            </a:fld>
            <a:endParaRPr lang="ar-EG"/>
          </a:p>
        </p:txBody>
      </p:sp>
    </p:spTree>
    <p:extLst>
      <p:ext uri="{BB962C8B-B14F-4D97-AF65-F5344CB8AC3E}">
        <p14:creationId xmlns:p14="http://schemas.microsoft.com/office/powerpoint/2010/main" val="275122450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949</a:t>
            </a:fld>
            <a:endParaRPr lang="ar-EG"/>
          </a:p>
        </p:txBody>
      </p:sp>
    </p:spTree>
    <p:extLst>
      <p:ext uri="{BB962C8B-B14F-4D97-AF65-F5344CB8AC3E}">
        <p14:creationId xmlns:p14="http://schemas.microsoft.com/office/powerpoint/2010/main" val="168732958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950</a:t>
            </a:fld>
            <a:endParaRPr lang="ar-EG"/>
          </a:p>
        </p:txBody>
      </p:sp>
    </p:spTree>
    <p:extLst>
      <p:ext uri="{BB962C8B-B14F-4D97-AF65-F5344CB8AC3E}">
        <p14:creationId xmlns:p14="http://schemas.microsoft.com/office/powerpoint/2010/main" val="288894718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951</a:t>
            </a:fld>
            <a:endParaRPr lang="ar-EG"/>
          </a:p>
        </p:txBody>
      </p:sp>
    </p:spTree>
    <p:extLst>
      <p:ext uri="{BB962C8B-B14F-4D97-AF65-F5344CB8AC3E}">
        <p14:creationId xmlns:p14="http://schemas.microsoft.com/office/powerpoint/2010/main" val="335574342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952</a:t>
            </a:fld>
            <a:endParaRPr lang="ar-EG"/>
          </a:p>
        </p:txBody>
      </p:sp>
    </p:spTree>
    <p:extLst>
      <p:ext uri="{BB962C8B-B14F-4D97-AF65-F5344CB8AC3E}">
        <p14:creationId xmlns:p14="http://schemas.microsoft.com/office/powerpoint/2010/main" val="290193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512</a:t>
            </a:fld>
            <a:endParaRPr lang="ar-EG"/>
          </a:p>
        </p:txBody>
      </p:sp>
    </p:spTree>
    <p:extLst>
      <p:ext uri="{BB962C8B-B14F-4D97-AF65-F5344CB8AC3E}">
        <p14:creationId xmlns:p14="http://schemas.microsoft.com/office/powerpoint/2010/main" val="79989964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953</a:t>
            </a:fld>
            <a:endParaRPr lang="ar-EG"/>
          </a:p>
        </p:txBody>
      </p:sp>
    </p:spTree>
    <p:extLst>
      <p:ext uri="{BB962C8B-B14F-4D97-AF65-F5344CB8AC3E}">
        <p14:creationId xmlns:p14="http://schemas.microsoft.com/office/powerpoint/2010/main" val="34297878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954</a:t>
            </a:fld>
            <a:endParaRPr lang="ar-EG"/>
          </a:p>
        </p:txBody>
      </p:sp>
    </p:spTree>
    <p:extLst>
      <p:ext uri="{BB962C8B-B14F-4D97-AF65-F5344CB8AC3E}">
        <p14:creationId xmlns:p14="http://schemas.microsoft.com/office/powerpoint/2010/main" val="33055886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955</a:t>
            </a:fld>
            <a:endParaRPr lang="ar-EG"/>
          </a:p>
        </p:txBody>
      </p:sp>
    </p:spTree>
    <p:extLst>
      <p:ext uri="{BB962C8B-B14F-4D97-AF65-F5344CB8AC3E}">
        <p14:creationId xmlns:p14="http://schemas.microsoft.com/office/powerpoint/2010/main" val="34088912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956</a:t>
            </a:fld>
            <a:endParaRPr lang="ar-EG"/>
          </a:p>
        </p:txBody>
      </p:sp>
    </p:spTree>
    <p:extLst>
      <p:ext uri="{BB962C8B-B14F-4D97-AF65-F5344CB8AC3E}">
        <p14:creationId xmlns:p14="http://schemas.microsoft.com/office/powerpoint/2010/main" val="394457655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957</a:t>
            </a:fld>
            <a:endParaRPr lang="ar-EG"/>
          </a:p>
        </p:txBody>
      </p:sp>
    </p:spTree>
    <p:extLst>
      <p:ext uri="{BB962C8B-B14F-4D97-AF65-F5344CB8AC3E}">
        <p14:creationId xmlns:p14="http://schemas.microsoft.com/office/powerpoint/2010/main" val="8764335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958</a:t>
            </a:fld>
            <a:endParaRPr lang="ar-EG"/>
          </a:p>
        </p:txBody>
      </p:sp>
    </p:spTree>
    <p:extLst>
      <p:ext uri="{BB962C8B-B14F-4D97-AF65-F5344CB8AC3E}">
        <p14:creationId xmlns:p14="http://schemas.microsoft.com/office/powerpoint/2010/main" val="22300416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959</a:t>
            </a:fld>
            <a:endParaRPr lang="ar-EG"/>
          </a:p>
        </p:txBody>
      </p:sp>
    </p:spTree>
    <p:extLst>
      <p:ext uri="{BB962C8B-B14F-4D97-AF65-F5344CB8AC3E}">
        <p14:creationId xmlns:p14="http://schemas.microsoft.com/office/powerpoint/2010/main" val="303823737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0250136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5283280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3419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513</a:t>
            </a:fld>
            <a:endParaRPr lang="ar-EG"/>
          </a:p>
        </p:txBody>
      </p:sp>
    </p:spTree>
    <p:extLst>
      <p:ext uri="{BB962C8B-B14F-4D97-AF65-F5344CB8AC3E}">
        <p14:creationId xmlns:p14="http://schemas.microsoft.com/office/powerpoint/2010/main" val="21498112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775677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959810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0493556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842497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005360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083670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5873334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1010</a:t>
            </a:fld>
            <a:endParaRPr lang="ar-EG"/>
          </a:p>
        </p:txBody>
      </p:sp>
    </p:spTree>
    <p:extLst>
      <p:ext uri="{BB962C8B-B14F-4D97-AF65-F5344CB8AC3E}">
        <p14:creationId xmlns:p14="http://schemas.microsoft.com/office/powerpoint/2010/main" val="283955219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1011</a:t>
            </a:fld>
            <a:endParaRPr lang="ar-EG"/>
          </a:p>
        </p:txBody>
      </p:sp>
    </p:spTree>
    <p:extLst>
      <p:ext uri="{BB962C8B-B14F-4D97-AF65-F5344CB8AC3E}">
        <p14:creationId xmlns:p14="http://schemas.microsoft.com/office/powerpoint/2010/main" val="402364565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1012</a:t>
            </a:fld>
            <a:endParaRPr lang="ar-EG"/>
          </a:p>
        </p:txBody>
      </p:sp>
    </p:spTree>
    <p:extLst>
      <p:ext uri="{BB962C8B-B14F-4D97-AF65-F5344CB8AC3E}">
        <p14:creationId xmlns:p14="http://schemas.microsoft.com/office/powerpoint/2010/main" val="3592338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1289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514</a:t>
            </a:fld>
            <a:endParaRPr lang="ar-EG"/>
          </a:p>
        </p:txBody>
      </p:sp>
    </p:spTree>
    <p:extLst>
      <p:ext uri="{BB962C8B-B14F-4D97-AF65-F5344CB8AC3E}">
        <p14:creationId xmlns:p14="http://schemas.microsoft.com/office/powerpoint/2010/main" val="6748395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1013</a:t>
            </a:fld>
            <a:endParaRPr lang="ar-EG"/>
          </a:p>
        </p:txBody>
      </p:sp>
    </p:spTree>
    <p:extLst>
      <p:ext uri="{BB962C8B-B14F-4D97-AF65-F5344CB8AC3E}">
        <p14:creationId xmlns:p14="http://schemas.microsoft.com/office/powerpoint/2010/main" val="369814595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1014</a:t>
            </a:fld>
            <a:endParaRPr lang="ar-EG"/>
          </a:p>
        </p:txBody>
      </p:sp>
    </p:spTree>
    <p:extLst>
      <p:ext uri="{BB962C8B-B14F-4D97-AF65-F5344CB8AC3E}">
        <p14:creationId xmlns:p14="http://schemas.microsoft.com/office/powerpoint/2010/main" val="414648121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1015</a:t>
            </a:fld>
            <a:endParaRPr lang="ar-EG"/>
          </a:p>
        </p:txBody>
      </p:sp>
    </p:spTree>
    <p:extLst>
      <p:ext uri="{BB962C8B-B14F-4D97-AF65-F5344CB8AC3E}">
        <p14:creationId xmlns:p14="http://schemas.microsoft.com/office/powerpoint/2010/main" val="358353169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1016</a:t>
            </a:fld>
            <a:endParaRPr lang="ar-EG"/>
          </a:p>
        </p:txBody>
      </p:sp>
    </p:spTree>
    <p:extLst>
      <p:ext uri="{BB962C8B-B14F-4D97-AF65-F5344CB8AC3E}">
        <p14:creationId xmlns:p14="http://schemas.microsoft.com/office/powerpoint/2010/main" val="26599000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1017</a:t>
            </a:fld>
            <a:endParaRPr lang="ar-EG"/>
          </a:p>
        </p:txBody>
      </p:sp>
    </p:spTree>
    <p:extLst>
      <p:ext uri="{BB962C8B-B14F-4D97-AF65-F5344CB8AC3E}">
        <p14:creationId xmlns:p14="http://schemas.microsoft.com/office/powerpoint/2010/main" val="289268657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1018</a:t>
            </a:fld>
            <a:endParaRPr lang="ar-EG"/>
          </a:p>
        </p:txBody>
      </p:sp>
    </p:spTree>
    <p:extLst>
      <p:ext uri="{BB962C8B-B14F-4D97-AF65-F5344CB8AC3E}">
        <p14:creationId xmlns:p14="http://schemas.microsoft.com/office/powerpoint/2010/main" val="52356313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1019</a:t>
            </a:fld>
            <a:endParaRPr lang="ar-EG"/>
          </a:p>
        </p:txBody>
      </p:sp>
    </p:spTree>
    <p:extLst>
      <p:ext uri="{BB962C8B-B14F-4D97-AF65-F5344CB8AC3E}">
        <p14:creationId xmlns:p14="http://schemas.microsoft.com/office/powerpoint/2010/main" val="245564121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1020</a:t>
            </a:fld>
            <a:endParaRPr lang="ar-EG"/>
          </a:p>
        </p:txBody>
      </p:sp>
    </p:spTree>
    <p:extLst>
      <p:ext uri="{BB962C8B-B14F-4D97-AF65-F5344CB8AC3E}">
        <p14:creationId xmlns:p14="http://schemas.microsoft.com/office/powerpoint/2010/main" val="22466201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1021</a:t>
            </a:fld>
            <a:endParaRPr lang="ar-EG"/>
          </a:p>
        </p:txBody>
      </p:sp>
    </p:spTree>
    <p:extLst>
      <p:ext uri="{BB962C8B-B14F-4D97-AF65-F5344CB8AC3E}">
        <p14:creationId xmlns:p14="http://schemas.microsoft.com/office/powerpoint/2010/main" val="60431326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1022</a:t>
            </a:fld>
            <a:endParaRPr lang="ar-EG"/>
          </a:p>
        </p:txBody>
      </p:sp>
    </p:spTree>
    <p:extLst>
      <p:ext uri="{BB962C8B-B14F-4D97-AF65-F5344CB8AC3E}">
        <p14:creationId xmlns:p14="http://schemas.microsoft.com/office/powerpoint/2010/main" val="127581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515</a:t>
            </a:fld>
            <a:endParaRPr lang="ar-EG"/>
          </a:p>
        </p:txBody>
      </p:sp>
    </p:spTree>
    <p:extLst>
      <p:ext uri="{BB962C8B-B14F-4D97-AF65-F5344CB8AC3E}">
        <p14:creationId xmlns:p14="http://schemas.microsoft.com/office/powerpoint/2010/main" val="80127287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1023</a:t>
            </a:fld>
            <a:endParaRPr lang="ar-EG"/>
          </a:p>
        </p:txBody>
      </p:sp>
    </p:spTree>
    <p:extLst>
      <p:ext uri="{BB962C8B-B14F-4D97-AF65-F5344CB8AC3E}">
        <p14:creationId xmlns:p14="http://schemas.microsoft.com/office/powerpoint/2010/main" val="289023165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1024</a:t>
            </a:fld>
            <a:endParaRPr lang="ar-EG"/>
          </a:p>
        </p:txBody>
      </p:sp>
    </p:spTree>
    <p:extLst>
      <p:ext uri="{BB962C8B-B14F-4D97-AF65-F5344CB8AC3E}">
        <p14:creationId xmlns:p14="http://schemas.microsoft.com/office/powerpoint/2010/main" val="19579144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1025</a:t>
            </a:fld>
            <a:endParaRPr lang="ar-EG"/>
          </a:p>
        </p:txBody>
      </p:sp>
    </p:spTree>
    <p:extLst>
      <p:ext uri="{BB962C8B-B14F-4D97-AF65-F5344CB8AC3E}">
        <p14:creationId xmlns:p14="http://schemas.microsoft.com/office/powerpoint/2010/main" val="11097759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1026</a:t>
            </a:fld>
            <a:endParaRPr lang="ar-EG"/>
          </a:p>
        </p:txBody>
      </p:sp>
    </p:spTree>
    <p:extLst>
      <p:ext uri="{BB962C8B-B14F-4D97-AF65-F5344CB8AC3E}">
        <p14:creationId xmlns:p14="http://schemas.microsoft.com/office/powerpoint/2010/main" val="315068550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1027</a:t>
            </a:fld>
            <a:endParaRPr lang="ar-EG"/>
          </a:p>
        </p:txBody>
      </p:sp>
    </p:spTree>
    <p:extLst>
      <p:ext uri="{BB962C8B-B14F-4D97-AF65-F5344CB8AC3E}">
        <p14:creationId xmlns:p14="http://schemas.microsoft.com/office/powerpoint/2010/main" val="196149792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1028</a:t>
            </a:fld>
            <a:endParaRPr lang="ar-EG"/>
          </a:p>
        </p:txBody>
      </p:sp>
    </p:spTree>
    <p:extLst>
      <p:ext uri="{BB962C8B-B14F-4D97-AF65-F5344CB8AC3E}">
        <p14:creationId xmlns:p14="http://schemas.microsoft.com/office/powerpoint/2010/main" val="198886169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1029</a:t>
            </a:fld>
            <a:endParaRPr lang="ar-EG"/>
          </a:p>
        </p:txBody>
      </p:sp>
    </p:spTree>
    <p:extLst>
      <p:ext uri="{BB962C8B-B14F-4D97-AF65-F5344CB8AC3E}">
        <p14:creationId xmlns:p14="http://schemas.microsoft.com/office/powerpoint/2010/main" val="206663456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1030</a:t>
            </a:fld>
            <a:endParaRPr lang="ar-EG"/>
          </a:p>
        </p:txBody>
      </p:sp>
    </p:spTree>
    <p:extLst>
      <p:ext uri="{BB962C8B-B14F-4D97-AF65-F5344CB8AC3E}">
        <p14:creationId xmlns:p14="http://schemas.microsoft.com/office/powerpoint/2010/main" val="312633356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1031</a:t>
            </a:fld>
            <a:endParaRPr lang="ar-EG"/>
          </a:p>
        </p:txBody>
      </p:sp>
    </p:spTree>
    <p:extLst>
      <p:ext uri="{BB962C8B-B14F-4D97-AF65-F5344CB8AC3E}">
        <p14:creationId xmlns:p14="http://schemas.microsoft.com/office/powerpoint/2010/main" val="402396260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1032</a:t>
            </a:fld>
            <a:endParaRPr lang="ar-EG"/>
          </a:p>
        </p:txBody>
      </p:sp>
    </p:spTree>
    <p:extLst>
      <p:ext uri="{BB962C8B-B14F-4D97-AF65-F5344CB8AC3E}">
        <p14:creationId xmlns:p14="http://schemas.microsoft.com/office/powerpoint/2010/main" val="209429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516</a:t>
            </a:fld>
            <a:endParaRPr lang="ar-EG"/>
          </a:p>
        </p:txBody>
      </p:sp>
    </p:spTree>
    <p:extLst>
      <p:ext uri="{BB962C8B-B14F-4D97-AF65-F5344CB8AC3E}">
        <p14:creationId xmlns:p14="http://schemas.microsoft.com/office/powerpoint/2010/main" val="191728874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1033</a:t>
            </a:fld>
            <a:endParaRPr lang="ar-EG"/>
          </a:p>
        </p:txBody>
      </p:sp>
    </p:spTree>
    <p:extLst>
      <p:ext uri="{BB962C8B-B14F-4D97-AF65-F5344CB8AC3E}">
        <p14:creationId xmlns:p14="http://schemas.microsoft.com/office/powerpoint/2010/main" val="362636523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1034</a:t>
            </a:fld>
            <a:endParaRPr lang="ar-EG"/>
          </a:p>
        </p:txBody>
      </p:sp>
    </p:spTree>
    <p:extLst>
      <p:ext uri="{BB962C8B-B14F-4D97-AF65-F5344CB8AC3E}">
        <p14:creationId xmlns:p14="http://schemas.microsoft.com/office/powerpoint/2010/main" val="113471807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1035</a:t>
            </a:fld>
            <a:endParaRPr lang="ar-EG"/>
          </a:p>
        </p:txBody>
      </p:sp>
    </p:spTree>
    <p:extLst>
      <p:ext uri="{BB962C8B-B14F-4D97-AF65-F5344CB8AC3E}">
        <p14:creationId xmlns:p14="http://schemas.microsoft.com/office/powerpoint/2010/main" val="19890145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1036</a:t>
            </a:fld>
            <a:endParaRPr lang="ar-EG"/>
          </a:p>
        </p:txBody>
      </p:sp>
    </p:spTree>
    <p:extLst>
      <p:ext uri="{BB962C8B-B14F-4D97-AF65-F5344CB8AC3E}">
        <p14:creationId xmlns:p14="http://schemas.microsoft.com/office/powerpoint/2010/main" val="303269965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1059</a:t>
            </a:fld>
            <a:endParaRPr lang="ar-EG"/>
          </a:p>
        </p:txBody>
      </p:sp>
    </p:spTree>
    <p:extLst>
      <p:ext uri="{BB962C8B-B14F-4D97-AF65-F5344CB8AC3E}">
        <p14:creationId xmlns:p14="http://schemas.microsoft.com/office/powerpoint/2010/main" val="28705654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1060</a:t>
            </a:fld>
            <a:endParaRPr lang="ar-EG"/>
          </a:p>
        </p:txBody>
      </p:sp>
    </p:spTree>
    <p:extLst>
      <p:ext uri="{BB962C8B-B14F-4D97-AF65-F5344CB8AC3E}">
        <p14:creationId xmlns:p14="http://schemas.microsoft.com/office/powerpoint/2010/main" val="192836081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1061</a:t>
            </a:fld>
            <a:endParaRPr lang="ar-EG"/>
          </a:p>
        </p:txBody>
      </p:sp>
    </p:spTree>
    <p:extLst>
      <p:ext uri="{BB962C8B-B14F-4D97-AF65-F5344CB8AC3E}">
        <p14:creationId xmlns:p14="http://schemas.microsoft.com/office/powerpoint/2010/main" val="201722064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1062</a:t>
            </a:fld>
            <a:endParaRPr lang="ar-EG"/>
          </a:p>
        </p:txBody>
      </p:sp>
    </p:spTree>
    <p:extLst>
      <p:ext uri="{BB962C8B-B14F-4D97-AF65-F5344CB8AC3E}">
        <p14:creationId xmlns:p14="http://schemas.microsoft.com/office/powerpoint/2010/main" val="73589057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1063</a:t>
            </a:fld>
            <a:endParaRPr lang="ar-EG"/>
          </a:p>
        </p:txBody>
      </p:sp>
    </p:spTree>
    <p:extLst>
      <p:ext uri="{BB962C8B-B14F-4D97-AF65-F5344CB8AC3E}">
        <p14:creationId xmlns:p14="http://schemas.microsoft.com/office/powerpoint/2010/main" val="166021469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1064</a:t>
            </a:fld>
            <a:endParaRPr lang="ar-EG"/>
          </a:p>
        </p:txBody>
      </p:sp>
    </p:spTree>
    <p:extLst>
      <p:ext uri="{BB962C8B-B14F-4D97-AF65-F5344CB8AC3E}">
        <p14:creationId xmlns:p14="http://schemas.microsoft.com/office/powerpoint/2010/main" val="295409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517</a:t>
            </a:fld>
            <a:endParaRPr lang="ar-EG"/>
          </a:p>
        </p:txBody>
      </p:sp>
    </p:spTree>
    <p:extLst>
      <p:ext uri="{BB962C8B-B14F-4D97-AF65-F5344CB8AC3E}">
        <p14:creationId xmlns:p14="http://schemas.microsoft.com/office/powerpoint/2010/main" val="193108296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1065</a:t>
            </a:fld>
            <a:endParaRPr lang="ar-EG"/>
          </a:p>
        </p:txBody>
      </p:sp>
    </p:spTree>
    <p:extLst>
      <p:ext uri="{BB962C8B-B14F-4D97-AF65-F5344CB8AC3E}">
        <p14:creationId xmlns:p14="http://schemas.microsoft.com/office/powerpoint/2010/main" val="41358180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1066</a:t>
            </a:fld>
            <a:endParaRPr lang="ar-EG"/>
          </a:p>
        </p:txBody>
      </p:sp>
    </p:spTree>
    <p:extLst>
      <p:ext uri="{BB962C8B-B14F-4D97-AF65-F5344CB8AC3E}">
        <p14:creationId xmlns:p14="http://schemas.microsoft.com/office/powerpoint/2010/main" val="22245260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1074</a:t>
            </a:fld>
            <a:endParaRPr lang="ar-EG"/>
          </a:p>
        </p:txBody>
      </p:sp>
    </p:spTree>
    <p:extLst>
      <p:ext uri="{BB962C8B-B14F-4D97-AF65-F5344CB8AC3E}">
        <p14:creationId xmlns:p14="http://schemas.microsoft.com/office/powerpoint/2010/main" val="135276304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1075</a:t>
            </a:fld>
            <a:endParaRPr lang="ar-EG"/>
          </a:p>
        </p:txBody>
      </p:sp>
    </p:spTree>
    <p:extLst>
      <p:ext uri="{BB962C8B-B14F-4D97-AF65-F5344CB8AC3E}">
        <p14:creationId xmlns:p14="http://schemas.microsoft.com/office/powerpoint/2010/main" val="212974873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1076</a:t>
            </a:fld>
            <a:endParaRPr lang="ar-EG"/>
          </a:p>
        </p:txBody>
      </p:sp>
    </p:spTree>
    <p:extLst>
      <p:ext uri="{BB962C8B-B14F-4D97-AF65-F5344CB8AC3E}">
        <p14:creationId xmlns:p14="http://schemas.microsoft.com/office/powerpoint/2010/main" val="37886836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1077</a:t>
            </a:fld>
            <a:endParaRPr lang="ar-EG"/>
          </a:p>
        </p:txBody>
      </p:sp>
    </p:spTree>
    <p:extLst>
      <p:ext uri="{BB962C8B-B14F-4D97-AF65-F5344CB8AC3E}">
        <p14:creationId xmlns:p14="http://schemas.microsoft.com/office/powerpoint/2010/main" val="224844320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1078</a:t>
            </a:fld>
            <a:endParaRPr lang="ar-EG"/>
          </a:p>
        </p:txBody>
      </p:sp>
    </p:spTree>
    <p:extLst>
      <p:ext uri="{BB962C8B-B14F-4D97-AF65-F5344CB8AC3E}">
        <p14:creationId xmlns:p14="http://schemas.microsoft.com/office/powerpoint/2010/main" val="90728527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1079</a:t>
            </a:fld>
            <a:endParaRPr lang="ar-EG"/>
          </a:p>
        </p:txBody>
      </p:sp>
    </p:spTree>
    <p:extLst>
      <p:ext uri="{BB962C8B-B14F-4D97-AF65-F5344CB8AC3E}">
        <p14:creationId xmlns:p14="http://schemas.microsoft.com/office/powerpoint/2010/main" val="218625239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1080</a:t>
            </a:fld>
            <a:endParaRPr lang="ar-EG"/>
          </a:p>
        </p:txBody>
      </p:sp>
    </p:spTree>
    <p:extLst>
      <p:ext uri="{BB962C8B-B14F-4D97-AF65-F5344CB8AC3E}">
        <p14:creationId xmlns:p14="http://schemas.microsoft.com/office/powerpoint/2010/main" val="11102472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1081</a:t>
            </a:fld>
            <a:endParaRPr lang="ar-EG"/>
          </a:p>
        </p:txBody>
      </p:sp>
    </p:spTree>
    <p:extLst>
      <p:ext uri="{BB962C8B-B14F-4D97-AF65-F5344CB8AC3E}">
        <p14:creationId xmlns:p14="http://schemas.microsoft.com/office/powerpoint/2010/main" val="1328194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518</a:t>
            </a:fld>
            <a:endParaRPr lang="ar-EG"/>
          </a:p>
        </p:txBody>
      </p:sp>
    </p:spTree>
    <p:extLst>
      <p:ext uri="{BB962C8B-B14F-4D97-AF65-F5344CB8AC3E}">
        <p14:creationId xmlns:p14="http://schemas.microsoft.com/office/powerpoint/2010/main" val="19774105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1084</a:t>
            </a:fld>
            <a:endParaRPr lang="ar-EG"/>
          </a:p>
        </p:txBody>
      </p:sp>
    </p:spTree>
    <p:extLst>
      <p:ext uri="{BB962C8B-B14F-4D97-AF65-F5344CB8AC3E}">
        <p14:creationId xmlns:p14="http://schemas.microsoft.com/office/powerpoint/2010/main" val="201721531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1085</a:t>
            </a:fld>
            <a:endParaRPr lang="ar-EG"/>
          </a:p>
        </p:txBody>
      </p:sp>
    </p:spTree>
    <p:extLst>
      <p:ext uri="{BB962C8B-B14F-4D97-AF65-F5344CB8AC3E}">
        <p14:creationId xmlns:p14="http://schemas.microsoft.com/office/powerpoint/2010/main" val="20110618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1086</a:t>
            </a:fld>
            <a:endParaRPr lang="ar-EG"/>
          </a:p>
        </p:txBody>
      </p:sp>
    </p:spTree>
    <p:extLst>
      <p:ext uri="{BB962C8B-B14F-4D97-AF65-F5344CB8AC3E}">
        <p14:creationId xmlns:p14="http://schemas.microsoft.com/office/powerpoint/2010/main" val="41458473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1087</a:t>
            </a:fld>
            <a:endParaRPr lang="ar-EG"/>
          </a:p>
        </p:txBody>
      </p:sp>
    </p:spTree>
    <p:extLst>
      <p:ext uri="{BB962C8B-B14F-4D97-AF65-F5344CB8AC3E}">
        <p14:creationId xmlns:p14="http://schemas.microsoft.com/office/powerpoint/2010/main" val="17560164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1088</a:t>
            </a:fld>
            <a:endParaRPr lang="ar-EG"/>
          </a:p>
        </p:txBody>
      </p:sp>
    </p:spTree>
    <p:extLst>
      <p:ext uri="{BB962C8B-B14F-4D97-AF65-F5344CB8AC3E}">
        <p14:creationId xmlns:p14="http://schemas.microsoft.com/office/powerpoint/2010/main" val="97413095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1089</a:t>
            </a:fld>
            <a:endParaRPr lang="ar-EG"/>
          </a:p>
        </p:txBody>
      </p:sp>
    </p:spTree>
    <p:extLst>
      <p:ext uri="{BB962C8B-B14F-4D97-AF65-F5344CB8AC3E}">
        <p14:creationId xmlns:p14="http://schemas.microsoft.com/office/powerpoint/2010/main" val="380155709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1090</a:t>
            </a:fld>
            <a:endParaRPr lang="ar-EG"/>
          </a:p>
        </p:txBody>
      </p:sp>
    </p:spTree>
    <p:extLst>
      <p:ext uri="{BB962C8B-B14F-4D97-AF65-F5344CB8AC3E}">
        <p14:creationId xmlns:p14="http://schemas.microsoft.com/office/powerpoint/2010/main" val="27418692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1091</a:t>
            </a:fld>
            <a:endParaRPr lang="ar-EG"/>
          </a:p>
        </p:txBody>
      </p:sp>
    </p:spTree>
    <p:extLst>
      <p:ext uri="{BB962C8B-B14F-4D97-AF65-F5344CB8AC3E}">
        <p14:creationId xmlns:p14="http://schemas.microsoft.com/office/powerpoint/2010/main" val="27395008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1092</a:t>
            </a:fld>
            <a:endParaRPr lang="ar-EG"/>
          </a:p>
        </p:txBody>
      </p:sp>
    </p:spTree>
    <p:extLst>
      <p:ext uri="{BB962C8B-B14F-4D97-AF65-F5344CB8AC3E}">
        <p14:creationId xmlns:p14="http://schemas.microsoft.com/office/powerpoint/2010/main" val="337329061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1093</a:t>
            </a:fld>
            <a:endParaRPr lang="ar-EG"/>
          </a:p>
        </p:txBody>
      </p:sp>
    </p:spTree>
    <p:extLst>
      <p:ext uri="{BB962C8B-B14F-4D97-AF65-F5344CB8AC3E}">
        <p14:creationId xmlns:p14="http://schemas.microsoft.com/office/powerpoint/2010/main" val="1188983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519</a:t>
            </a:fld>
            <a:endParaRPr lang="ar-EG"/>
          </a:p>
        </p:txBody>
      </p:sp>
    </p:spTree>
    <p:extLst>
      <p:ext uri="{BB962C8B-B14F-4D97-AF65-F5344CB8AC3E}">
        <p14:creationId xmlns:p14="http://schemas.microsoft.com/office/powerpoint/2010/main" val="228000413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1094</a:t>
            </a:fld>
            <a:endParaRPr lang="ar-EG"/>
          </a:p>
        </p:txBody>
      </p:sp>
    </p:spTree>
    <p:extLst>
      <p:ext uri="{BB962C8B-B14F-4D97-AF65-F5344CB8AC3E}">
        <p14:creationId xmlns:p14="http://schemas.microsoft.com/office/powerpoint/2010/main" val="336768224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1095</a:t>
            </a:fld>
            <a:endParaRPr lang="ar-EG"/>
          </a:p>
        </p:txBody>
      </p:sp>
    </p:spTree>
    <p:extLst>
      <p:ext uri="{BB962C8B-B14F-4D97-AF65-F5344CB8AC3E}">
        <p14:creationId xmlns:p14="http://schemas.microsoft.com/office/powerpoint/2010/main" val="388276149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1096</a:t>
            </a:fld>
            <a:endParaRPr lang="ar-EG"/>
          </a:p>
        </p:txBody>
      </p:sp>
    </p:spTree>
    <p:extLst>
      <p:ext uri="{BB962C8B-B14F-4D97-AF65-F5344CB8AC3E}">
        <p14:creationId xmlns:p14="http://schemas.microsoft.com/office/powerpoint/2010/main" val="176835046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1097</a:t>
            </a:fld>
            <a:endParaRPr lang="ar-EG"/>
          </a:p>
        </p:txBody>
      </p:sp>
    </p:spTree>
    <p:extLst>
      <p:ext uri="{BB962C8B-B14F-4D97-AF65-F5344CB8AC3E}">
        <p14:creationId xmlns:p14="http://schemas.microsoft.com/office/powerpoint/2010/main" val="301517964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1098</a:t>
            </a:fld>
            <a:endParaRPr lang="ar-EG"/>
          </a:p>
        </p:txBody>
      </p:sp>
    </p:spTree>
    <p:extLst>
      <p:ext uri="{BB962C8B-B14F-4D97-AF65-F5344CB8AC3E}">
        <p14:creationId xmlns:p14="http://schemas.microsoft.com/office/powerpoint/2010/main" val="37744703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1099</a:t>
            </a:fld>
            <a:endParaRPr lang="ar-EG"/>
          </a:p>
        </p:txBody>
      </p:sp>
    </p:spTree>
    <p:extLst>
      <p:ext uri="{BB962C8B-B14F-4D97-AF65-F5344CB8AC3E}">
        <p14:creationId xmlns:p14="http://schemas.microsoft.com/office/powerpoint/2010/main" val="89263792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1100</a:t>
            </a:fld>
            <a:endParaRPr lang="ar-EG"/>
          </a:p>
        </p:txBody>
      </p:sp>
    </p:spTree>
    <p:extLst>
      <p:ext uri="{BB962C8B-B14F-4D97-AF65-F5344CB8AC3E}">
        <p14:creationId xmlns:p14="http://schemas.microsoft.com/office/powerpoint/2010/main" val="2005293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1101</a:t>
            </a:fld>
            <a:endParaRPr lang="ar-EG"/>
          </a:p>
        </p:txBody>
      </p:sp>
    </p:spTree>
    <p:extLst>
      <p:ext uri="{BB962C8B-B14F-4D97-AF65-F5344CB8AC3E}">
        <p14:creationId xmlns:p14="http://schemas.microsoft.com/office/powerpoint/2010/main" val="83378437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1102</a:t>
            </a:fld>
            <a:endParaRPr lang="ar-EG"/>
          </a:p>
        </p:txBody>
      </p:sp>
    </p:spTree>
    <p:extLst>
      <p:ext uri="{BB962C8B-B14F-4D97-AF65-F5344CB8AC3E}">
        <p14:creationId xmlns:p14="http://schemas.microsoft.com/office/powerpoint/2010/main" val="417958508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1103</a:t>
            </a:fld>
            <a:endParaRPr lang="ar-EG"/>
          </a:p>
        </p:txBody>
      </p:sp>
    </p:spTree>
    <p:extLst>
      <p:ext uri="{BB962C8B-B14F-4D97-AF65-F5344CB8AC3E}">
        <p14:creationId xmlns:p14="http://schemas.microsoft.com/office/powerpoint/2010/main" val="3903151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520</a:t>
            </a:fld>
            <a:endParaRPr lang="ar-EG"/>
          </a:p>
        </p:txBody>
      </p:sp>
    </p:spTree>
    <p:extLst>
      <p:ext uri="{BB962C8B-B14F-4D97-AF65-F5344CB8AC3E}">
        <p14:creationId xmlns:p14="http://schemas.microsoft.com/office/powerpoint/2010/main" val="345541250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1104</a:t>
            </a:fld>
            <a:endParaRPr lang="ar-EG"/>
          </a:p>
        </p:txBody>
      </p:sp>
    </p:spTree>
    <p:extLst>
      <p:ext uri="{BB962C8B-B14F-4D97-AF65-F5344CB8AC3E}">
        <p14:creationId xmlns:p14="http://schemas.microsoft.com/office/powerpoint/2010/main" val="42475793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1105</a:t>
            </a:fld>
            <a:endParaRPr lang="ar-EG"/>
          </a:p>
        </p:txBody>
      </p:sp>
    </p:spTree>
    <p:extLst>
      <p:ext uri="{BB962C8B-B14F-4D97-AF65-F5344CB8AC3E}">
        <p14:creationId xmlns:p14="http://schemas.microsoft.com/office/powerpoint/2010/main" val="296696114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1106</a:t>
            </a:fld>
            <a:endParaRPr lang="ar-EG"/>
          </a:p>
        </p:txBody>
      </p:sp>
    </p:spTree>
    <p:extLst>
      <p:ext uri="{BB962C8B-B14F-4D97-AF65-F5344CB8AC3E}">
        <p14:creationId xmlns:p14="http://schemas.microsoft.com/office/powerpoint/2010/main" val="245195345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1107</a:t>
            </a:fld>
            <a:endParaRPr lang="ar-EG"/>
          </a:p>
        </p:txBody>
      </p:sp>
    </p:spTree>
    <p:extLst>
      <p:ext uri="{BB962C8B-B14F-4D97-AF65-F5344CB8AC3E}">
        <p14:creationId xmlns:p14="http://schemas.microsoft.com/office/powerpoint/2010/main" val="156200840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1108</a:t>
            </a:fld>
            <a:endParaRPr lang="ar-EG"/>
          </a:p>
        </p:txBody>
      </p:sp>
    </p:spTree>
    <p:extLst>
      <p:ext uri="{BB962C8B-B14F-4D97-AF65-F5344CB8AC3E}">
        <p14:creationId xmlns:p14="http://schemas.microsoft.com/office/powerpoint/2010/main" val="173373438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1109</a:t>
            </a:fld>
            <a:endParaRPr lang="ar-EG"/>
          </a:p>
        </p:txBody>
      </p:sp>
    </p:spTree>
    <p:extLst>
      <p:ext uri="{BB962C8B-B14F-4D97-AF65-F5344CB8AC3E}">
        <p14:creationId xmlns:p14="http://schemas.microsoft.com/office/powerpoint/2010/main" val="170512556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1110</a:t>
            </a:fld>
            <a:endParaRPr lang="ar-EG"/>
          </a:p>
        </p:txBody>
      </p:sp>
    </p:spTree>
    <p:extLst>
      <p:ext uri="{BB962C8B-B14F-4D97-AF65-F5344CB8AC3E}">
        <p14:creationId xmlns:p14="http://schemas.microsoft.com/office/powerpoint/2010/main" val="315738282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1111</a:t>
            </a:fld>
            <a:endParaRPr lang="ar-EG"/>
          </a:p>
        </p:txBody>
      </p:sp>
    </p:spTree>
    <p:extLst>
      <p:ext uri="{BB962C8B-B14F-4D97-AF65-F5344CB8AC3E}">
        <p14:creationId xmlns:p14="http://schemas.microsoft.com/office/powerpoint/2010/main" val="338735865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1112</a:t>
            </a:fld>
            <a:endParaRPr lang="ar-EG"/>
          </a:p>
        </p:txBody>
      </p:sp>
    </p:spTree>
    <p:extLst>
      <p:ext uri="{BB962C8B-B14F-4D97-AF65-F5344CB8AC3E}">
        <p14:creationId xmlns:p14="http://schemas.microsoft.com/office/powerpoint/2010/main" val="209206357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1113</a:t>
            </a:fld>
            <a:endParaRPr lang="ar-EG"/>
          </a:p>
        </p:txBody>
      </p:sp>
    </p:spTree>
    <p:extLst>
      <p:ext uri="{BB962C8B-B14F-4D97-AF65-F5344CB8AC3E}">
        <p14:creationId xmlns:p14="http://schemas.microsoft.com/office/powerpoint/2010/main" val="1856908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521</a:t>
            </a:fld>
            <a:endParaRPr lang="ar-EG"/>
          </a:p>
        </p:txBody>
      </p:sp>
    </p:spTree>
    <p:extLst>
      <p:ext uri="{BB962C8B-B14F-4D97-AF65-F5344CB8AC3E}">
        <p14:creationId xmlns:p14="http://schemas.microsoft.com/office/powerpoint/2010/main" val="358315298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1114</a:t>
            </a:fld>
            <a:endParaRPr lang="ar-EG"/>
          </a:p>
        </p:txBody>
      </p:sp>
    </p:spTree>
    <p:extLst>
      <p:ext uri="{BB962C8B-B14F-4D97-AF65-F5344CB8AC3E}">
        <p14:creationId xmlns:p14="http://schemas.microsoft.com/office/powerpoint/2010/main" val="164088436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1115</a:t>
            </a:fld>
            <a:endParaRPr lang="ar-EG"/>
          </a:p>
        </p:txBody>
      </p:sp>
    </p:spTree>
    <p:extLst>
      <p:ext uri="{BB962C8B-B14F-4D97-AF65-F5344CB8AC3E}">
        <p14:creationId xmlns:p14="http://schemas.microsoft.com/office/powerpoint/2010/main" val="224512845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1116</a:t>
            </a:fld>
            <a:endParaRPr lang="ar-EG"/>
          </a:p>
        </p:txBody>
      </p:sp>
    </p:spTree>
    <p:extLst>
      <p:ext uri="{BB962C8B-B14F-4D97-AF65-F5344CB8AC3E}">
        <p14:creationId xmlns:p14="http://schemas.microsoft.com/office/powerpoint/2010/main" val="390028235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1117</a:t>
            </a:fld>
            <a:endParaRPr lang="ar-EG"/>
          </a:p>
        </p:txBody>
      </p:sp>
    </p:spTree>
    <p:extLst>
      <p:ext uri="{BB962C8B-B14F-4D97-AF65-F5344CB8AC3E}">
        <p14:creationId xmlns:p14="http://schemas.microsoft.com/office/powerpoint/2010/main" val="113516768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1118</a:t>
            </a:fld>
            <a:endParaRPr lang="ar-EG"/>
          </a:p>
        </p:txBody>
      </p:sp>
    </p:spTree>
    <p:extLst>
      <p:ext uri="{BB962C8B-B14F-4D97-AF65-F5344CB8AC3E}">
        <p14:creationId xmlns:p14="http://schemas.microsoft.com/office/powerpoint/2010/main" val="235936339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1119</a:t>
            </a:fld>
            <a:endParaRPr lang="ar-EG"/>
          </a:p>
        </p:txBody>
      </p:sp>
    </p:spTree>
    <p:extLst>
      <p:ext uri="{BB962C8B-B14F-4D97-AF65-F5344CB8AC3E}">
        <p14:creationId xmlns:p14="http://schemas.microsoft.com/office/powerpoint/2010/main" val="310069806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1120</a:t>
            </a:fld>
            <a:endParaRPr lang="ar-EG"/>
          </a:p>
        </p:txBody>
      </p:sp>
    </p:spTree>
    <p:extLst>
      <p:ext uri="{BB962C8B-B14F-4D97-AF65-F5344CB8AC3E}">
        <p14:creationId xmlns:p14="http://schemas.microsoft.com/office/powerpoint/2010/main" val="281021582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1121</a:t>
            </a:fld>
            <a:endParaRPr lang="ar-EG"/>
          </a:p>
        </p:txBody>
      </p:sp>
    </p:spTree>
    <p:extLst>
      <p:ext uri="{BB962C8B-B14F-4D97-AF65-F5344CB8AC3E}">
        <p14:creationId xmlns:p14="http://schemas.microsoft.com/office/powerpoint/2010/main" val="137244031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1122</a:t>
            </a:fld>
            <a:endParaRPr lang="ar-EG"/>
          </a:p>
        </p:txBody>
      </p:sp>
    </p:spTree>
    <p:extLst>
      <p:ext uri="{BB962C8B-B14F-4D97-AF65-F5344CB8AC3E}">
        <p14:creationId xmlns:p14="http://schemas.microsoft.com/office/powerpoint/2010/main" val="153866540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1123</a:t>
            </a:fld>
            <a:endParaRPr lang="ar-EG"/>
          </a:p>
        </p:txBody>
      </p:sp>
    </p:spTree>
    <p:extLst>
      <p:ext uri="{BB962C8B-B14F-4D97-AF65-F5344CB8AC3E}">
        <p14:creationId xmlns:p14="http://schemas.microsoft.com/office/powerpoint/2010/main" val="399464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522</a:t>
            </a:fld>
            <a:endParaRPr lang="ar-EG"/>
          </a:p>
        </p:txBody>
      </p:sp>
    </p:spTree>
    <p:extLst>
      <p:ext uri="{BB962C8B-B14F-4D97-AF65-F5344CB8AC3E}">
        <p14:creationId xmlns:p14="http://schemas.microsoft.com/office/powerpoint/2010/main" val="378732192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1124</a:t>
            </a:fld>
            <a:endParaRPr lang="ar-EG"/>
          </a:p>
        </p:txBody>
      </p:sp>
    </p:spTree>
    <p:extLst>
      <p:ext uri="{BB962C8B-B14F-4D97-AF65-F5344CB8AC3E}">
        <p14:creationId xmlns:p14="http://schemas.microsoft.com/office/powerpoint/2010/main" val="323935102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1125</a:t>
            </a:fld>
            <a:endParaRPr lang="ar-EG"/>
          </a:p>
        </p:txBody>
      </p:sp>
    </p:spTree>
    <p:extLst>
      <p:ext uri="{BB962C8B-B14F-4D97-AF65-F5344CB8AC3E}">
        <p14:creationId xmlns:p14="http://schemas.microsoft.com/office/powerpoint/2010/main" val="270249611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1126</a:t>
            </a:fld>
            <a:endParaRPr lang="ar-EG"/>
          </a:p>
        </p:txBody>
      </p:sp>
    </p:spTree>
    <p:extLst>
      <p:ext uri="{BB962C8B-B14F-4D97-AF65-F5344CB8AC3E}">
        <p14:creationId xmlns:p14="http://schemas.microsoft.com/office/powerpoint/2010/main" val="40672745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1127</a:t>
            </a:fld>
            <a:endParaRPr lang="ar-EG"/>
          </a:p>
        </p:txBody>
      </p:sp>
    </p:spTree>
    <p:extLst>
      <p:ext uri="{BB962C8B-B14F-4D97-AF65-F5344CB8AC3E}">
        <p14:creationId xmlns:p14="http://schemas.microsoft.com/office/powerpoint/2010/main" val="185049372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1128</a:t>
            </a:fld>
            <a:endParaRPr lang="ar-EG"/>
          </a:p>
        </p:txBody>
      </p:sp>
    </p:spTree>
    <p:extLst>
      <p:ext uri="{BB962C8B-B14F-4D97-AF65-F5344CB8AC3E}">
        <p14:creationId xmlns:p14="http://schemas.microsoft.com/office/powerpoint/2010/main" val="342910757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1129</a:t>
            </a:fld>
            <a:endParaRPr lang="ar-EG"/>
          </a:p>
        </p:txBody>
      </p:sp>
    </p:spTree>
    <p:extLst>
      <p:ext uri="{BB962C8B-B14F-4D97-AF65-F5344CB8AC3E}">
        <p14:creationId xmlns:p14="http://schemas.microsoft.com/office/powerpoint/2010/main" val="27829460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1130</a:t>
            </a:fld>
            <a:endParaRPr lang="ar-EG"/>
          </a:p>
        </p:txBody>
      </p:sp>
    </p:spTree>
    <p:extLst>
      <p:ext uri="{BB962C8B-B14F-4D97-AF65-F5344CB8AC3E}">
        <p14:creationId xmlns:p14="http://schemas.microsoft.com/office/powerpoint/2010/main" val="77587610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1131</a:t>
            </a:fld>
            <a:endParaRPr lang="ar-EG"/>
          </a:p>
        </p:txBody>
      </p:sp>
    </p:spTree>
    <p:extLst>
      <p:ext uri="{BB962C8B-B14F-4D97-AF65-F5344CB8AC3E}">
        <p14:creationId xmlns:p14="http://schemas.microsoft.com/office/powerpoint/2010/main" val="616051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1132</a:t>
            </a:fld>
            <a:endParaRPr lang="ar-EG"/>
          </a:p>
        </p:txBody>
      </p:sp>
    </p:spTree>
    <p:extLst>
      <p:ext uri="{BB962C8B-B14F-4D97-AF65-F5344CB8AC3E}">
        <p14:creationId xmlns:p14="http://schemas.microsoft.com/office/powerpoint/2010/main" val="261002379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1133</a:t>
            </a:fld>
            <a:endParaRPr lang="ar-EG"/>
          </a:p>
        </p:txBody>
      </p:sp>
    </p:spTree>
    <p:extLst>
      <p:ext uri="{BB962C8B-B14F-4D97-AF65-F5344CB8AC3E}">
        <p14:creationId xmlns:p14="http://schemas.microsoft.com/office/powerpoint/2010/main" val="1646479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523</a:t>
            </a:fld>
            <a:endParaRPr lang="ar-EG"/>
          </a:p>
        </p:txBody>
      </p:sp>
    </p:spTree>
    <p:extLst>
      <p:ext uri="{BB962C8B-B14F-4D97-AF65-F5344CB8AC3E}">
        <p14:creationId xmlns:p14="http://schemas.microsoft.com/office/powerpoint/2010/main" val="305013972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1134</a:t>
            </a:fld>
            <a:endParaRPr lang="ar-EG"/>
          </a:p>
        </p:txBody>
      </p:sp>
    </p:spTree>
    <p:extLst>
      <p:ext uri="{BB962C8B-B14F-4D97-AF65-F5344CB8AC3E}">
        <p14:creationId xmlns:p14="http://schemas.microsoft.com/office/powerpoint/2010/main" val="104368187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1135</a:t>
            </a:fld>
            <a:endParaRPr lang="ar-EG"/>
          </a:p>
        </p:txBody>
      </p:sp>
    </p:spTree>
    <p:extLst>
      <p:ext uri="{BB962C8B-B14F-4D97-AF65-F5344CB8AC3E}">
        <p14:creationId xmlns:p14="http://schemas.microsoft.com/office/powerpoint/2010/main" val="15637036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1136</a:t>
            </a:fld>
            <a:endParaRPr lang="ar-EG"/>
          </a:p>
        </p:txBody>
      </p:sp>
    </p:spTree>
    <p:extLst>
      <p:ext uri="{BB962C8B-B14F-4D97-AF65-F5344CB8AC3E}">
        <p14:creationId xmlns:p14="http://schemas.microsoft.com/office/powerpoint/2010/main" val="305163752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1137</a:t>
            </a:fld>
            <a:endParaRPr lang="ar-EG"/>
          </a:p>
        </p:txBody>
      </p:sp>
    </p:spTree>
    <p:extLst>
      <p:ext uri="{BB962C8B-B14F-4D97-AF65-F5344CB8AC3E}">
        <p14:creationId xmlns:p14="http://schemas.microsoft.com/office/powerpoint/2010/main" val="32558055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1138</a:t>
            </a:fld>
            <a:endParaRPr lang="ar-EG"/>
          </a:p>
        </p:txBody>
      </p:sp>
    </p:spTree>
    <p:extLst>
      <p:ext uri="{BB962C8B-B14F-4D97-AF65-F5344CB8AC3E}">
        <p14:creationId xmlns:p14="http://schemas.microsoft.com/office/powerpoint/2010/main" val="188025036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1139</a:t>
            </a:fld>
            <a:endParaRPr lang="ar-EG"/>
          </a:p>
        </p:txBody>
      </p:sp>
    </p:spTree>
    <p:extLst>
      <p:ext uri="{BB962C8B-B14F-4D97-AF65-F5344CB8AC3E}">
        <p14:creationId xmlns:p14="http://schemas.microsoft.com/office/powerpoint/2010/main" val="198935583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1140</a:t>
            </a:fld>
            <a:endParaRPr lang="ar-EG"/>
          </a:p>
        </p:txBody>
      </p:sp>
    </p:spTree>
    <p:extLst>
      <p:ext uri="{BB962C8B-B14F-4D97-AF65-F5344CB8AC3E}">
        <p14:creationId xmlns:p14="http://schemas.microsoft.com/office/powerpoint/2010/main" val="249434619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1141</a:t>
            </a:fld>
            <a:endParaRPr lang="ar-EG"/>
          </a:p>
        </p:txBody>
      </p:sp>
    </p:spTree>
    <p:extLst>
      <p:ext uri="{BB962C8B-B14F-4D97-AF65-F5344CB8AC3E}">
        <p14:creationId xmlns:p14="http://schemas.microsoft.com/office/powerpoint/2010/main" val="327442423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1142</a:t>
            </a:fld>
            <a:endParaRPr lang="ar-EG"/>
          </a:p>
        </p:txBody>
      </p:sp>
    </p:spTree>
    <p:extLst>
      <p:ext uri="{BB962C8B-B14F-4D97-AF65-F5344CB8AC3E}">
        <p14:creationId xmlns:p14="http://schemas.microsoft.com/office/powerpoint/2010/main" val="211676425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1143</a:t>
            </a:fld>
            <a:endParaRPr lang="ar-EG"/>
          </a:p>
        </p:txBody>
      </p:sp>
    </p:spTree>
    <p:extLst>
      <p:ext uri="{BB962C8B-B14F-4D97-AF65-F5344CB8AC3E}">
        <p14:creationId xmlns:p14="http://schemas.microsoft.com/office/powerpoint/2010/main" val="221733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26408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524</a:t>
            </a:fld>
            <a:endParaRPr lang="ar-EG"/>
          </a:p>
        </p:txBody>
      </p:sp>
    </p:spTree>
    <p:extLst>
      <p:ext uri="{BB962C8B-B14F-4D97-AF65-F5344CB8AC3E}">
        <p14:creationId xmlns:p14="http://schemas.microsoft.com/office/powerpoint/2010/main" val="90935257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1144</a:t>
            </a:fld>
            <a:endParaRPr lang="ar-EG"/>
          </a:p>
        </p:txBody>
      </p:sp>
    </p:spTree>
    <p:extLst>
      <p:ext uri="{BB962C8B-B14F-4D97-AF65-F5344CB8AC3E}">
        <p14:creationId xmlns:p14="http://schemas.microsoft.com/office/powerpoint/2010/main" val="166926858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1145</a:t>
            </a:fld>
            <a:endParaRPr lang="ar-EG"/>
          </a:p>
        </p:txBody>
      </p:sp>
    </p:spTree>
    <p:extLst>
      <p:ext uri="{BB962C8B-B14F-4D97-AF65-F5344CB8AC3E}">
        <p14:creationId xmlns:p14="http://schemas.microsoft.com/office/powerpoint/2010/main" val="336319073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1146</a:t>
            </a:fld>
            <a:endParaRPr lang="ar-EG"/>
          </a:p>
        </p:txBody>
      </p:sp>
    </p:spTree>
    <p:extLst>
      <p:ext uri="{BB962C8B-B14F-4D97-AF65-F5344CB8AC3E}">
        <p14:creationId xmlns:p14="http://schemas.microsoft.com/office/powerpoint/2010/main" val="43591054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1147</a:t>
            </a:fld>
            <a:endParaRPr lang="ar-EG"/>
          </a:p>
        </p:txBody>
      </p:sp>
    </p:spTree>
    <p:extLst>
      <p:ext uri="{BB962C8B-B14F-4D97-AF65-F5344CB8AC3E}">
        <p14:creationId xmlns:p14="http://schemas.microsoft.com/office/powerpoint/2010/main" val="22142958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1148</a:t>
            </a:fld>
            <a:endParaRPr lang="ar-EG"/>
          </a:p>
        </p:txBody>
      </p:sp>
    </p:spTree>
    <p:extLst>
      <p:ext uri="{BB962C8B-B14F-4D97-AF65-F5344CB8AC3E}">
        <p14:creationId xmlns:p14="http://schemas.microsoft.com/office/powerpoint/2010/main" val="9302524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1149</a:t>
            </a:fld>
            <a:endParaRPr lang="ar-EG"/>
          </a:p>
        </p:txBody>
      </p:sp>
    </p:spTree>
    <p:extLst>
      <p:ext uri="{BB962C8B-B14F-4D97-AF65-F5344CB8AC3E}">
        <p14:creationId xmlns:p14="http://schemas.microsoft.com/office/powerpoint/2010/main" val="36811115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1150</a:t>
            </a:fld>
            <a:endParaRPr lang="ar-EG"/>
          </a:p>
        </p:txBody>
      </p:sp>
    </p:spTree>
    <p:extLst>
      <p:ext uri="{BB962C8B-B14F-4D97-AF65-F5344CB8AC3E}">
        <p14:creationId xmlns:p14="http://schemas.microsoft.com/office/powerpoint/2010/main" val="323577190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1151</a:t>
            </a:fld>
            <a:endParaRPr lang="ar-EG"/>
          </a:p>
        </p:txBody>
      </p:sp>
    </p:spTree>
    <p:extLst>
      <p:ext uri="{BB962C8B-B14F-4D97-AF65-F5344CB8AC3E}">
        <p14:creationId xmlns:p14="http://schemas.microsoft.com/office/powerpoint/2010/main" val="410250118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1152</a:t>
            </a:fld>
            <a:endParaRPr lang="ar-EG"/>
          </a:p>
        </p:txBody>
      </p:sp>
    </p:spTree>
    <p:extLst>
      <p:ext uri="{BB962C8B-B14F-4D97-AF65-F5344CB8AC3E}">
        <p14:creationId xmlns:p14="http://schemas.microsoft.com/office/powerpoint/2010/main" val="88778527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1153</a:t>
            </a:fld>
            <a:endParaRPr lang="ar-EG"/>
          </a:p>
        </p:txBody>
      </p:sp>
    </p:spTree>
    <p:extLst>
      <p:ext uri="{BB962C8B-B14F-4D97-AF65-F5344CB8AC3E}">
        <p14:creationId xmlns:p14="http://schemas.microsoft.com/office/powerpoint/2010/main" val="2336914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525</a:t>
            </a:fld>
            <a:endParaRPr lang="ar-EG"/>
          </a:p>
        </p:txBody>
      </p:sp>
    </p:spTree>
    <p:extLst>
      <p:ext uri="{BB962C8B-B14F-4D97-AF65-F5344CB8AC3E}">
        <p14:creationId xmlns:p14="http://schemas.microsoft.com/office/powerpoint/2010/main" val="183614109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1154</a:t>
            </a:fld>
            <a:endParaRPr lang="ar-EG"/>
          </a:p>
        </p:txBody>
      </p:sp>
    </p:spTree>
    <p:extLst>
      <p:ext uri="{BB962C8B-B14F-4D97-AF65-F5344CB8AC3E}">
        <p14:creationId xmlns:p14="http://schemas.microsoft.com/office/powerpoint/2010/main" val="371985433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1155</a:t>
            </a:fld>
            <a:endParaRPr lang="ar-EG"/>
          </a:p>
        </p:txBody>
      </p:sp>
    </p:spTree>
    <p:extLst>
      <p:ext uri="{BB962C8B-B14F-4D97-AF65-F5344CB8AC3E}">
        <p14:creationId xmlns:p14="http://schemas.microsoft.com/office/powerpoint/2010/main" val="338208059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1156</a:t>
            </a:fld>
            <a:endParaRPr lang="ar-EG"/>
          </a:p>
        </p:txBody>
      </p:sp>
    </p:spTree>
    <p:extLst>
      <p:ext uri="{BB962C8B-B14F-4D97-AF65-F5344CB8AC3E}">
        <p14:creationId xmlns:p14="http://schemas.microsoft.com/office/powerpoint/2010/main" val="203062845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1166</a:t>
            </a:fld>
            <a:endParaRPr lang="ar-EG"/>
          </a:p>
        </p:txBody>
      </p:sp>
    </p:spTree>
    <p:extLst>
      <p:ext uri="{BB962C8B-B14F-4D97-AF65-F5344CB8AC3E}">
        <p14:creationId xmlns:p14="http://schemas.microsoft.com/office/powerpoint/2010/main" val="219304504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1173</a:t>
            </a:fld>
            <a:endParaRPr lang="ar-EG">
              <a:solidFill>
                <a:prstClr val="black"/>
              </a:solidFill>
            </a:endParaRPr>
          </a:p>
        </p:txBody>
      </p:sp>
    </p:spTree>
    <p:extLst>
      <p:ext uri="{BB962C8B-B14F-4D97-AF65-F5344CB8AC3E}">
        <p14:creationId xmlns:p14="http://schemas.microsoft.com/office/powerpoint/2010/main" val="66064295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1174</a:t>
            </a:fld>
            <a:endParaRPr lang="ar-EG">
              <a:solidFill>
                <a:prstClr val="black"/>
              </a:solidFill>
            </a:endParaRPr>
          </a:p>
        </p:txBody>
      </p:sp>
    </p:spTree>
    <p:extLst>
      <p:ext uri="{BB962C8B-B14F-4D97-AF65-F5344CB8AC3E}">
        <p14:creationId xmlns:p14="http://schemas.microsoft.com/office/powerpoint/2010/main" val="336970098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1175</a:t>
            </a:fld>
            <a:endParaRPr lang="ar-EG"/>
          </a:p>
        </p:txBody>
      </p:sp>
    </p:spTree>
    <p:extLst>
      <p:ext uri="{BB962C8B-B14F-4D97-AF65-F5344CB8AC3E}">
        <p14:creationId xmlns:p14="http://schemas.microsoft.com/office/powerpoint/2010/main" val="45294720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1176</a:t>
            </a:fld>
            <a:endParaRPr lang="ar-EG"/>
          </a:p>
        </p:txBody>
      </p:sp>
    </p:spTree>
    <p:extLst>
      <p:ext uri="{BB962C8B-B14F-4D97-AF65-F5344CB8AC3E}">
        <p14:creationId xmlns:p14="http://schemas.microsoft.com/office/powerpoint/2010/main" val="421842238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1177</a:t>
            </a:fld>
            <a:endParaRPr lang="ar-EG"/>
          </a:p>
        </p:txBody>
      </p:sp>
    </p:spTree>
    <p:extLst>
      <p:ext uri="{BB962C8B-B14F-4D97-AF65-F5344CB8AC3E}">
        <p14:creationId xmlns:p14="http://schemas.microsoft.com/office/powerpoint/2010/main" val="119205990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1178</a:t>
            </a:fld>
            <a:endParaRPr lang="ar-EG"/>
          </a:p>
        </p:txBody>
      </p:sp>
    </p:spTree>
    <p:extLst>
      <p:ext uri="{BB962C8B-B14F-4D97-AF65-F5344CB8AC3E}">
        <p14:creationId xmlns:p14="http://schemas.microsoft.com/office/powerpoint/2010/main" val="288906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526</a:t>
            </a:fld>
            <a:endParaRPr lang="ar-EG"/>
          </a:p>
        </p:txBody>
      </p:sp>
    </p:spTree>
    <p:extLst>
      <p:ext uri="{BB962C8B-B14F-4D97-AF65-F5344CB8AC3E}">
        <p14:creationId xmlns:p14="http://schemas.microsoft.com/office/powerpoint/2010/main" val="2505675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1179</a:t>
            </a:fld>
            <a:endParaRPr lang="ar-EG"/>
          </a:p>
        </p:txBody>
      </p:sp>
    </p:spTree>
    <p:extLst>
      <p:ext uri="{BB962C8B-B14F-4D97-AF65-F5344CB8AC3E}">
        <p14:creationId xmlns:p14="http://schemas.microsoft.com/office/powerpoint/2010/main" val="171610272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1180</a:t>
            </a:fld>
            <a:endParaRPr lang="ar-EG"/>
          </a:p>
        </p:txBody>
      </p:sp>
    </p:spTree>
    <p:extLst>
      <p:ext uri="{BB962C8B-B14F-4D97-AF65-F5344CB8AC3E}">
        <p14:creationId xmlns:p14="http://schemas.microsoft.com/office/powerpoint/2010/main" val="289501611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1181</a:t>
            </a:fld>
            <a:endParaRPr lang="ar-EG"/>
          </a:p>
        </p:txBody>
      </p:sp>
    </p:spTree>
    <p:extLst>
      <p:ext uri="{BB962C8B-B14F-4D97-AF65-F5344CB8AC3E}">
        <p14:creationId xmlns:p14="http://schemas.microsoft.com/office/powerpoint/2010/main" val="101070528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1182</a:t>
            </a:fld>
            <a:endParaRPr lang="ar-EG"/>
          </a:p>
        </p:txBody>
      </p:sp>
    </p:spTree>
    <p:extLst>
      <p:ext uri="{BB962C8B-B14F-4D97-AF65-F5344CB8AC3E}">
        <p14:creationId xmlns:p14="http://schemas.microsoft.com/office/powerpoint/2010/main" val="325137147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1183</a:t>
            </a:fld>
            <a:endParaRPr lang="ar-EG"/>
          </a:p>
        </p:txBody>
      </p:sp>
    </p:spTree>
    <p:extLst>
      <p:ext uri="{BB962C8B-B14F-4D97-AF65-F5344CB8AC3E}">
        <p14:creationId xmlns:p14="http://schemas.microsoft.com/office/powerpoint/2010/main" val="334021968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1184</a:t>
            </a:fld>
            <a:endParaRPr lang="ar-EG"/>
          </a:p>
        </p:txBody>
      </p:sp>
    </p:spTree>
    <p:extLst>
      <p:ext uri="{BB962C8B-B14F-4D97-AF65-F5344CB8AC3E}">
        <p14:creationId xmlns:p14="http://schemas.microsoft.com/office/powerpoint/2010/main" val="148071741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1185</a:t>
            </a:fld>
            <a:endParaRPr lang="ar-EG"/>
          </a:p>
        </p:txBody>
      </p:sp>
    </p:spTree>
    <p:extLst>
      <p:ext uri="{BB962C8B-B14F-4D97-AF65-F5344CB8AC3E}">
        <p14:creationId xmlns:p14="http://schemas.microsoft.com/office/powerpoint/2010/main" val="103791489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1186</a:t>
            </a:fld>
            <a:endParaRPr lang="ar-EG"/>
          </a:p>
        </p:txBody>
      </p:sp>
    </p:spTree>
    <p:extLst>
      <p:ext uri="{BB962C8B-B14F-4D97-AF65-F5344CB8AC3E}">
        <p14:creationId xmlns:p14="http://schemas.microsoft.com/office/powerpoint/2010/main" val="309681980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1187</a:t>
            </a:fld>
            <a:endParaRPr lang="ar-EG"/>
          </a:p>
        </p:txBody>
      </p:sp>
    </p:spTree>
    <p:extLst>
      <p:ext uri="{BB962C8B-B14F-4D97-AF65-F5344CB8AC3E}">
        <p14:creationId xmlns:p14="http://schemas.microsoft.com/office/powerpoint/2010/main" val="57687065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1188</a:t>
            </a:fld>
            <a:endParaRPr lang="ar-EG"/>
          </a:p>
        </p:txBody>
      </p:sp>
    </p:spTree>
    <p:extLst>
      <p:ext uri="{BB962C8B-B14F-4D97-AF65-F5344CB8AC3E}">
        <p14:creationId xmlns:p14="http://schemas.microsoft.com/office/powerpoint/2010/main" val="323232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527</a:t>
            </a:fld>
            <a:endParaRPr lang="ar-EG"/>
          </a:p>
        </p:txBody>
      </p:sp>
    </p:spTree>
    <p:extLst>
      <p:ext uri="{BB962C8B-B14F-4D97-AF65-F5344CB8AC3E}">
        <p14:creationId xmlns:p14="http://schemas.microsoft.com/office/powerpoint/2010/main" val="365652174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1189</a:t>
            </a:fld>
            <a:endParaRPr lang="ar-EG"/>
          </a:p>
        </p:txBody>
      </p:sp>
    </p:spTree>
    <p:extLst>
      <p:ext uri="{BB962C8B-B14F-4D97-AF65-F5344CB8AC3E}">
        <p14:creationId xmlns:p14="http://schemas.microsoft.com/office/powerpoint/2010/main" val="341792277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1190</a:t>
            </a:fld>
            <a:endParaRPr lang="ar-EG"/>
          </a:p>
        </p:txBody>
      </p:sp>
    </p:spTree>
    <p:extLst>
      <p:ext uri="{BB962C8B-B14F-4D97-AF65-F5344CB8AC3E}">
        <p14:creationId xmlns:p14="http://schemas.microsoft.com/office/powerpoint/2010/main" val="288598014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1191</a:t>
            </a:fld>
            <a:endParaRPr lang="ar-EG"/>
          </a:p>
        </p:txBody>
      </p:sp>
    </p:spTree>
    <p:extLst>
      <p:ext uri="{BB962C8B-B14F-4D97-AF65-F5344CB8AC3E}">
        <p14:creationId xmlns:p14="http://schemas.microsoft.com/office/powerpoint/2010/main" val="159650790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1192</a:t>
            </a:fld>
            <a:endParaRPr lang="ar-EG"/>
          </a:p>
        </p:txBody>
      </p:sp>
    </p:spTree>
    <p:extLst>
      <p:ext uri="{BB962C8B-B14F-4D97-AF65-F5344CB8AC3E}">
        <p14:creationId xmlns:p14="http://schemas.microsoft.com/office/powerpoint/2010/main" val="413443800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1193</a:t>
            </a:fld>
            <a:endParaRPr lang="ar-EG"/>
          </a:p>
        </p:txBody>
      </p:sp>
    </p:spTree>
    <p:extLst>
      <p:ext uri="{BB962C8B-B14F-4D97-AF65-F5344CB8AC3E}">
        <p14:creationId xmlns:p14="http://schemas.microsoft.com/office/powerpoint/2010/main" val="156912558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1194</a:t>
            </a:fld>
            <a:endParaRPr lang="ar-EG"/>
          </a:p>
        </p:txBody>
      </p:sp>
    </p:spTree>
    <p:extLst>
      <p:ext uri="{BB962C8B-B14F-4D97-AF65-F5344CB8AC3E}">
        <p14:creationId xmlns:p14="http://schemas.microsoft.com/office/powerpoint/2010/main" val="21505392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1195</a:t>
            </a:fld>
            <a:endParaRPr lang="ar-EG"/>
          </a:p>
        </p:txBody>
      </p:sp>
    </p:spTree>
    <p:extLst>
      <p:ext uri="{BB962C8B-B14F-4D97-AF65-F5344CB8AC3E}">
        <p14:creationId xmlns:p14="http://schemas.microsoft.com/office/powerpoint/2010/main" val="283168829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1196</a:t>
            </a:fld>
            <a:endParaRPr lang="ar-EG"/>
          </a:p>
        </p:txBody>
      </p:sp>
    </p:spTree>
    <p:extLst>
      <p:ext uri="{BB962C8B-B14F-4D97-AF65-F5344CB8AC3E}">
        <p14:creationId xmlns:p14="http://schemas.microsoft.com/office/powerpoint/2010/main" val="277802315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1197</a:t>
            </a:fld>
            <a:endParaRPr lang="ar-EG"/>
          </a:p>
        </p:txBody>
      </p:sp>
    </p:spTree>
    <p:extLst>
      <p:ext uri="{BB962C8B-B14F-4D97-AF65-F5344CB8AC3E}">
        <p14:creationId xmlns:p14="http://schemas.microsoft.com/office/powerpoint/2010/main" val="278459004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1198</a:t>
            </a:fld>
            <a:endParaRPr lang="ar-EG"/>
          </a:p>
        </p:txBody>
      </p:sp>
    </p:spTree>
    <p:extLst>
      <p:ext uri="{BB962C8B-B14F-4D97-AF65-F5344CB8AC3E}">
        <p14:creationId xmlns:p14="http://schemas.microsoft.com/office/powerpoint/2010/main" val="563176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528</a:t>
            </a:fld>
            <a:endParaRPr lang="ar-EG"/>
          </a:p>
        </p:txBody>
      </p:sp>
    </p:spTree>
    <p:extLst>
      <p:ext uri="{BB962C8B-B14F-4D97-AF65-F5344CB8AC3E}">
        <p14:creationId xmlns:p14="http://schemas.microsoft.com/office/powerpoint/2010/main" val="280060516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1199</a:t>
            </a:fld>
            <a:endParaRPr lang="ar-EG"/>
          </a:p>
        </p:txBody>
      </p:sp>
    </p:spTree>
    <p:extLst>
      <p:ext uri="{BB962C8B-B14F-4D97-AF65-F5344CB8AC3E}">
        <p14:creationId xmlns:p14="http://schemas.microsoft.com/office/powerpoint/2010/main" val="3163133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1200</a:t>
            </a:fld>
            <a:endParaRPr lang="ar-EG"/>
          </a:p>
        </p:txBody>
      </p:sp>
    </p:spTree>
    <p:extLst>
      <p:ext uri="{BB962C8B-B14F-4D97-AF65-F5344CB8AC3E}">
        <p14:creationId xmlns:p14="http://schemas.microsoft.com/office/powerpoint/2010/main" val="117352197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1201</a:t>
            </a:fld>
            <a:endParaRPr lang="ar-EG"/>
          </a:p>
        </p:txBody>
      </p:sp>
    </p:spTree>
    <p:extLst>
      <p:ext uri="{BB962C8B-B14F-4D97-AF65-F5344CB8AC3E}">
        <p14:creationId xmlns:p14="http://schemas.microsoft.com/office/powerpoint/2010/main" val="248781555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1202</a:t>
            </a:fld>
            <a:endParaRPr lang="ar-EG"/>
          </a:p>
        </p:txBody>
      </p:sp>
    </p:spTree>
    <p:extLst>
      <p:ext uri="{BB962C8B-B14F-4D97-AF65-F5344CB8AC3E}">
        <p14:creationId xmlns:p14="http://schemas.microsoft.com/office/powerpoint/2010/main" val="74082444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1203</a:t>
            </a:fld>
            <a:endParaRPr lang="ar-EG"/>
          </a:p>
        </p:txBody>
      </p:sp>
    </p:spTree>
    <p:extLst>
      <p:ext uri="{BB962C8B-B14F-4D97-AF65-F5344CB8AC3E}">
        <p14:creationId xmlns:p14="http://schemas.microsoft.com/office/powerpoint/2010/main" val="375091618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1204</a:t>
            </a:fld>
            <a:endParaRPr lang="ar-EG"/>
          </a:p>
        </p:txBody>
      </p:sp>
    </p:spTree>
    <p:extLst>
      <p:ext uri="{BB962C8B-B14F-4D97-AF65-F5344CB8AC3E}">
        <p14:creationId xmlns:p14="http://schemas.microsoft.com/office/powerpoint/2010/main" val="364040413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1205</a:t>
            </a:fld>
            <a:endParaRPr lang="ar-EG"/>
          </a:p>
        </p:txBody>
      </p:sp>
    </p:spTree>
    <p:extLst>
      <p:ext uri="{BB962C8B-B14F-4D97-AF65-F5344CB8AC3E}">
        <p14:creationId xmlns:p14="http://schemas.microsoft.com/office/powerpoint/2010/main" val="40198937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1206</a:t>
            </a:fld>
            <a:endParaRPr lang="ar-EG"/>
          </a:p>
        </p:txBody>
      </p:sp>
    </p:spTree>
    <p:extLst>
      <p:ext uri="{BB962C8B-B14F-4D97-AF65-F5344CB8AC3E}">
        <p14:creationId xmlns:p14="http://schemas.microsoft.com/office/powerpoint/2010/main" val="114812730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1207</a:t>
            </a:fld>
            <a:endParaRPr lang="ar-EG"/>
          </a:p>
        </p:txBody>
      </p:sp>
    </p:spTree>
    <p:extLst>
      <p:ext uri="{BB962C8B-B14F-4D97-AF65-F5344CB8AC3E}">
        <p14:creationId xmlns:p14="http://schemas.microsoft.com/office/powerpoint/2010/main" val="340229272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1208</a:t>
            </a:fld>
            <a:endParaRPr lang="ar-EG"/>
          </a:p>
        </p:txBody>
      </p:sp>
    </p:spTree>
    <p:extLst>
      <p:ext uri="{BB962C8B-B14F-4D97-AF65-F5344CB8AC3E}">
        <p14:creationId xmlns:p14="http://schemas.microsoft.com/office/powerpoint/2010/main" val="3445824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529</a:t>
            </a:fld>
            <a:endParaRPr lang="ar-EG"/>
          </a:p>
        </p:txBody>
      </p:sp>
    </p:spTree>
    <p:extLst>
      <p:ext uri="{BB962C8B-B14F-4D97-AF65-F5344CB8AC3E}">
        <p14:creationId xmlns:p14="http://schemas.microsoft.com/office/powerpoint/2010/main" val="260782496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1209</a:t>
            </a:fld>
            <a:endParaRPr lang="ar-EG"/>
          </a:p>
        </p:txBody>
      </p:sp>
    </p:spTree>
    <p:extLst>
      <p:ext uri="{BB962C8B-B14F-4D97-AF65-F5344CB8AC3E}">
        <p14:creationId xmlns:p14="http://schemas.microsoft.com/office/powerpoint/2010/main" val="158581552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1210</a:t>
            </a:fld>
            <a:endParaRPr lang="ar-EG"/>
          </a:p>
        </p:txBody>
      </p:sp>
    </p:spTree>
    <p:extLst>
      <p:ext uri="{BB962C8B-B14F-4D97-AF65-F5344CB8AC3E}">
        <p14:creationId xmlns:p14="http://schemas.microsoft.com/office/powerpoint/2010/main" val="61758500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1211</a:t>
            </a:fld>
            <a:endParaRPr lang="ar-EG"/>
          </a:p>
        </p:txBody>
      </p:sp>
    </p:spTree>
    <p:extLst>
      <p:ext uri="{BB962C8B-B14F-4D97-AF65-F5344CB8AC3E}">
        <p14:creationId xmlns:p14="http://schemas.microsoft.com/office/powerpoint/2010/main" val="292391432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1212</a:t>
            </a:fld>
            <a:endParaRPr lang="ar-EG"/>
          </a:p>
        </p:txBody>
      </p:sp>
    </p:spTree>
    <p:extLst>
      <p:ext uri="{BB962C8B-B14F-4D97-AF65-F5344CB8AC3E}">
        <p14:creationId xmlns:p14="http://schemas.microsoft.com/office/powerpoint/2010/main" val="323335761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1213</a:t>
            </a:fld>
            <a:endParaRPr lang="ar-EG"/>
          </a:p>
        </p:txBody>
      </p:sp>
    </p:spTree>
    <p:extLst>
      <p:ext uri="{BB962C8B-B14F-4D97-AF65-F5344CB8AC3E}">
        <p14:creationId xmlns:p14="http://schemas.microsoft.com/office/powerpoint/2010/main" val="111044349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1214</a:t>
            </a:fld>
            <a:endParaRPr lang="ar-EG"/>
          </a:p>
        </p:txBody>
      </p:sp>
    </p:spTree>
    <p:extLst>
      <p:ext uri="{BB962C8B-B14F-4D97-AF65-F5344CB8AC3E}">
        <p14:creationId xmlns:p14="http://schemas.microsoft.com/office/powerpoint/2010/main" val="232342427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1215</a:t>
            </a:fld>
            <a:endParaRPr lang="ar-EG"/>
          </a:p>
        </p:txBody>
      </p:sp>
    </p:spTree>
    <p:extLst>
      <p:ext uri="{BB962C8B-B14F-4D97-AF65-F5344CB8AC3E}">
        <p14:creationId xmlns:p14="http://schemas.microsoft.com/office/powerpoint/2010/main" val="145382463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1216</a:t>
            </a:fld>
            <a:endParaRPr lang="ar-EG"/>
          </a:p>
        </p:txBody>
      </p:sp>
    </p:spTree>
    <p:extLst>
      <p:ext uri="{BB962C8B-B14F-4D97-AF65-F5344CB8AC3E}">
        <p14:creationId xmlns:p14="http://schemas.microsoft.com/office/powerpoint/2010/main" val="230711434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1217</a:t>
            </a:fld>
            <a:endParaRPr lang="ar-EG"/>
          </a:p>
        </p:txBody>
      </p:sp>
    </p:spTree>
    <p:extLst>
      <p:ext uri="{BB962C8B-B14F-4D97-AF65-F5344CB8AC3E}">
        <p14:creationId xmlns:p14="http://schemas.microsoft.com/office/powerpoint/2010/main" val="146630793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1218</a:t>
            </a:fld>
            <a:endParaRPr lang="ar-EG"/>
          </a:p>
        </p:txBody>
      </p:sp>
    </p:spTree>
    <p:extLst>
      <p:ext uri="{BB962C8B-B14F-4D97-AF65-F5344CB8AC3E}">
        <p14:creationId xmlns:p14="http://schemas.microsoft.com/office/powerpoint/2010/main" val="574987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530</a:t>
            </a:fld>
            <a:endParaRPr lang="ar-EG"/>
          </a:p>
        </p:txBody>
      </p:sp>
    </p:spTree>
    <p:extLst>
      <p:ext uri="{BB962C8B-B14F-4D97-AF65-F5344CB8AC3E}">
        <p14:creationId xmlns:p14="http://schemas.microsoft.com/office/powerpoint/2010/main" val="224037388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1219</a:t>
            </a:fld>
            <a:endParaRPr lang="ar-EG"/>
          </a:p>
        </p:txBody>
      </p:sp>
    </p:spTree>
    <p:extLst>
      <p:ext uri="{BB962C8B-B14F-4D97-AF65-F5344CB8AC3E}">
        <p14:creationId xmlns:p14="http://schemas.microsoft.com/office/powerpoint/2010/main" val="205336867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1220</a:t>
            </a:fld>
            <a:endParaRPr lang="ar-EG"/>
          </a:p>
        </p:txBody>
      </p:sp>
    </p:spTree>
    <p:extLst>
      <p:ext uri="{BB962C8B-B14F-4D97-AF65-F5344CB8AC3E}">
        <p14:creationId xmlns:p14="http://schemas.microsoft.com/office/powerpoint/2010/main" val="4799219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1221</a:t>
            </a:fld>
            <a:endParaRPr lang="ar-EG"/>
          </a:p>
        </p:txBody>
      </p:sp>
    </p:spTree>
    <p:extLst>
      <p:ext uri="{BB962C8B-B14F-4D97-AF65-F5344CB8AC3E}">
        <p14:creationId xmlns:p14="http://schemas.microsoft.com/office/powerpoint/2010/main" val="157064298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1222</a:t>
            </a:fld>
            <a:endParaRPr lang="ar-EG"/>
          </a:p>
        </p:txBody>
      </p:sp>
    </p:spTree>
    <p:extLst>
      <p:ext uri="{BB962C8B-B14F-4D97-AF65-F5344CB8AC3E}">
        <p14:creationId xmlns:p14="http://schemas.microsoft.com/office/powerpoint/2010/main" val="10837639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1223</a:t>
            </a:fld>
            <a:endParaRPr lang="ar-EG"/>
          </a:p>
        </p:txBody>
      </p:sp>
    </p:spTree>
    <p:extLst>
      <p:ext uri="{BB962C8B-B14F-4D97-AF65-F5344CB8AC3E}">
        <p14:creationId xmlns:p14="http://schemas.microsoft.com/office/powerpoint/2010/main" val="188638014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1224</a:t>
            </a:fld>
            <a:endParaRPr lang="ar-EG"/>
          </a:p>
        </p:txBody>
      </p:sp>
    </p:spTree>
    <p:extLst>
      <p:ext uri="{BB962C8B-B14F-4D97-AF65-F5344CB8AC3E}">
        <p14:creationId xmlns:p14="http://schemas.microsoft.com/office/powerpoint/2010/main" val="233425223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1225</a:t>
            </a:fld>
            <a:endParaRPr lang="ar-EG"/>
          </a:p>
        </p:txBody>
      </p:sp>
    </p:spTree>
    <p:extLst>
      <p:ext uri="{BB962C8B-B14F-4D97-AF65-F5344CB8AC3E}">
        <p14:creationId xmlns:p14="http://schemas.microsoft.com/office/powerpoint/2010/main" val="306452874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1226</a:t>
            </a:fld>
            <a:endParaRPr lang="ar-EG"/>
          </a:p>
        </p:txBody>
      </p:sp>
    </p:spTree>
    <p:extLst>
      <p:ext uri="{BB962C8B-B14F-4D97-AF65-F5344CB8AC3E}">
        <p14:creationId xmlns:p14="http://schemas.microsoft.com/office/powerpoint/2010/main" val="255692851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1227</a:t>
            </a:fld>
            <a:endParaRPr lang="ar-EG"/>
          </a:p>
        </p:txBody>
      </p:sp>
    </p:spTree>
    <p:extLst>
      <p:ext uri="{BB962C8B-B14F-4D97-AF65-F5344CB8AC3E}">
        <p14:creationId xmlns:p14="http://schemas.microsoft.com/office/powerpoint/2010/main" val="206392258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1228</a:t>
            </a:fld>
            <a:endParaRPr lang="ar-EG"/>
          </a:p>
        </p:txBody>
      </p:sp>
    </p:spTree>
    <p:extLst>
      <p:ext uri="{BB962C8B-B14F-4D97-AF65-F5344CB8AC3E}">
        <p14:creationId xmlns:p14="http://schemas.microsoft.com/office/powerpoint/2010/main" val="458379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531</a:t>
            </a:fld>
            <a:endParaRPr lang="ar-EG"/>
          </a:p>
        </p:txBody>
      </p:sp>
    </p:spTree>
    <p:extLst>
      <p:ext uri="{BB962C8B-B14F-4D97-AF65-F5344CB8AC3E}">
        <p14:creationId xmlns:p14="http://schemas.microsoft.com/office/powerpoint/2010/main" val="336429824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820532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664491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403584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613261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95733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883046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303763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7787868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8375740"/>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47388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532</a:t>
            </a:fld>
            <a:endParaRPr lang="ar-EG"/>
          </a:p>
        </p:txBody>
      </p:sp>
    </p:spTree>
    <p:extLst>
      <p:ext uri="{BB962C8B-B14F-4D97-AF65-F5344CB8AC3E}">
        <p14:creationId xmlns:p14="http://schemas.microsoft.com/office/powerpoint/2010/main" val="795647887"/>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865349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438668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1617378"/>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5445712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700154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63489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095684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1910849"/>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905385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4701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533</a:t>
            </a:fld>
            <a:endParaRPr lang="ar-EG"/>
          </a:p>
        </p:txBody>
      </p:sp>
    </p:spTree>
    <p:extLst>
      <p:ext uri="{BB962C8B-B14F-4D97-AF65-F5344CB8AC3E}">
        <p14:creationId xmlns:p14="http://schemas.microsoft.com/office/powerpoint/2010/main" val="3225649705"/>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461605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9610957"/>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39457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3774563"/>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400196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8594572"/>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1263219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93506867"/>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4983670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5803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494</a:t>
            </a:fld>
            <a:endParaRPr lang="ar-EG"/>
          </a:p>
        </p:txBody>
      </p:sp>
    </p:spTree>
    <p:extLst>
      <p:ext uri="{BB962C8B-B14F-4D97-AF65-F5344CB8AC3E}">
        <p14:creationId xmlns:p14="http://schemas.microsoft.com/office/powerpoint/2010/main" val="4032002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534</a:t>
            </a:fld>
            <a:endParaRPr lang="ar-EG"/>
          </a:p>
        </p:txBody>
      </p:sp>
    </p:spTree>
    <p:extLst>
      <p:ext uri="{BB962C8B-B14F-4D97-AF65-F5344CB8AC3E}">
        <p14:creationId xmlns:p14="http://schemas.microsoft.com/office/powerpoint/2010/main" val="3538159033"/>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841464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136456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239718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153980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7989759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9405238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38925384"/>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49474973"/>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669627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56680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535</a:t>
            </a:fld>
            <a:endParaRPr lang="ar-EG"/>
          </a:p>
        </p:txBody>
      </p:sp>
    </p:spTree>
    <p:extLst>
      <p:ext uri="{BB962C8B-B14F-4D97-AF65-F5344CB8AC3E}">
        <p14:creationId xmlns:p14="http://schemas.microsoft.com/office/powerpoint/2010/main" val="1676733619"/>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341026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8845580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606711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9468900"/>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287843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4936856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3886740"/>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3476362"/>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737407"/>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1055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536</a:t>
            </a:fld>
            <a:endParaRPr lang="ar-EG"/>
          </a:p>
        </p:txBody>
      </p:sp>
    </p:spTree>
    <p:extLst>
      <p:ext uri="{BB962C8B-B14F-4D97-AF65-F5344CB8AC3E}">
        <p14:creationId xmlns:p14="http://schemas.microsoft.com/office/powerpoint/2010/main" val="132995332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2088072"/>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7957970"/>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2149954"/>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6121914"/>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424503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19106863"/>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904114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945592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2089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7579462"/>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2419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537</a:t>
            </a:fld>
            <a:endParaRPr lang="ar-EG"/>
          </a:p>
        </p:txBody>
      </p:sp>
    </p:spTree>
    <p:extLst>
      <p:ext uri="{BB962C8B-B14F-4D97-AF65-F5344CB8AC3E}">
        <p14:creationId xmlns:p14="http://schemas.microsoft.com/office/powerpoint/2010/main" val="601298704"/>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569710107"/>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1172612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9463852"/>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2094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628639"/>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dirty="0"/>
              <a:t>الى افرحي</a:t>
            </a:r>
            <a:r>
              <a:rPr lang="ar-EG" baseline="0" dirty="0"/>
              <a:t> يا مريم ـ اسبسمس ادام سنوي</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2365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1738346"/>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2990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29741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538</a:t>
            </a:fld>
            <a:endParaRPr lang="ar-EG"/>
          </a:p>
        </p:txBody>
      </p:sp>
    </p:spTree>
    <p:extLst>
      <p:ext uri="{BB962C8B-B14F-4D97-AF65-F5344CB8AC3E}">
        <p14:creationId xmlns:p14="http://schemas.microsoft.com/office/powerpoint/2010/main" val="4082459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539</a:t>
            </a:fld>
            <a:endParaRPr lang="ar-EG"/>
          </a:p>
        </p:txBody>
      </p:sp>
    </p:spTree>
    <p:extLst>
      <p:ext uri="{BB962C8B-B14F-4D97-AF65-F5344CB8AC3E}">
        <p14:creationId xmlns:p14="http://schemas.microsoft.com/office/powerpoint/2010/main" val="461800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540</a:t>
            </a:fld>
            <a:endParaRPr lang="ar-EG"/>
          </a:p>
        </p:txBody>
      </p:sp>
    </p:spTree>
    <p:extLst>
      <p:ext uri="{BB962C8B-B14F-4D97-AF65-F5344CB8AC3E}">
        <p14:creationId xmlns:p14="http://schemas.microsoft.com/office/powerpoint/2010/main" val="984546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541</a:t>
            </a:fld>
            <a:endParaRPr lang="ar-EG"/>
          </a:p>
        </p:txBody>
      </p:sp>
    </p:spTree>
    <p:extLst>
      <p:ext uri="{BB962C8B-B14F-4D97-AF65-F5344CB8AC3E}">
        <p14:creationId xmlns:p14="http://schemas.microsoft.com/office/powerpoint/2010/main" val="2443997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542</a:t>
            </a:fld>
            <a:endParaRPr lang="ar-EG"/>
          </a:p>
        </p:txBody>
      </p:sp>
    </p:spTree>
    <p:extLst>
      <p:ext uri="{BB962C8B-B14F-4D97-AF65-F5344CB8AC3E}">
        <p14:creationId xmlns:p14="http://schemas.microsoft.com/office/powerpoint/2010/main" val="2263124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543</a:t>
            </a:fld>
            <a:endParaRPr lang="ar-EG"/>
          </a:p>
        </p:txBody>
      </p:sp>
    </p:spTree>
    <p:extLst>
      <p:ext uri="{BB962C8B-B14F-4D97-AF65-F5344CB8AC3E}">
        <p14:creationId xmlns:p14="http://schemas.microsoft.com/office/powerpoint/2010/main" val="68012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495</a:t>
            </a:fld>
            <a:endParaRPr lang="ar-EG"/>
          </a:p>
        </p:txBody>
      </p:sp>
    </p:spTree>
    <p:extLst>
      <p:ext uri="{BB962C8B-B14F-4D97-AF65-F5344CB8AC3E}">
        <p14:creationId xmlns:p14="http://schemas.microsoft.com/office/powerpoint/2010/main" val="3857755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688</a:t>
            </a:fld>
            <a:endParaRPr lang="ar-EG"/>
          </a:p>
        </p:txBody>
      </p:sp>
    </p:spTree>
    <p:extLst>
      <p:ext uri="{BB962C8B-B14F-4D97-AF65-F5344CB8AC3E}">
        <p14:creationId xmlns:p14="http://schemas.microsoft.com/office/powerpoint/2010/main" val="2657149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689</a:t>
            </a:fld>
            <a:endParaRPr lang="ar-EG"/>
          </a:p>
        </p:txBody>
      </p:sp>
    </p:spTree>
    <p:extLst>
      <p:ext uri="{BB962C8B-B14F-4D97-AF65-F5344CB8AC3E}">
        <p14:creationId xmlns:p14="http://schemas.microsoft.com/office/powerpoint/2010/main" val="3866395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690</a:t>
            </a:fld>
            <a:endParaRPr lang="ar-EG"/>
          </a:p>
        </p:txBody>
      </p:sp>
    </p:spTree>
    <p:extLst>
      <p:ext uri="{BB962C8B-B14F-4D97-AF65-F5344CB8AC3E}">
        <p14:creationId xmlns:p14="http://schemas.microsoft.com/office/powerpoint/2010/main" val="2953050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691</a:t>
            </a:fld>
            <a:endParaRPr lang="ar-EG"/>
          </a:p>
        </p:txBody>
      </p:sp>
    </p:spTree>
    <p:extLst>
      <p:ext uri="{BB962C8B-B14F-4D97-AF65-F5344CB8AC3E}">
        <p14:creationId xmlns:p14="http://schemas.microsoft.com/office/powerpoint/2010/main" val="1778370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692</a:t>
            </a:fld>
            <a:endParaRPr lang="ar-EG"/>
          </a:p>
        </p:txBody>
      </p:sp>
    </p:spTree>
    <p:extLst>
      <p:ext uri="{BB962C8B-B14F-4D97-AF65-F5344CB8AC3E}">
        <p14:creationId xmlns:p14="http://schemas.microsoft.com/office/powerpoint/2010/main" val="675949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693</a:t>
            </a:fld>
            <a:endParaRPr lang="ar-EG"/>
          </a:p>
        </p:txBody>
      </p:sp>
    </p:spTree>
    <p:extLst>
      <p:ext uri="{BB962C8B-B14F-4D97-AF65-F5344CB8AC3E}">
        <p14:creationId xmlns:p14="http://schemas.microsoft.com/office/powerpoint/2010/main" val="2150920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694</a:t>
            </a:fld>
            <a:endParaRPr lang="ar-EG"/>
          </a:p>
        </p:txBody>
      </p:sp>
    </p:spTree>
    <p:extLst>
      <p:ext uri="{BB962C8B-B14F-4D97-AF65-F5344CB8AC3E}">
        <p14:creationId xmlns:p14="http://schemas.microsoft.com/office/powerpoint/2010/main" val="2655909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695</a:t>
            </a:fld>
            <a:endParaRPr lang="ar-EG"/>
          </a:p>
        </p:txBody>
      </p:sp>
    </p:spTree>
    <p:extLst>
      <p:ext uri="{BB962C8B-B14F-4D97-AF65-F5344CB8AC3E}">
        <p14:creationId xmlns:p14="http://schemas.microsoft.com/office/powerpoint/2010/main" val="2049950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696</a:t>
            </a:fld>
            <a:endParaRPr lang="ar-EG"/>
          </a:p>
        </p:txBody>
      </p:sp>
    </p:spTree>
    <p:extLst>
      <p:ext uri="{BB962C8B-B14F-4D97-AF65-F5344CB8AC3E}">
        <p14:creationId xmlns:p14="http://schemas.microsoft.com/office/powerpoint/2010/main" val="236551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697</a:t>
            </a:fld>
            <a:endParaRPr lang="ar-EG"/>
          </a:p>
        </p:txBody>
      </p:sp>
    </p:spTree>
    <p:extLst>
      <p:ext uri="{BB962C8B-B14F-4D97-AF65-F5344CB8AC3E}">
        <p14:creationId xmlns:p14="http://schemas.microsoft.com/office/powerpoint/2010/main" val="132428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496</a:t>
            </a:fld>
            <a:endParaRPr lang="ar-EG"/>
          </a:p>
        </p:txBody>
      </p:sp>
    </p:spTree>
    <p:extLst>
      <p:ext uri="{BB962C8B-B14F-4D97-AF65-F5344CB8AC3E}">
        <p14:creationId xmlns:p14="http://schemas.microsoft.com/office/powerpoint/2010/main" val="3719212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698</a:t>
            </a:fld>
            <a:endParaRPr lang="ar-EG"/>
          </a:p>
        </p:txBody>
      </p:sp>
    </p:spTree>
    <p:extLst>
      <p:ext uri="{BB962C8B-B14F-4D97-AF65-F5344CB8AC3E}">
        <p14:creationId xmlns:p14="http://schemas.microsoft.com/office/powerpoint/2010/main" val="2719655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699</a:t>
            </a:fld>
            <a:endParaRPr lang="ar-EG"/>
          </a:p>
        </p:txBody>
      </p:sp>
    </p:spTree>
    <p:extLst>
      <p:ext uri="{BB962C8B-B14F-4D97-AF65-F5344CB8AC3E}">
        <p14:creationId xmlns:p14="http://schemas.microsoft.com/office/powerpoint/2010/main" val="4001956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700</a:t>
            </a:fld>
            <a:endParaRPr lang="ar-EG"/>
          </a:p>
        </p:txBody>
      </p:sp>
    </p:spTree>
    <p:extLst>
      <p:ext uri="{BB962C8B-B14F-4D97-AF65-F5344CB8AC3E}">
        <p14:creationId xmlns:p14="http://schemas.microsoft.com/office/powerpoint/2010/main" val="3416607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701</a:t>
            </a:fld>
            <a:endParaRPr lang="ar-EG"/>
          </a:p>
        </p:txBody>
      </p:sp>
    </p:spTree>
    <p:extLst>
      <p:ext uri="{BB962C8B-B14F-4D97-AF65-F5344CB8AC3E}">
        <p14:creationId xmlns:p14="http://schemas.microsoft.com/office/powerpoint/2010/main" val="2213175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702</a:t>
            </a:fld>
            <a:endParaRPr lang="ar-EG"/>
          </a:p>
        </p:txBody>
      </p:sp>
    </p:spTree>
    <p:extLst>
      <p:ext uri="{BB962C8B-B14F-4D97-AF65-F5344CB8AC3E}">
        <p14:creationId xmlns:p14="http://schemas.microsoft.com/office/powerpoint/2010/main" val="904338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703</a:t>
            </a:fld>
            <a:endParaRPr lang="ar-EG"/>
          </a:p>
        </p:txBody>
      </p:sp>
    </p:spTree>
    <p:extLst>
      <p:ext uri="{BB962C8B-B14F-4D97-AF65-F5344CB8AC3E}">
        <p14:creationId xmlns:p14="http://schemas.microsoft.com/office/powerpoint/2010/main" val="17481635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704</a:t>
            </a:fld>
            <a:endParaRPr lang="ar-EG"/>
          </a:p>
        </p:txBody>
      </p:sp>
    </p:spTree>
    <p:extLst>
      <p:ext uri="{BB962C8B-B14F-4D97-AF65-F5344CB8AC3E}">
        <p14:creationId xmlns:p14="http://schemas.microsoft.com/office/powerpoint/2010/main" val="1446670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705</a:t>
            </a:fld>
            <a:endParaRPr lang="ar-EG"/>
          </a:p>
        </p:txBody>
      </p:sp>
    </p:spTree>
    <p:extLst>
      <p:ext uri="{BB962C8B-B14F-4D97-AF65-F5344CB8AC3E}">
        <p14:creationId xmlns:p14="http://schemas.microsoft.com/office/powerpoint/2010/main" val="1358184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706</a:t>
            </a:fld>
            <a:endParaRPr lang="ar-EG"/>
          </a:p>
        </p:txBody>
      </p:sp>
    </p:spTree>
    <p:extLst>
      <p:ext uri="{BB962C8B-B14F-4D97-AF65-F5344CB8AC3E}">
        <p14:creationId xmlns:p14="http://schemas.microsoft.com/office/powerpoint/2010/main" val="3130162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707</a:t>
            </a:fld>
            <a:endParaRPr lang="ar-EG"/>
          </a:p>
        </p:txBody>
      </p:sp>
    </p:spTree>
    <p:extLst>
      <p:ext uri="{BB962C8B-B14F-4D97-AF65-F5344CB8AC3E}">
        <p14:creationId xmlns:p14="http://schemas.microsoft.com/office/powerpoint/2010/main" val="441696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497</a:t>
            </a:fld>
            <a:endParaRPr lang="ar-EG"/>
          </a:p>
        </p:txBody>
      </p:sp>
    </p:spTree>
    <p:extLst>
      <p:ext uri="{BB962C8B-B14F-4D97-AF65-F5344CB8AC3E}">
        <p14:creationId xmlns:p14="http://schemas.microsoft.com/office/powerpoint/2010/main" val="1258717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708</a:t>
            </a:fld>
            <a:endParaRPr lang="ar-EG"/>
          </a:p>
        </p:txBody>
      </p:sp>
    </p:spTree>
    <p:extLst>
      <p:ext uri="{BB962C8B-B14F-4D97-AF65-F5344CB8AC3E}">
        <p14:creationId xmlns:p14="http://schemas.microsoft.com/office/powerpoint/2010/main" val="37002895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709</a:t>
            </a:fld>
            <a:endParaRPr lang="ar-EG"/>
          </a:p>
        </p:txBody>
      </p:sp>
    </p:spTree>
    <p:extLst>
      <p:ext uri="{BB962C8B-B14F-4D97-AF65-F5344CB8AC3E}">
        <p14:creationId xmlns:p14="http://schemas.microsoft.com/office/powerpoint/2010/main" val="3226706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710</a:t>
            </a:fld>
            <a:endParaRPr lang="ar-EG"/>
          </a:p>
        </p:txBody>
      </p:sp>
    </p:spTree>
    <p:extLst>
      <p:ext uri="{BB962C8B-B14F-4D97-AF65-F5344CB8AC3E}">
        <p14:creationId xmlns:p14="http://schemas.microsoft.com/office/powerpoint/2010/main" val="27550128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711</a:t>
            </a:fld>
            <a:endParaRPr lang="ar-EG"/>
          </a:p>
        </p:txBody>
      </p:sp>
    </p:spTree>
    <p:extLst>
      <p:ext uri="{BB962C8B-B14F-4D97-AF65-F5344CB8AC3E}">
        <p14:creationId xmlns:p14="http://schemas.microsoft.com/office/powerpoint/2010/main" val="1511628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712</a:t>
            </a:fld>
            <a:endParaRPr lang="ar-EG"/>
          </a:p>
        </p:txBody>
      </p:sp>
    </p:spTree>
    <p:extLst>
      <p:ext uri="{BB962C8B-B14F-4D97-AF65-F5344CB8AC3E}">
        <p14:creationId xmlns:p14="http://schemas.microsoft.com/office/powerpoint/2010/main" val="1962334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713</a:t>
            </a:fld>
            <a:endParaRPr lang="ar-EG"/>
          </a:p>
        </p:txBody>
      </p:sp>
    </p:spTree>
    <p:extLst>
      <p:ext uri="{BB962C8B-B14F-4D97-AF65-F5344CB8AC3E}">
        <p14:creationId xmlns:p14="http://schemas.microsoft.com/office/powerpoint/2010/main" val="4120529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714</a:t>
            </a:fld>
            <a:endParaRPr lang="ar-EG"/>
          </a:p>
        </p:txBody>
      </p:sp>
    </p:spTree>
    <p:extLst>
      <p:ext uri="{BB962C8B-B14F-4D97-AF65-F5344CB8AC3E}">
        <p14:creationId xmlns:p14="http://schemas.microsoft.com/office/powerpoint/2010/main" val="20232985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715</a:t>
            </a:fld>
            <a:endParaRPr lang="ar-EG"/>
          </a:p>
        </p:txBody>
      </p:sp>
    </p:spTree>
    <p:extLst>
      <p:ext uri="{BB962C8B-B14F-4D97-AF65-F5344CB8AC3E}">
        <p14:creationId xmlns:p14="http://schemas.microsoft.com/office/powerpoint/2010/main" val="139808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716</a:t>
            </a:fld>
            <a:endParaRPr lang="ar-EG"/>
          </a:p>
        </p:txBody>
      </p:sp>
    </p:spTree>
    <p:extLst>
      <p:ext uri="{BB962C8B-B14F-4D97-AF65-F5344CB8AC3E}">
        <p14:creationId xmlns:p14="http://schemas.microsoft.com/office/powerpoint/2010/main" val="30040088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717</a:t>
            </a:fld>
            <a:endParaRPr lang="ar-EG"/>
          </a:p>
        </p:txBody>
      </p:sp>
    </p:spTree>
    <p:extLst>
      <p:ext uri="{BB962C8B-B14F-4D97-AF65-F5344CB8AC3E}">
        <p14:creationId xmlns:p14="http://schemas.microsoft.com/office/powerpoint/2010/main" val="71672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498</a:t>
            </a:fld>
            <a:endParaRPr lang="ar-EG"/>
          </a:p>
        </p:txBody>
      </p:sp>
    </p:spTree>
    <p:extLst>
      <p:ext uri="{BB962C8B-B14F-4D97-AF65-F5344CB8AC3E}">
        <p14:creationId xmlns:p14="http://schemas.microsoft.com/office/powerpoint/2010/main" val="38077896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718</a:t>
            </a:fld>
            <a:endParaRPr lang="ar-EG"/>
          </a:p>
        </p:txBody>
      </p:sp>
    </p:spTree>
    <p:extLst>
      <p:ext uri="{BB962C8B-B14F-4D97-AF65-F5344CB8AC3E}">
        <p14:creationId xmlns:p14="http://schemas.microsoft.com/office/powerpoint/2010/main" val="2248741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719</a:t>
            </a:fld>
            <a:endParaRPr lang="ar-EG"/>
          </a:p>
        </p:txBody>
      </p:sp>
    </p:spTree>
    <p:extLst>
      <p:ext uri="{BB962C8B-B14F-4D97-AF65-F5344CB8AC3E}">
        <p14:creationId xmlns:p14="http://schemas.microsoft.com/office/powerpoint/2010/main" val="4334410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720</a:t>
            </a:fld>
            <a:endParaRPr lang="ar-EG"/>
          </a:p>
        </p:txBody>
      </p:sp>
    </p:spTree>
    <p:extLst>
      <p:ext uri="{BB962C8B-B14F-4D97-AF65-F5344CB8AC3E}">
        <p14:creationId xmlns:p14="http://schemas.microsoft.com/office/powerpoint/2010/main" val="18353583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721</a:t>
            </a:fld>
            <a:endParaRPr lang="ar-EG"/>
          </a:p>
        </p:txBody>
      </p:sp>
    </p:spTree>
    <p:extLst>
      <p:ext uri="{BB962C8B-B14F-4D97-AF65-F5344CB8AC3E}">
        <p14:creationId xmlns:p14="http://schemas.microsoft.com/office/powerpoint/2010/main" val="1391270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722</a:t>
            </a:fld>
            <a:endParaRPr lang="ar-EG"/>
          </a:p>
        </p:txBody>
      </p:sp>
    </p:spTree>
    <p:extLst>
      <p:ext uri="{BB962C8B-B14F-4D97-AF65-F5344CB8AC3E}">
        <p14:creationId xmlns:p14="http://schemas.microsoft.com/office/powerpoint/2010/main" val="4252988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723</a:t>
            </a:fld>
            <a:endParaRPr lang="ar-EG"/>
          </a:p>
        </p:txBody>
      </p:sp>
    </p:spTree>
    <p:extLst>
      <p:ext uri="{BB962C8B-B14F-4D97-AF65-F5344CB8AC3E}">
        <p14:creationId xmlns:p14="http://schemas.microsoft.com/office/powerpoint/2010/main" val="17023618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724</a:t>
            </a:fld>
            <a:endParaRPr lang="ar-EG"/>
          </a:p>
        </p:txBody>
      </p:sp>
    </p:spTree>
    <p:extLst>
      <p:ext uri="{BB962C8B-B14F-4D97-AF65-F5344CB8AC3E}">
        <p14:creationId xmlns:p14="http://schemas.microsoft.com/office/powerpoint/2010/main" val="2489927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725</a:t>
            </a:fld>
            <a:endParaRPr lang="ar-EG"/>
          </a:p>
        </p:txBody>
      </p:sp>
    </p:spTree>
    <p:extLst>
      <p:ext uri="{BB962C8B-B14F-4D97-AF65-F5344CB8AC3E}">
        <p14:creationId xmlns:p14="http://schemas.microsoft.com/office/powerpoint/2010/main" val="14287540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726</a:t>
            </a:fld>
            <a:endParaRPr lang="ar-EG"/>
          </a:p>
        </p:txBody>
      </p:sp>
    </p:spTree>
    <p:extLst>
      <p:ext uri="{BB962C8B-B14F-4D97-AF65-F5344CB8AC3E}">
        <p14:creationId xmlns:p14="http://schemas.microsoft.com/office/powerpoint/2010/main" val="29115460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727</a:t>
            </a:fld>
            <a:endParaRPr lang="ar-EG"/>
          </a:p>
        </p:txBody>
      </p:sp>
    </p:spTree>
    <p:extLst>
      <p:ext uri="{BB962C8B-B14F-4D97-AF65-F5344CB8AC3E}">
        <p14:creationId xmlns:p14="http://schemas.microsoft.com/office/powerpoint/2010/main" val="1280165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499</a:t>
            </a:fld>
            <a:endParaRPr lang="ar-EG"/>
          </a:p>
        </p:txBody>
      </p:sp>
    </p:spTree>
    <p:extLst>
      <p:ext uri="{BB962C8B-B14F-4D97-AF65-F5344CB8AC3E}">
        <p14:creationId xmlns:p14="http://schemas.microsoft.com/office/powerpoint/2010/main" val="3753883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728</a:t>
            </a:fld>
            <a:endParaRPr lang="ar-EG"/>
          </a:p>
        </p:txBody>
      </p:sp>
    </p:spTree>
    <p:extLst>
      <p:ext uri="{BB962C8B-B14F-4D97-AF65-F5344CB8AC3E}">
        <p14:creationId xmlns:p14="http://schemas.microsoft.com/office/powerpoint/2010/main" val="18474935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729</a:t>
            </a:fld>
            <a:endParaRPr lang="ar-EG"/>
          </a:p>
        </p:txBody>
      </p:sp>
    </p:spTree>
    <p:extLst>
      <p:ext uri="{BB962C8B-B14F-4D97-AF65-F5344CB8AC3E}">
        <p14:creationId xmlns:p14="http://schemas.microsoft.com/office/powerpoint/2010/main" val="38182766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730</a:t>
            </a:fld>
            <a:endParaRPr lang="ar-EG"/>
          </a:p>
        </p:txBody>
      </p:sp>
    </p:spTree>
    <p:extLst>
      <p:ext uri="{BB962C8B-B14F-4D97-AF65-F5344CB8AC3E}">
        <p14:creationId xmlns:p14="http://schemas.microsoft.com/office/powerpoint/2010/main" val="40410857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731</a:t>
            </a:fld>
            <a:endParaRPr lang="ar-EG"/>
          </a:p>
        </p:txBody>
      </p:sp>
    </p:spTree>
    <p:extLst>
      <p:ext uri="{BB962C8B-B14F-4D97-AF65-F5344CB8AC3E}">
        <p14:creationId xmlns:p14="http://schemas.microsoft.com/office/powerpoint/2010/main" val="2144470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732</a:t>
            </a:fld>
            <a:endParaRPr lang="ar-EG"/>
          </a:p>
        </p:txBody>
      </p:sp>
    </p:spTree>
    <p:extLst>
      <p:ext uri="{BB962C8B-B14F-4D97-AF65-F5344CB8AC3E}">
        <p14:creationId xmlns:p14="http://schemas.microsoft.com/office/powerpoint/2010/main" val="11202891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733</a:t>
            </a:fld>
            <a:endParaRPr lang="ar-EG"/>
          </a:p>
        </p:txBody>
      </p:sp>
    </p:spTree>
    <p:extLst>
      <p:ext uri="{BB962C8B-B14F-4D97-AF65-F5344CB8AC3E}">
        <p14:creationId xmlns:p14="http://schemas.microsoft.com/office/powerpoint/2010/main" val="41933286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734</a:t>
            </a:fld>
            <a:endParaRPr lang="ar-EG"/>
          </a:p>
        </p:txBody>
      </p:sp>
    </p:spTree>
    <p:extLst>
      <p:ext uri="{BB962C8B-B14F-4D97-AF65-F5344CB8AC3E}">
        <p14:creationId xmlns:p14="http://schemas.microsoft.com/office/powerpoint/2010/main" val="42780999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735</a:t>
            </a:fld>
            <a:endParaRPr lang="ar-EG"/>
          </a:p>
        </p:txBody>
      </p:sp>
    </p:spTree>
    <p:extLst>
      <p:ext uri="{BB962C8B-B14F-4D97-AF65-F5344CB8AC3E}">
        <p14:creationId xmlns:p14="http://schemas.microsoft.com/office/powerpoint/2010/main" val="1149728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736</a:t>
            </a:fld>
            <a:endParaRPr lang="ar-EG"/>
          </a:p>
        </p:txBody>
      </p:sp>
    </p:spTree>
    <p:extLst>
      <p:ext uri="{BB962C8B-B14F-4D97-AF65-F5344CB8AC3E}">
        <p14:creationId xmlns:p14="http://schemas.microsoft.com/office/powerpoint/2010/main" val="23579302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737</a:t>
            </a:fld>
            <a:endParaRPr lang="ar-EG"/>
          </a:p>
        </p:txBody>
      </p:sp>
    </p:spTree>
    <p:extLst>
      <p:ext uri="{BB962C8B-B14F-4D97-AF65-F5344CB8AC3E}">
        <p14:creationId xmlns:p14="http://schemas.microsoft.com/office/powerpoint/2010/main" val="133566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2" Type="http://schemas.openxmlformats.org/officeDocument/2006/relationships/slide" Target="../slides/slide1617.xml"/><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2" Type="http://schemas.openxmlformats.org/officeDocument/2006/relationships/slide" Target="../slides/slide1623.xml"/><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صلاة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صلاة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145898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2" y="181931"/>
            <a:ext cx="311452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الثالثة تسبحة البصخة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6675171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اوشية اهوية السماء">
    <p:spTree>
      <p:nvGrpSpPr>
        <p:cNvPr id="1" name=""/>
        <p:cNvGrpSpPr/>
        <p:nvPr/>
      </p:nvGrpSpPr>
      <p:grpSpPr>
        <a:xfrm>
          <a:off x="0" y="0"/>
          <a:ext cx="0" cy="0"/>
          <a:chOff x="0" y="0"/>
          <a:chExt cx="0" cy="0"/>
        </a:xfrm>
      </p:grpSpPr>
      <p:sp>
        <p:nvSpPr>
          <p:cNvPr id="10" name="Rectangle 9"/>
          <p:cNvSpPr/>
          <p:nvPr userDrawn="1"/>
        </p:nvSpPr>
        <p:spPr>
          <a:xfrm>
            <a:off x="1600200" y="22860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اوشية اهوية السماء</a:t>
            </a:r>
          </a:p>
        </p:txBody>
      </p:sp>
    </p:spTree>
    <p:extLst>
      <p:ext uri="{BB962C8B-B14F-4D97-AF65-F5344CB8AC3E}">
        <p14:creationId xmlns:p14="http://schemas.microsoft.com/office/powerpoint/2010/main" val="26486802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10" name="Rectangle 9"/>
          <p:cNvSpPr/>
          <p:nvPr userDrawn="1"/>
        </p:nvSpPr>
        <p:spPr>
          <a:xfrm>
            <a:off x="1600200" y="20955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أوشية الاجتماعات</a:t>
            </a:r>
          </a:p>
        </p:txBody>
      </p:sp>
    </p:spTree>
    <p:extLst>
      <p:ext uri="{BB962C8B-B14F-4D97-AF65-F5344CB8AC3E}">
        <p14:creationId xmlns:p14="http://schemas.microsoft.com/office/powerpoint/2010/main" val="28565837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ctr" rtl="1">
              <a:defRPr lang="ar-EG" sz="6600" b="1" kern="1200" dirty="0" smtClean="0">
                <a:solidFill>
                  <a:srgbClr val="FFC000"/>
                </a:solidFill>
                <a:latin typeface="Times New Roman" panose="02020603050405020304" pitchFamily="18" charset="0"/>
                <a:ea typeface="+mj-ea"/>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9143762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السبع الطرائق">
    <p:spTree>
      <p:nvGrpSpPr>
        <p:cNvPr id="1" name=""/>
        <p:cNvGrpSpPr/>
        <p:nvPr/>
      </p:nvGrpSpPr>
      <p:grpSpPr>
        <a:xfrm>
          <a:off x="0" y="0"/>
          <a:ext cx="0" cy="0"/>
          <a:chOff x="0" y="0"/>
          <a:chExt cx="0" cy="0"/>
        </a:xfrm>
      </p:grpSpPr>
      <p:sp>
        <p:nvSpPr>
          <p:cNvPr id="3" name="Rectangle 2"/>
          <p:cNvSpPr/>
          <p:nvPr userDrawn="1"/>
        </p:nvSpPr>
        <p:spPr>
          <a:xfrm>
            <a:off x="2590800" y="76200"/>
            <a:ext cx="41910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السبع طرائق</a:t>
            </a:r>
          </a:p>
        </p:txBody>
      </p:sp>
      <p:sp>
        <p:nvSpPr>
          <p:cNvPr id="4" name="Title 1"/>
          <p:cNvSpPr>
            <a:spLocks noGrp="1"/>
          </p:cNvSpPr>
          <p:nvPr>
            <p:ph type="title" hasCustomPrompt="1"/>
          </p:nvPr>
        </p:nvSpPr>
        <p:spPr>
          <a:xfrm>
            <a:off x="0" y="4365104"/>
            <a:ext cx="9144000" cy="782371"/>
          </a:xfrm>
          <a:prstGeom prst="rect">
            <a:avLst/>
          </a:prstGeom>
        </p:spPr>
        <p:txBody>
          <a:bodyPr/>
          <a:lstStyle>
            <a:lvl1pPr algn="ctr" rtl="1">
              <a:defRPr lang="ar-EG" sz="36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4000"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5030991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600876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664418"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Tree>
    <p:extLst>
      <p:ext uri="{BB962C8B-B14F-4D97-AF65-F5344CB8AC3E}">
        <p14:creationId xmlns:p14="http://schemas.microsoft.com/office/powerpoint/2010/main" val="5008698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أرباع الناقوس">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0" y="6207439"/>
            <a:ext cx="9143999" cy="605937"/>
          </a:xfr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Title 1"/>
          <p:cNvSpPr>
            <a:spLocks noGrp="1"/>
          </p:cNvSpPr>
          <p:nvPr>
            <p:ph type="title" hasCustomPrompt="1"/>
          </p:nvPr>
        </p:nvSpPr>
        <p:spPr>
          <a:xfrm>
            <a:off x="0" y="4365104"/>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p:cNvSpPr/>
          <p:nvPr userDrawn="1"/>
        </p:nvSpPr>
        <p:spPr>
          <a:xfrm>
            <a:off x="1592796" y="-27384"/>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أرباع الناقوس</a:t>
            </a:r>
          </a:p>
        </p:txBody>
      </p:sp>
    </p:spTree>
    <p:extLst>
      <p:ext uri="{BB962C8B-B14F-4D97-AF65-F5344CB8AC3E}">
        <p14:creationId xmlns:p14="http://schemas.microsoft.com/office/powerpoint/2010/main" val="8571814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9518606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6659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9552" y="270892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2370163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3038622" y="181931"/>
            <a:ext cx="334312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السادسة تسبحة البصخة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5127446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algn="r" rtl="1" eaLnBrk="1" hangingPunct="1">
              <a:defRPr>
                <a:latin typeface="Times New Roman" pitchFamily="18" charset="0"/>
                <a:cs typeface="Times New Roman" pitchFamily="18" charset="0"/>
              </a:defRPr>
            </a:lvl1pPr>
          </a:lstStyle>
          <a:p>
            <a:pPr marL="0" marR="0" lvl="0" indent="0" algn="r" defTabSz="914400" rtl="1"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
        <p:nvSpPr>
          <p:cNvPr id="6"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atin typeface="Times New Roman" panose="02020603050405020304" pitchFamily="18" charset="0"/>
                <a:cs typeface="Times New Roman" panose="02020603050405020304" pitchFamily="18" charset="0"/>
              </a:defRPr>
            </a:lvl1pPr>
          </a:lstStyle>
          <a:p>
            <a:pPr marL="0" marR="0" lvl="0" indent="0" algn="r" defTabSz="914400" rtl="1" eaLnBrk="1" fontAlgn="base" latinLnBrk="0" hangingPunct="1">
              <a:lnSpc>
                <a:spcPct val="100000"/>
              </a:lnSpc>
              <a:spcBef>
                <a:spcPct val="0"/>
              </a:spcBef>
              <a:spcAft>
                <a:spcPct val="0"/>
              </a:spcAft>
              <a:buClrTx/>
              <a:buSzTx/>
              <a:buFontTx/>
              <a:buNone/>
              <a:tabLst/>
              <a:defRPr/>
            </a:pPr>
            <a:fld id="{7D1647AF-3723-4A5A-A2AC-B0BCEC0AC916}" type="slidenum">
              <a:rPr kumimoji="0" lang="ar-SA"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914400" rtl="1" eaLnBrk="1" fontAlgn="base" latinLnBrk="0" hangingPunct="1">
                <a:lnSpc>
                  <a:spcPct val="100000"/>
                </a:lnSpc>
                <a:spcBef>
                  <a:spcPct val="0"/>
                </a:spcBef>
                <a:spcAft>
                  <a:spcPct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101632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5225"/>
            <a:ext cx="2133600" cy="476250"/>
          </a:xfrm>
          <a:prstGeom prst="rect">
            <a:avLst/>
          </a:prstGeom>
        </p:spPr>
        <p:txBody>
          <a:bodyPr/>
          <a:lstStyle>
            <a:lvl1pPr algn="l" rtl="0" eaLnBrk="0" hangingPunct="0">
              <a:defRPr>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rtl="0" eaLnBrk="0" hangingPunct="0">
              <a:defRPr>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a:xfrm>
            <a:off x="457200" y="6245225"/>
            <a:ext cx="2133600" cy="476250"/>
          </a:xfrm>
          <a:prstGeom prst="rect">
            <a:avLst/>
          </a:prstGeom>
        </p:spPr>
        <p:txBody>
          <a:bodyPr/>
          <a:lstStyle>
            <a:lvl1pPr rtl="0" eaLnBrk="0" hangingPunct="0">
              <a:defRPr>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C5EF156B-463A-4F3B-9826-E44C21D84EC4}" type="slidenum">
              <a:rPr kumimoji="0" lang="ar-SA"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507039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أوشية الراقدين">
    <p:spTree>
      <p:nvGrpSpPr>
        <p:cNvPr id="1" name=""/>
        <p:cNvGrpSpPr/>
        <p:nvPr/>
      </p:nvGrpSpPr>
      <p:grpSpPr>
        <a:xfrm>
          <a:off x="0" y="0"/>
          <a:ext cx="0" cy="0"/>
          <a:chOff x="0" y="0"/>
          <a:chExt cx="0" cy="0"/>
        </a:xfrm>
      </p:grpSpPr>
      <p:sp>
        <p:nvSpPr>
          <p:cNvPr id="10" name="Rectangle 9"/>
          <p:cNvSpPr/>
          <p:nvPr userDrawn="1"/>
        </p:nvSpPr>
        <p:spPr>
          <a:xfrm>
            <a:off x="1600200" y="17145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أوشية الراقدين</a:t>
            </a:r>
          </a:p>
        </p:txBody>
      </p:sp>
    </p:spTree>
    <p:extLst>
      <p:ext uri="{BB962C8B-B14F-4D97-AF65-F5344CB8AC3E}">
        <p14:creationId xmlns:p14="http://schemas.microsoft.com/office/powerpoint/2010/main" val="15335545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اوشية القرابين">
    <p:spTree>
      <p:nvGrpSpPr>
        <p:cNvPr id="1" name=""/>
        <p:cNvGrpSpPr/>
        <p:nvPr/>
      </p:nvGrpSpPr>
      <p:grpSpPr>
        <a:xfrm>
          <a:off x="0" y="0"/>
          <a:ext cx="0" cy="0"/>
          <a:chOff x="0" y="0"/>
          <a:chExt cx="0" cy="0"/>
        </a:xfrm>
      </p:grpSpPr>
      <p:sp>
        <p:nvSpPr>
          <p:cNvPr id="10" name="Rectangle 9"/>
          <p:cNvSpPr/>
          <p:nvPr userDrawn="1"/>
        </p:nvSpPr>
        <p:spPr>
          <a:xfrm>
            <a:off x="1600200" y="13335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اوشية القرابين</a:t>
            </a:r>
          </a:p>
        </p:txBody>
      </p:sp>
    </p:spTree>
    <p:extLst>
      <p:ext uri="{BB962C8B-B14F-4D97-AF65-F5344CB8AC3E}">
        <p14:creationId xmlns:p14="http://schemas.microsoft.com/office/powerpoint/2010/main" val="7461177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قانون الايمان">
    <p:spTree>
      <p:nvGrpSpPr>
        <p:cNvPr id="1" name=""/>
        <p:cNvGrpSpPr/>
        <p:nvPr/>
      </p:nvGrpSpPr>
      <p:grpSpPr>
        <a:xfrm>
          <a:off x="0" y="0"/>
          <a:ext cx="0" cy="0"/>
          <a:chOff x="0" y="0"/>
          <a:chExt cx="0" cy="0"/>
        </a:xfrm>
      </p:grpSpPr>
      <p:sp>
        <p:nvSpPr>
          <p:cNvPr id="10" name="Rectangle 9"/>
          <p:cNvSpPr/>
          <p:nvPr userDrawn="1"/>
        </p:nvSpPr>
        <p:spPr>
          <a:xfrm>
            <a:off x="1600200" y="22860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قانون الايمان</a:t>
            </a:r>
          </a:p>
        </p:txBody>
      </p:sp>
    </p:spTree>
    <p:extLst>
      <p:ext uri="{BB962C8B-B14F-4D97-AF65-F5344CB8AC3E}">
        <p14:creationId xmlns:p14="http://schemas.microsoft.com/office/powerpoint/2010/main" val="29138686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10" name="Rectangle 9"/>
          <p:cNvSpPr/>
          <p:nvPr userDrawn="1"/>
        </p:nvSpPr>
        <p:spPr>
          <a:xfrm>
            <a:off x="1600200" y="13335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أوشية الإنجيل</a:t>
            </a:r>
          </a:p>
        </p:txBody>
      </p:sp>
    </p:spTree>
    <p:extLst>
      <p:ext uri="{BB962C8B-B14F-4D97-AF65-F5344CB8AC3E}">
        <p14:creationId xmlns:p14="http://schemas.microsoft.com/office/powerpoint/2010/main" val="38533937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اوشية السلام">
    <p:spTree>
      <p:nvGrpSpPr>
        <p:cNvPr id="1" name=""/>
        <p:cNvGrpSpPr/>
        <p:nvPr/>
      </p:nvGrpSpPr>
      <p:grpSpPr>
        <a:xfrm>
          <a:off x="0" y="0"/>
          <a:ext cx="0" cy="0"/>
          <a:chOff x="0" y="0"/>
          <a:chExt cx="0" cy="0"/>
        </a:xfrm>
      </p:grpSpPr>
      <p:sp>
        <p:nvSpPr>
          <p:cNvPr id="8" name="Rectangle 7"/>
          <p:cNvSpPr/>
          <p:nvPr userDrawn="1"/>
        </p:nvSpPr>
        <p:spPr>
          <a:xfrm>
            <a:off x="2701876" y="152400"/>
            <a:ext cx="3320374"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اوشية السلام</a:t>
            </a:r>
          </a:p>
        </p:txBody>
      </p:sp>
    </p:spTree>
    <p:extLst>
      <p:ext uri="{BB962C8B-B14F-4D97-AF65-F5344CB8AC3E}">
        <p14:creationId xmlns:p14="http://schemas.microsoft.com/office/powerpoint/2010/main" val="21744693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تين  ثينو">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40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50435" y="-44283"/>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تين  ثينو</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42028141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الهوس الكيهكي">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40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50435" y="-44283"/>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الكيهكي</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28982763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الهوس الكيهكي">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200222"/>
            <a:ext cx="9144000" cy="1409889"/>
          </a:xfrm>
          <a:prstGeom prst="rect">
            <a:avLst/>
          </a:prstGeom>
        </p:spPr>
        <p:txBody>
          <a:bodyPr/>
          <a:lstStyle>
            <a:lvl1pPr marL="0" indent="0" algn="ctr" rtl="1">
              <a:buNone/>
              <a:defRPr lang="ar-EG" sz="4000" b="0" kern="1200" dirty="0">
                <a:solidFill>
                  <a:srgbClr val="FFC000"/>
                </a:solidFill>
                <a:latin typeface="CS Avva Shenouda" panose="020B72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0" y="3136967"/>
            <a:ext cx="9144000" cy="1063255"/>
          </a:xfrm>
          <a:prstGeom prst="rect">
            <a:avLst/>
          </a:prstGeom>
        </p:spPr>
        <p:txBody>
          <a:bodyPr/>
          <a:lstStyle>
            <a:lvl1pPr marL="0" indent="0" algn="ctr">
              <a:buNone/>
              <a:defRPr lang="ar-EG" sz="40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50435" y="-44283"/>
            <a:ext cx="274320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الكيهكي</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425050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3038622" y="181931"/>
            <a:ext cx="328597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التاسعة تسبحة البصخة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9112453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اول">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إبصاليه على الهوس الاول</a:t>
            </a:r>
          </a:p>
        </p:txBody>
      </p:sp>
    </p:spTree>
    <p:extLst>
      <p:ext uri="{BB962C8B-B14F-4D97-AF65-F5344CB8AC3E}">
        <p14:creationId xmlns:p14="http://schemas.microsoft.com/office/powerpoint/2010/main" val="39027232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الهوس الاول">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الاول</a:t>
            </a:r>
          </a:p>
        </p:txBody>
      </p:sp>
    </p:spTree>
    <p:extLst>
      <p:ext uri="{BB962C8B-B14F-4D97-AF65-F5344CB8AC3E}">
        <p14:creationId xmlns:p14="http://schemas.microsoft.com/office/powerpoint/2010/main" val="17781330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لبش الهوس الاول">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40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الهوس الاول</a:t>
            </a:r>
          </a:p>
        </p:txBody>
      </p:sp>
    </p:spTree>
    <p:extLst>
      <p:ext uri="{BB962C8B-B14F-4D97-AF65-F5344CB8AC3E}">
        <p14:creationId xmlns:p14="http://schemas.microsoft.com/office/powerpoint/2010/main" val="1812447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ثانى">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إبصاليه على الهوس الثانى</a:t>
            </a:r>
          </a:p>
        </p:txBody>
      </p:sp>
    </p:spTree>
    <p:extLst>
      <p:ext uri="{BB962C8B-B14F-4D97-AF65-F5344CB8AC3E}">
        <p14:creationId xmlns:p14="http://schemas.microsoft.com/office/powerpoint/2010/main" val="30947381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الهوس الثانى">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الثانى</a:t>
            </a:r>
          </a:p>
        </p:txBody>
      </p:sp>
    </p:spTree>
    <p:extLst>
      <p:ext uri="{BB962C8B-B14F-4D97-AF65-F5344CB8AC3E}">
        <p14:creationId xmlns:p14="http://schemas.microsoft.com/office/powerpoint/2010/main" val="27166008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لبش الهوس الثانى">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40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لبش الهوس الثانى</a:t>
            </a:r>
          </a:p>
        </p:txBody>
      </p:sp>
    </p:spTree>
    <p:extLst>
      <p:ext uri="{BB962C8B-B14F-4D97-AF65-F5344CB8AC3E}">
        <p14:creationId xmlns:p14="http://schemas.microsoft.com/office/powerpoint/2010/main" val="19460554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إبصاليه على الهوس الثالث">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إبصاليه على الهوس الثالث</a:t>
            </a:r>
          </a:p>
        </p:txBody>
      </p:sp>
    </p:spTree>
    <p:extLst>
      <p:ext uri="{BB962C8B-B14F-4D97-AF65-F5344CB8AC3E}">
        <p14:creationId xmlns:p14="http://schemas.microsoft.com/office/powerpoint/2010/main" val="22228133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الهوس الثالث">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الثالث</a:t>
            </a:r>
          </a:p>
        </p:txBody>
      </p:sp>
    </p:spTree>
    <p:extLst>
      <p:ext uri="{BB962C8B-B14F-4D97-AF65-F5344CB8AC3E}">
        <p14:creationId xmlns:p14="http://schemas.microsoft.com/office/powerpoint/2010/main" val="1933816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الهوس الثالث">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الثالث</a:t>
            </a:r>
          </a:p>
        </p:txBody>
      </p:sp>
      <p:sp>
        <p:nvSpPr>
          <p:cNvPr id="22" name="TextBox 21">
            <a:extLst>
              <a:ext uri="{FF2B5EF4-FFF2-40B4-BE49-F238E27FC236}">
                <a16:creationId xmlns:a16="http://schemas.microsoft.com/office/drawing/2014/main" id="{07898880-66FF-A929-E248-0964D77A9467}"/>
              </a:ext>
            </a:extLst>
          </p:cNvPr>
          <p:cNvSpPr txBox="1"/>
          <p:nvPr userDrawn="1"/>
        </p:nvSpPr>
        <p:spPr>
          <a:xfrm>
            <a:off x="94958" y="3005365"/>
            <a:ext cx="9049042" cy="1089529"/>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600" b="1" kern="1200" noProof="0" dirty="0">
                <a:solidFill>
                  <a:schemeClr val="bg1"/>
                </a:solidFill>
                <a:latin typeface="Times New Roman" panose="02020603050405020304" pitchFamily="18" charset="0"/>
                <a:ea typeface="+mj-ea"/>
                <a:cs typeface="+mj-cs"/>
              </a:rPr>
              <a:t>سَبحوه، مجدوه، زيدوه علواً، إلى الأبد رحمته. فهوَ المُسبح، و المُمجد، و المُتعالى على الأدهار، و إلى الأبد رحمته</a:t>
            </a:r>
          </a:p>
        </p:txBody>
      </p:sp>
      <p:sp>
        <p:nvSpPr>
          <p:cNvPr id="23" name="TextBox 22">
            <a:extLst>
              <a:ext uri="{FF2B5EF4-FFF2-40B4-BE49-F238E27FC236}">
                <a16:creationId xmlns:a16="http://schemas.microsoft.com/office/drawing/2014/main" id="{B328D196-9077-F375-44BE-77959C3365EC}"/>
              </a:ext>
            </a:extLst>
          </p:cNvPr>
          <p:cNvSpPr txBox="1"/>
          <p:nvPr userDrawn="1"/>
        </p:nvSpPr>
        <p:spPr>
          <a:xfrm>
            <a:off x="-94958" y="3951477"/>
            <a:ext cx="9333915" cy="1754326"/>
          </a:xfrm>
          <a:prstGeom prst="rect">
            <a:avLst/>
          </a:prstGeom>
          <a:noFill/>
        </p:spPr>
        <p:txBody>
          <a:bodyPr wrap="square" rtlCol="0">
            <a:spAutoFit/>
          </a:bodyPr>
          <a:lstStyle/>
          <a:p>
            <a:pPr algn="ct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Eulogite pantata erga@ Kuri`e ton</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Kurion `umnite</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 ke `uperu'ote auton@ ic</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touc `e`wnac.</a:t>
            </a:r>
          </a:p>
        </p:txBody>
      </p:sp>
      <p:sp>
        <p:nvSpPr>
          <p:cNvPr id="24" name="TextBox 23">
            <a:extLst>
              <a:ext uri="{FF2B5EF4-FFF2-40B4-BE49-F238E27FC236}">
                <a16:creationId xmlns:a16="http://schemas.microsoft.com/office/drawing/2014/main" id="{FAB45960-44B7-7ABF-4EB9-578A1614CC6F}"/>
              </a:ext>
            </a:extLst>
          </p:cNvPr>
          <p:cNvSpPr txBox="1"/>
          <p:nvPr userDrawn="1"/>
        </p:nvSpPr>
        <p:spPr>
          <a:xfrm>
            <a:off x="94958" y="5491757"/>
            <a:ext cx="9143999" cy="1323439"/>
          </a:xfrm>
          <a:prstGeom prst="rect">
            <a:avLst/>
          </a:prstGeom>
          <a:noFill/>
        </p:spPr>
        <p:txBody>
          <a:bodyPr wrap="square" rtlCol="0">
            <a:spAutoFit/>
          </a:bodyPr>
          <a:lstStyle/>
          <a:p>
            <a:pPr algn="ct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إڤلوجي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بانداتا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رغا</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كير</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ون كيريون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من</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ك</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بير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بسوت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ون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يس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وس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أوناس.</a:t>
            </a:r>
          </a:p>
        </p:txBody>
      </p:sp>
    </p:spTree>
    <p:extLst>
      <p:ext uri="{BB962C8B-B14F-4D97-AF65-F5344CB8AC3E}">
        <p14:creationId xmlns:p14="http://schemas.microsoft.com/office/powerpoint/2010/main" val="34438913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اريبصالين">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اريبصالين</a:t>
            </a:r>
          </a:p>
        </p:txBody>
      </p:sp>
    </p:spTree>
    <p:extLst>
      <p:ext uri="{BB962C8B-B14F-4D97-AF65-F5344CB8AC3E}">
        <p14:creationId xmlns:p14="http://schemas.microsoft.com/office/powerpoint/2010/main" val="368360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6884322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تنين">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تنين</a:t>
            </a:r>
          </a:p>
        </p:txBody>
      </p:sp>
    </p:spTree>
    <p:extLst>
      <p:ext uri="{BB962C8B-B14F-4D97-AF65-F5344CB8AC3E}">
        <p14:creationId xmlns:p14="http://schemas.microsoft.com/office/powerpoint/2010/main" val="39610937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تين اوية انسوك">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تين اوية انسوك</a:t>
            </a:r>
          </a:p>
        </p:txBody>
      </p:sp>
    </p:spTree>
    <p:extLst>
      <p:ext uri="{BB962C8B-B14F-4D97-AF65-F5344CB8AC3E}">
        <p14:creationId xmlns:p14="http://schemas.microsoft.com/office/powerpoint/2010/main" val="12917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المجمع</a:t>
            </a:r>
          </a:p>
        </p:txBody>
      </p:sp>
    </p:spTree>
    <p:extLst>
      <p:ext uri="{BB962C8B-B14F-4D97-AF65-F5344CB8AC3E}">
        <p14:creationId xmlns:p14="http://schemas.microsoft.com/office/powerpoint/2010/main" val="37107268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الذكصولوجية الاولي">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78448"/>
            <a:ext cx="9144000" cy="1291431"/>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380555"/>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0" y="5765213"/>
            <a:ext cx="9144000" cy="1092787"/>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الاولي</a:t>
            </a:r>
          </a:p>
        </p:txBody>
      </p:sp>
    </p:spTree>
    <p:extLst>
      <p:ext uri="{BB962C8B-B14F-4D97-AF65-F5344CB8AC3E}">
        <p14:creationId xmlns:p14="http://schemas.microsoft.com/office/powerpoint/2010/main" val="7451172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الذكصولوجية الثانية">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53449"/>
            <a:ext cx="9144000" cy="973907"/>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38100" y="5722409"/>
            <a:ext cx="9144000" cy="1092787"/>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الثانية</a:t>
            </a:r>
          </a:p>
        </p:txBody>
      </p:sp>
    </p:spTree>
    <p:extLst>
      <p:ext uri="{BB962C8B-B14F-4D97-AF65-F5344CB8AC3E}">
        <p14:creationId xmlns:p14="http://schemas.microsoft.com/office/powerpoint/2010/main" val="6419496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الذكصولوجية الثالثة">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67050"/>
            <a:ext cx="9144000" cy="1079186"/>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38100" y="5610111"/>
            <a:ext cx="9144000" cy="1247889"/>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الثالثة</a:t>
            </a:r>
          </a:p>
        </p:txBody>
      </p:sp>
    </p:spTree>
    <p:extLst>
      <p:ext uri="{BB962C8B-B14F-4D97-AF65-F5344CB8AC3E}">
        <p14:creationId xmlns:p14="http://schemas.microsoft.com/office/powerpoint/2010/main" val="25352861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الذكصولوجية الرابعة">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67050"/>
            <a:ext cx="9144000" cy="936145"/>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0" y="5610111"/>
            <a:ext cx="9144000" cy="1205085"/>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الرابعة</a:t>
            </a:r>
          </a:p>
        </p:txBody>
      </p:sp>
    </p:spTree>
    <p:extLst>
      <p:ext uri="{BB962C8B-B14F-4D97-AF65-F5344CB8AC3E}">
        <p14:creationId xmlns:p14="http://schemas.microsoft.com/office/powerpoint/2010/main" val="25630758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الذكصولوجية الخامسة ">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67050"/>
            <a:ext cx="9144000" cy="1007665"/>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0" y="5681632"/>
            <a:ext cx="9144000" cy="1092787"/>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الخامسة </a:t>
            </a:r>
          </a:p>
        </p:txBody>
      </p:sp>
    </p:spTree>
    <p:extLst>
      <p:ext uri="{BB962C8B-B14F-4D97-AF65-F5344CB8AC3E}">
        <p14:creationId xmlns:p14="http://schemas.microsoft.com/office/powerpoint/2010/main" val="26519152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الذكصولوجية السادسة ">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86100"/>
            <a:ext cx="9144000" cy="988615"/>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32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3832" y="5681632"/>
            <a:ext cx="9144000" cy="1092787"/>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الذكصولوجية السادسة </a:t>
            </a:r>
          </a:p>
        </p:txBody>
      </p:sp>
    </p:spTree>
    <p:extLst>
      <p:ext uri="{BB962C8B-B14F-4D97-AF65-F5344CB8AC3E}">
        <p14:creationId xmlns:p14="http://schemas.microsoft.com/office/powerpoint/2010/main" val="18220473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ختام الذكصولوجية">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3067050"/>
            <a:ext cx="9144000" cy="1007665"/>
          </a:xfrm>
          <a:prstGeom prst="rect">
            <a:avLst/>
          </a:prstGeom>
        </p:spPr>
        <p:txBody>
          <a:bodyPr/>
          <a:lstStyle>
            <a:lvl1pPr marL="0" indent="0" algn="ctr" rtl="1">
              <a:buNone/>
              <a:defRPr sz="36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4146236"/>
            <a:ext cx="9144000" cy="1463875"/>
          </a:xfrm>
          <a:prstGeom prst="rect">
            <a:avLst/>
          </a:prstGeom>
        </p:spPr>
        <p:txBody>
          <a:bodyPr/>
          <a:lstStyle>
            <a:lvl1pPr marL="0" indent="0" algn="ctr" rtl="1">
              <a:buNone/>
              <a:defRPr lang="ar-EG" sz="2800" kern="1200" dirty="0">
                <a:solidFill>
                  <a:srgbClr val="FFC000"/>
                </a:solidFill>
                <a:latin typeface="Avva_Shenouda" panose="020B0500000000000000" pitchFamily="34" charset="0"/>
                <a:ea typeface="+mn-ea"/>
                <a:cs typeface="+mn-cs"/>
              </a:defRPr>
            </a:lvl1pPr>
          </a:lstStyle>
          <a:p>
            <a:pPr lvl="0"/>
            <a:endParaRPr lang="ar-EG" dirty="0"/>
          </a:p>
        </p:txBody>
      </p:sp>
      <p:sp>
        <p:nvSpPr>
          <p:cNvPr id="11" name="Text Placeholder 10"/>
          <p:cNvSpPr>
            <a:spLocks noGrp="1"/>
          </p:cNvSpPr>
          <p:nvPr>
            <p:ph type="body" sz="quarter" idx="12"/>
          </p:nvPr>
        </p:nvSpPr>
        <p:spPr>
          <a:xfrm>
            <a:off x="-38100" y="5681632"/>
            <a:ext cx="9144000" cy="1092787"/>
          </a:xfrm>
          <a:prstGeom prst="rect">
            <a:avLst/>
          </a:prstGeom>
        </p:spPr>
        <p:txBody>
          <a:bodyPr/>
          <a:lstStyle>
            <a:lvl1pPr marL="0" indent="0" algn="ctr">
              <a:buNone/>
              <a:defRPr lang="ar-EG" sz="32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ختام الذكصولوجية</a:t>
            </a:r>
          </a:p>
        </p:txBody>
      </p:sp>
    </p:spTree>
    <p:extLst>
      <p:ext uri="{BB962C8B-B14F-4D97-AF65-F5344CB8AC3E}">
        <p14:creationId xmlns:p14="http://schemas.microsoft.com/office/powerpoint/2010/main" val="3513276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تسبحة الساعة الاولي</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9408234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ابصالية الهوس الرابع1">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100" y="4243995"/>
            <a:ext cx="9144000" cy="1437637"/>
          </a:xfrm>
          <a:prstGeom prst="rect">
            <a:avLst/>
          </a:prstGeom>
        </p:spPr>
        <p:txBody>
          <a:bodyPr/>
          <a:lstStyle>
            <a:lvl1pPr marL="0" indent="0" algn="ctr" rtl="1">
              <a:buNone/>
              <a:defRPr lang="ar-EG" sz="3600" kern="1200" dirty="0">
                <a:solidFill>
                  <a:srgbClr val="FFC000"/>
                </a:solidFill>
                <a:latin typeface="Avva_Shenouda" panose="020B0500000000000000" pitchFamily="34" charset="0"/>
                <a:ea typeface="+mn-ea"/>
                <a:cs typeface="+mn-cs"/>
              </a:defRPr>
            </a:lvl1pPr>
          </a:lstStyle>
          <a:p>
            <a:pPr lvl="0"/>
            <a:endParaRPr lang="ar-EG" dirty="0"/>
          </a:p>
        </p:txBody>
      </p:sp>
      <p:sp>
        <p:nvSpPr>
          <p:cNvPr id="9" name="Text Placeholder 8"/>
          <p:cNvSpPr>
            <a:spLocks noGrp="1"/>
          </p:cNvSpPr>
          <p:nvPr>
            <p:ph type="body" sz="quarter" idx="11"/>
          </p:nvPr>
        </p:nvSpPr>
        <p:spPr>
          <a:xfrm>
            <a:off x="-38100" y="3022287"/>
            <a:ext cx="9144000" cy="1150188"/>
          </a:xfrm>
          <a:prstGeom prst="rect">
            <a:avLst/>
          </a:prstGeom>
        </p:spPr>
        <p:txBody>
          <a:bodyPr/>
          <a:lstStyle>
            <a:lvl1pPr marL="0" indent="0" algn="ctr" rtl="1">
              <a:buNone/>
              <a:defRPr lang="ar-EG" sz="4000" kern="1200" dirty="0">
                <a:solidFill>
                  <a:schemeClr val="bg1"/>
                </a:solidFill>
                <a:latin typeface="+mn-lt"/>
                <a:ea typeface="+mn-ea"/>
                <a:cs typeface="+mn-cs"/>
              </a:defRPr>
            </a:lvl1pPr>
          </a:lstStyle>
          <a:p>
            <a:pPr lvl="0"/>
            <a:endParaRPr lang="ar-EG" dirty="0"/>
          </a:p>
        </p:txBody>
      </p:sp>
      <p:sp>
        <p:nvSpPr>
          <p:cNvPr id="11" name="Text Placeholder 10"/>
          <p:cNvSpPr>
            <a:spLocks noGrp="1"/>
          </p:cNvSpPr>
          <p:nvPr>
            <p:ph type="body" sz="quarter" idx="12"/>
          </p:nvPr>
        </p:nvSpPr>
        <p:spPr>
          <a:xfrm>
            <a:off x="-38100" y="5681632"/>
            <a:ext cx="9144000" cy="1092787"/>
          </a:xfrm>
          <a:prstGeom prst="rect">
            <a:avLst/>
          </a:prstGeom>
        </p:spPr>
        <p:txBody>
          <a:bodyPr/>
          <a:lstStyle>
            <a:lvl1pPr marL="0" indent="0" algn="ctr">
              <a:buNone/>
              <a:defRPr lang="ar-EG" sz="40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الهوس الرابع</a:t>
            </a:r>
          </a:p>
        </p:txBody>
      </p:sp>
    </p:spTree>
    <p:extLst>
      <p:ext uri="{BB962C8B-B14F-4D97-AF65-F5344CB8AC3E}">
        <p14:creationId xmlns:p14="http://schemas.microsoft.com/office/powerpoint/2010/main" val="24555485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ابصالية الهوس الرابع">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610111"/>
            <a:ext cx="9144000" cy="1291431"/>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4193109"/>
            <a:ext cx="9144000" cy="1387974"/>
          </a:xfrm>
          <a:prstGeom prst="rect">
            <a:avLst/>
          </a:prstGeom>
        </p:spPr>
        <p:txBody>
          <a:bodyPr/>
          <a:lstStyle>
            <a:lvl1pPr marL="0" indent="0" algn="ctr">
              <a:buNone/>
              <a:defRPr sz="3600">
                <a:solidFill>
                  <a:srgbClr val="FFC000"/>
                </a:solidFill>
                <a:latin typeface="Avva_Shenouda" panose="020B0500000000000000" pitchFamily="34" charset="0"/>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ابصالية الهوس الرابع</a:t>
            </a:r>
          </a:p>
        </p:txBody>
      </p:sp>
    </p:spTree>
    <p:extLst>
      <p:ext uri="{BB962C8B-B14F-4D97-AF65-F5344CB8AC3E}">
        <p14:creationId xmlns:p14="http://schemas.microsoft.com/office/powerpoint/2010/main" val="22245422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الهوس الرابع">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04167"/>
            <a:ext cx="9144000" cy="1505944"/>
          </a:xfrm>
          <a:prstGeom prst="rect">
            <a:avLst/>
          </a:prstGeom>
        </p:spPr>
        <p:txBody>
          <a:bodyPr/>
          <a:lstStyle>
            <a:lvl1pPr marL="0" indent="0" algn="ctr" rtl="1">
              <a:buNone/>
              <a:defRPr lang="ar-EG" sz="3600" kern="1200" dirty="0">
                <a:solidFill>
                  <a:srgbClr val="FFC000"/>
                </a:solidFill>
                <a:latin typeface="Avva_Shenouda" panose="020B0500000000000000" pitchFamily="34" charset="0"/>
                <a:ea typeface="+mn-ea"/>
                <a:cs typeface="+mn-cs"/>
              </a:defRPr>
            </a:lvl1pPr>
          </a:lstStyle>
          <a:p>
            <a:pPr lvl="0"/>
            <a:endParaRPr lang="ar-EG" dirty="0"/>
          </a:p>
        </p:txBody>
      </p:sp>
      <p:sp>
        <p:nvSpPr>
          <p:cNvPr id="9" name="Text Placeholder 8"/>
          <p:cNvSpPr>
            <a:spLocks noGrp="1"/>
          </p:cNvSpPr>
          <p:nvPr>
            <p:ph type="body" sz="quarter" idx="11"/>
          </p:nvPr>
        </p:nvSpPr>
        <p:spPr>
          <a:xfrm>
            <a:off x="0" y="3040912"/>
            <a:ext cx="9144000" cy="1063255"/>
          </a:xfrm>
          <a:prstGeom prst="rect">
            <a:avLst/>
          </a:prstGeom>
        </p:spPr>
        <p:txBody>
          <a:bodyPr/>
          <a:lstStyle>
            <a:lvl1pPr marL="0" indent="0" algn="ctr" rtl="1">
              <a:buNone/>
              <a:defRPr sz="4000">
                <a:solidFill>
                  <a:schemeClr val="bg1"/>
                </a:solidFill>
                <a:cs typeface="+mn-cs"/>
              </a:defRPr>
            </a:lvl1pPr>
          </a:lstStyle>
          <a:p>
            <a:pPr lvl="0"/>
            <a:endParaRPr lang="ar-EG" dirty="0"/>
          </a:p>
        </p:txBody>
      </p:sp>
      <p:sp>
        <p:nvSpPr>
          <p:cNvPr id="11" name="Text Placeholder 10"/>
          <p:cNvSpPr>
            <a:spLocks noGrp="1"/>
          </p:cNvSpPr>
          <p:nvPr>
            <p:ph type="body" sz="quarter" idx="12"/>
          </p:nvPr>
        </p:nvSpPr>
        <p:spPr>
          <a:xfrm>
            <a:off x="0" y="5610111"/>
            <a:ext cx="9144000" cy="1247889"/>
          </a:xfrm>
          <a:prstGeom prst="rect">
            <a:avLst/>
          </a:prstGeom>
        </p:spPr>
        <p:txBody>
          <a:bodyPr/>
          <a:lstStyle>
            <a:lvl1pPr marL="0" indent="0" algn="ctr">
              <a:buNone/>
              <a:defRPr lang="ar-EG" sz="4000" kern="1200" dirty="0">
                <a:solidFill>
                  <a:schemeClr val="bg1"/>
                </a:solidFill>
                <a:latin typeface="+mn-lt"/>
                <a:ea typeface="+mn-ea"/>
                <a:cs typeface="+mn-cs"/>
              </a:defRPr>
            </a:lvl1pPr>
          </a:lstStyle>
          <a:p>
            <a:pPr lvl="0"/>
            <a:endParaRPr lang="ar-EG" dirty="0"/>
          </a:p>
        </p:txBody>
      </p:sp>
      <p:sp>
        <p:nvSpPr>
          <p:cNvPr id="2" name="Rectangle 1">
            <a:extLst>
              <a:ext uri="{FF2B5EF4-FFF2-40B4-BE49-F238E27FC236}">
                <a16:creationId xmlns:a16="http://schemas.microsoft.com/office/drawing/2014/main" id="{7E689681-055E-6405-37B9-070A1EEC4D74}"/>
              </a:ext>
            </a:extLst>
          </p:cNvPr>
          <p:cNvSpPr/>
          <p:nvPr userDrawn="1"/>
        </p:nvSpPr>
        <p:spPr>
          <a:xfrm>
            <a:off x="2929868" y="42804"/>
            <a:ext cx="328426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latin typeface="Calibri"/>
                <a:cs typeface="AGA Sindibad Regular" pitchFamily="2" charset="-78"/>
              </a:rPr>
              <a:t>الهوس الرابع</a:t>
            </a:r>
          </a:p>
        </p:txBody>
      </p:sp>
    </p:spTree>
    <p:extLst>
      <p:ext uri="{BB962C8B-B14F-4D97-AF65-F5344CB8AC3E}">
        <p14:creationId xmlns:p14="http://schemas.microsoft.com/office/powerpoint/2010/main" val="38240624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إبصالية ايكوتي">
    <p:spTree>
      <p:nvGrpSpPr>
        <p:cNvPr id="1" name=""/>
        <p:cNvGrpSpPr/>
        <p:nvPr/>
      </p:nvGrpSpPr>
      <p:grpSpPr>
        <a:xfrm>
          <a:off x="0" y="0"/>
          <a:ext cx="0" cy="0"/>
          <a:chOff x="0" y="0"/>
          <a:chExt cx="0" cy="0"/>
        </a:xfrm>
      </p:grpSpPr>
      <p:sp>
        <p:nvSpPr>
          <p:cNvPr id="2" name="Rectangle 1"/>
          <p:cNvSpPr/>
          <p:nvPr userDrawn="1"/>
        </p:nvSpPr>
        <p:spPr>
          <a:xfrm>
            <a:off x="2455817" y="138082"/>
            <a:ext cx="423236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SA" sz="2800" b="1" i="0" u="none" strike="noStrike" cap="none" spc="0" normalizeH="0" baseline="0" dirty="0">
                <a:ln>
                  <a:noFill/>
                </a:ln>
                <a:solidFill>
                  <a:srgbClr val="FFC000"/>
                </a:solidFill>
                <a:effectLst/>
                <a:uLnTx/>
                <a:uFillTx/>
                <a:latin typeface="Calibri"/>
                <a:cs typeface="AGA Sindibad Regular" pitchFamily="2" charset="-78"/>
              </a:rPr>
              <a:t>إبصالية </a:t>
            </a:r>
            <a:r>
              <a:rPr kumimoji="0" lang="ar-EG" sz="2800" b="1" i="0" u="none" strike="noStrike" cap="none" spc="0" normalizeH="0" baseline="0" dirty="0">
                <a:ln>
                  <a:noFill/>
                </a:ln>
                <a:solidFill>
                  <a:srgbClr val="FFC000"/>
                </a:solidFill>
                <a:effectLst/>
                <a:uLnTx/>
                <a:uFillTx/>
                <a:latin typeface="Calibri"/>
                <a:cs typeface="AGA Sindibad Regular" pitchFamily="2" charset="-78"/>
              </a:rPr>
              <a:t>ايكوتي انسوك</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
        <p:nvSpPr>
          <p:cNvPr id="5" name="Text Placeholder 19"/>
          <p:cNvSpPr>
            <a:spLocks noGrp="1"/>
          </p:cNvSpPr>
          <p:nvPr>
            <p:ph type="body" sz="quarter" idx="11"/>
          </p:nvPr>
        </p:nvSpPr>
        <p:spPr>
          <a:xfrm>
            <a:off x="0" y="4281714"/>
            <a:ext cx="9144000" cy="1233715"/>
          </a:xfrm>
          <a:prstGeom prst="rect">
            <a:avLst/>
          </a:prstGeom>
        </p:spPr>
        <p:txBody>
          <a:bodyPr/>
          <a:lstStyle>
            <a:lvl1pPr marL="0" indent="0" algn="ctr">
              <a:buNone/>
              <a:defRPr sz="3200" b="1">
                <a:solidFill>
                  <a:srgbClr val="FFC000"/>
                </a:solidFill>
                <a:latin typeface="Avva_Shenouda" panose="020B0500000000000000" pitchFamily="34" charset="0"/>
              </a:defRPr>
            </a:lvl1pPr>
          </a:lstStyle>
          <a:p>
            <a:pPr lvl="0"/>
            <a:endParaRPr lang="ar-EG" dirty="0"/>
          </a:p>
        </p:txBody>
      </p:sp>
      <p:sp>
        <p:nvSpPr>
          <p:cNvPr id="9" name="Text Placeholder 8"/>
          <p:cNvSpPr>
            <a:spLocks noGrp="1"/>
          </p:cNvSpPr>
          <p:nvPr>
            <p:ph type="body" sz="quarter" idx="12"/>
          </p:nvPr>
        </p:nvSpPr>
        <p:spPr>
          <a:xfrm>
            <a:off x="0" y="2971800"/>
            <a:ext cx="9143999" cy="1309914"/>
          </a:xfrm>
          <a:prstGeom prst="rect">
            <a:avLst/>
          </a:prstGeom>
        </p:spPr>
        <p:txBody>
          <a:bodyPr/>
          <a:lstStyle>
            <a:lvl1pPr indent="0" algn="ctr" rtl="1">
              <a:lnSpc>
                <a:spcPct val="100000"/>
              </a:lnSpc>
              <a:buNone/>
              <a:defRPr sz="4200" b="1">
                <a:solidFill>
                  <a:schemeClr val="bg1"/>
                </a:solidFill>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9426475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مقدمة الثيؤطوكيات الآدام">
    <p:spTree>
      <p:nvGrpSpPr>
        <p:cNvPr id="1" name=""/>
        <p:cNvGrpSpPr/>
        <p:nvPr/>
      </p:nvGrpSpPr>
      <p:grpSpPr>
        <a:xfrm>
          <a:off x="0" y="0"/>
          <a:ext cx="0" cy="0"/>
          <a:chOff x="0" y="0"/>
          <a:chExt cx="0" cy="0"/>
        </a:xfrm>
      </p:grpSpPr>
      <p:sp>
        <p:nvSpPr>
          <p:cNvPr id="2" name="Rectangle 1"/>
          <p:cNvSpPr/>
          <p:nvPr userDrawn="1"/>
        </p:nvSpPr>
        <p:spPr>
          <a:xfrm>
            <a:off x="2455817" y="138082"/>
            <a:ext cx="423236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SA" sz="2800" b="1" i="0" u="none" strike="noStrike" cap="none" spc="0" normalizeH="0" baseline="0" dirty="0">
                <a:ln>
                  <a:noFill/>
                </a:ln>
                <a:solidFill>
                  <a:srgbClr val="FFC000"/>
                </a:solidFill>
                <a:effectLst/>
                <a:uLnTx/>
                <a:uFillTx/>
                <a:latin typeface="Calibri"/>
                <a:cs typeface="AGA Sindibad Regular" pitchFamily="2" charset="-78"/>
              </a:rPr>
              <a:t>مقدمة الثيؤطوكيات الآدام</a:t>
            </a:r>
          </a:p>
        </p:txBody>
      </p:sp>
      <p:sp>
        <p:nvSpPr>
          <p:cNvPr id="5" name="Text Placeholder 19"/>
          <p:cNvSpPr>
            <a:spLocks noGrp="1"/>
          </p:cNvSpPr>
          <p:nvPr>
            <p:ph type="body" sz="quarter" idx="11"/>
          </p:nvPr>
        </p:nvSpPr>
        <p:spPr>
          <a:xfrm>
            <a:off x="0" y="4281714"/>
            <a:ext cx="9144000" cy="1233715"/>
          </a:xfrm>
          <a:prstGeom prst="rect">
            <a:avLst/>
          </a:prstGeom>
        </p:spPr>
        <p:txBody>
          <a:bodyPr/>
          <a:lstStyle>
            <a:lvl1pPr marL="0" indent="0" algn="ctr">
              <a:buNone/>
              <a:defRPr sz="3600" b="1">
                <a:solidFill>
                  <a:srgbClr val="FFC000"/>
                </a:solidFill>
                <a:latin typeface="Avva_Shenouda" panose="020B0500000000000000" pitchFamily="34" charset="0"/>
              </a:defRPr>
            </a:lvl1pPr>
          </a:lstStyle>
          <a:p>
            <a:pPr lvl="0"/>
            <a:endParaRPr lang="ar-EG" dirty="0"/>
          </a:p>
        </p:txBody>
      </p:sp>
      <p:sp>
        <p:nvSpPr>
          <p:cNvPr id="9" name="Text Placeholder 8"/>
          <p:cNvSpPr>
            <a:spLocks noGrp="1"/>
          </p:cNvSpPr>
          <p:nvPr>
            <p:ph type="body" sz="quarter" idx="12"/>
          </p:nvPr>
        </p:nvSpPr>
        <p:spPr>
          <a:xfrm>
            <a:off x="0" y="2971800"/>
            <a:ext cx="9143999" cy="1309914"/>
          </a:xfrm>
          <a:prstGeom prst="rect">
            <a:avLst/>
          </a:prstGeom>
        </p:spPr>
        <p:txBody>
          <a:bodyPr/>
          <a:lstStyle>
            <a:lvl1pPr indent="0" algn="ctr" rtl="1">
              <a:lnSpc>
                <a:spcPct val="100000"/>
              </a:lnSpc>
              <a:buNone/>
              <a:defRPr sz="4200" b="1">
                <a:solidFill>
                  <a:schemeClr val="bg1"/>
                </a:solidFill>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6880641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أولى =A)">
    <p:spTree>
      <p:nvGrpSpPr>
        <p:cNvPr id="1" name=""/>
        <p:cNvGrpSpPr/>
        <p:nvPr/>
      </p:nvGrpSpPr>
      <p:grpSpPr>
        <a:xfrm>
          <a:off x="0" y="0"/>
          <a:ext cx="0" cy="0"/>
          <a:chOff x="0" y="0"/>
          <a:chExt cx="0" cy="0"/>
        </a:xfrm>
      </p:grpSpPr>
      <p:sp>
        <p:nvSpPr>
          <p:cNvPr id="2" name="Rectangle 1"/>
          <p:cNvSpPr/>
          <p:nvPr userDrawn="1"/>
        </p:nvSpPr>
        <p:spPr>
          <a:xfrm>
            <a:off x="2455817" y="138082"/>
            <a:ext cx="442123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a:t>
            </a:r>
            <a:r>
              <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الأولى </a:t>
            </a:r>
            <a:r>
              <a:rPr lang="en-US" altLang="en-US" sz="2000" b="0" dirty="0">
                <a:solidFill>
                  <a:srgbClr val="FFC000"/>
                </a:solidFill>
                <a:latin typeface="Avva_Shenouda" panose="020B0500000000000000" pitchFamily="34" charset="0"/>
                <a:cs typeface="PT Bold Heading" panose="02010400000000000000" pitchFamily="2" charset="-78"/>
              </a:rPr>
              <a:t>=A</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5" name="Text Placeholder 19"/>
          <p:cNvSpPr>
            <a:spLocks noGrp="1"/>
          </p:cNvSpPr>
          <p:nvPr>
            <p:ph type="body" sz="quarter" idx="11"/>
          </p:nvPr>
        </p:nvSpPr>
        <p:spPr>
          <a:xfrm>
            <a:off x="0" y="3047999"/>
            <a:ext cx="9144000" cy="1233715"/>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32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41416702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نية =B)">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a:t>
            </a:r>
            <a:r>
              <a:rPr lang="en-US" altLang="en-US" sz="2000" b="0" dirty="0">
                <a:solidFill>
                  <a:srgbClr val="FFC000"/>
                </a:solidFill>
                <a:latin typeface="Avva_Shenouda" panose="020B0500000000000000" pitchFamily="34" charset="0"/>
                <a:cs typeface="PT Bold Heading" panose="02010400000000000000" pitchFamily="2" charset="-78"/>
              </a:rPr>
              <a:t>=B</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5" name="Text Placeholder 19"/>
          <p:cNvSpPr>
            <a:spLocks noGrp="1"/>
          </p:cNvSpPr>
          <p:nvPr>
            <p:ph type="body" sz="quarter" idx="11"/>
          </p:nvPr>
        </p:nvSpPr>
        <p:spPr>
          <a:xfrm>
            <a:off x="0" y="3047999"/>
            <a:ext cx="9144000" cy="1233715"/>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32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5070729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لثة J)">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a:t>
            </a:r>
            <a:r>
              <a:rPr lang="en-US" altLang="en-US" sz="2000" b="0" kern="1200" dirty="0">
                <a:solidFill>
                  <a:srgbClr val="FFC000"/>
                </a:solidFill>
                <a:latin typeface="Avva_Shenouda" panose="020B0500000000000000" pitchFamily="34" charset="0"/>
                <a:ea typeface="+mn-ea"/>
                <a:cs typeface="PT Bold Heading" panose="02010400000000000000" pitchFamily="2" charset="-78"/>
              </a:rPr>
              <a:t>=J</a:t>
            </a:r>
            <a:r>
              <a:rPr lang="ar-EG" altLang="en-US" sz="2000" b="0" dirty="0">
                <a:solidFill>
                  <a:srgbClr val="FFC000"/>
                </a:solidFill>
                <a:latin typeface="Avva_Shenouda" panose="020B0500000000000000" pitchFamily="34" charset="0"/>
                <a:cs typeface="PT Bold Heading" panose="02010400000000000000" pitchFamily="2" charset="-78"/>
              </a:rPr>
              <a:t>)</a:t>
            </a:r>
            <a:endParaRPr lang="en-US" altLang="en-US" sz="2400" b="0" dirty="0">
              <a:solidFill>
                <a:srgbClr val="FFC000"/>
              </a:solidFill>
              <a:cs typeface="PT Bold Heading" panose="02010400000000000000"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32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30930529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رابعة (D">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51339351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خامسة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886761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تسبحة الساعة الثالثة</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5319448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سادسة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السادسة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202159750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سابعة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السابعة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=Z</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200" b="1">
                <a:solidFill>
                  <a:schemeClr val="bg1"/>
                </a:solidFill>
              </a:defRPr>
            </a:lvl1pPr>
          </a:lstStyle>
          <a:p>
            <a:pPr lvl="0"/>
            <a:endParaRPr lang="en-US" dirty="0"/>
          </a:p>
        </p:txBody>
      </p:sp>
    </p:spTree>
    <p:extLst>
      <p:ext uri="{BB962C8B-B14F-4D97-AF65-F5344CB8AC3E}">
        <p14:creationId xmlns:p14="http://schemas.microsoft.com/office/powerpoint/2010/main" val="9205088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منة">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40480458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شير ني ماريا 8">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36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3" name="Rectangle 2">
            <a:extLst>
              <a:ext uri="{FF2B5EF4-FFF2-40B4-BE49-F238E27FC236}">
                <a16:creationId xmlns:a16="http://schemas.microsoft.com/office/drawing/2014/main" id="{8CBCABEF-5359-1654-E793-F3C30A267F90}"/>
              </a:ext>
            </a:extLst>
          </p:cNvPr>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الثامنة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9214524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تاسعة">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التاسعة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33075512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عاشرة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العاشرة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t>
            </a:r>
            <a:r>
              <a:rPr kumimoji="0" lang="ar-EG"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 </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7852109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حادية عشر">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الحادية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I=A</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7728913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ثيؤطوكية الأحد (القطعة الثانية عشر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الثانية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I=B</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36120512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ثيؤطوكية الأحد (القطعة الثالثة عشر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الثالثة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=I=J</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31653129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ثيؤطوكية الأحد (القطعة الرابعة عشر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الرابعة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I=D</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29620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تسبحة الساعة السادسة</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48178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ثيؤطوكية الأحد (القطعة الخامسة عشر ">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الأحد (</a:t>
            </a:r>
            <a:r>
              <a:rPr kumimoji="0" lang="ar-EG"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القطعة الخامسة عشر </a:t>
            </a:r>
            <a:r>
              <a:rPr kumimoji="0" lang="en-US" altLang="en-US" sz="2400" b="1" i="0" u="none" strike="noStrike" kern="1200" cap="none" spc="0" normalizeH="0" baseline="0" dirty="0">
                <a:ln>
                  <a:noFill/>
                </a:ln>
                <a:solidFill>
                  <a:srgbClr val="FFC000"/>
                </a:solidFill>
                <a:effectLst/>
                <a:uLnTx/>
                <a:uFillTx/>
                <a:latin typeface="Calibri"/>
                <a:ea typeface="+mn-ea"/>
                <a:cs typeface="AGA Sindibad Regular" pitchFamily="2" charset="-78"/>
              </a:rPr>
              <a:t>(</a:t>
            </a:r>
            <a:r>
              <a:rPr kumimoji="0" lang="en-US" altLang="en-US" sz="2400" b="1" i="0" u="none" strike="noStrike" kern="1200" cap="none" spc="0" normalizeH="0" baseline="0" dirty="0">
                <a:ln>
                  <a:noFill/>
                </a:ln>
                <a:solidFill>
                  <a:srgbClr val="FFC000"/>
                </a:solidFill>
                <a:effectLst/>
                <a:uLnTx/>
                <a:uFillTx/>
                <a:latin typeface="Avva_Shenouda" panose="020B0500000000000000" pitchFamily="34" charset="0"/>
                <a:ea typeface="+mn-ea"/>
                <a:cs typeface="AGA Sindibad Regular" pitchFamily="2" charset="-78"/>
              </a:rPr>
              <a:t>I=E</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1277979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ختام الثيؤطوكيات الادام">
    <p:spTree>
      <p:nvGrpSpPr>
        <p:cNvPr id="1" name=""/>
        <p:cNvGrpSpPr/>
        <p:nvPr/>
      </p:nvGrpSpPr>
      <p:grpSpPr>
        <a:xfrm>
          <a:off x="0" y="0"/>
          <a:ext cx="0" cy="0"/>
          <a:chOff x="0" y="0"/>
          <a:chExt cx="0" cy="0"/>
        </a:xfrm>
      </p:grpSpPr>
      <p:sp>
        <p:nvSpPr>
          <p:cNvPr id="2" name="Rectangle 1"/>
          <p:cNvSpPr/>
          <p:nvPr userDrawn="1"/>
        </p:nvSpPr>
        <p:spPr>
          <a:xfrm>
            <a:off x="2455817" y="138082"/>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ختام الثيؤطوكيات الادام</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12857882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انهار">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2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1">
              <a:lnSpc>
                <a:spcPct val="100000"/>
              </a:lnSpc>
              <a:buNone/>
              <a:defRPr lang="en-US" sz="2800" b="1" kern="1200" dirty="0">
                <a:solidFill>
                  <a:srgbClr val="FFC000"/>
                </a:solidFill>
                <a:latin typeface="Avva_Shenouda"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4000" b="1">
                <a:solidFill>
                  <a:schemeClr val="bg1"/>
                </a:solidFill>
              </a:defRPr>
            </a:lvl1pPr>
          </a:lstStyle>
          <a:p>
            <a:pPr lvl="0"/>
            <a:endParaRPr lang="en-US" dirty="0"/>
          </a:p>
        </p:txBody>
      </p:sp>
    </p:spTree>
    <p:extLst>
      <p:ext uri="{BB962C8B-B14F-4D97-AF65-F5344CB8AC3E}">
        <p14:creationId xmlns:p14="http://schemas.microsoft.com/office/powerpoint/2010/main" val="25540111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ابصالية السبت ـ سبت النور ">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2" name="Rectangle 1">
            <a:extLst>
              <a:ext uri="{FF2B5EF4-FFF2-40B4-BE49-F238E27FC236}">
                <a16:creationId xmlns:a16="http://schemas.microsoft.com/office/drawing/2014/main" id="{FF3D1525-5893-B402-519C-D3AF4B0473C2}"/>
              </a:ext>
            </a:extLst>
          </p:cNvPr>
          <p:cNvSpPr/>
          <p:nvPr userDrawn="1"/>
        </p:nvSpPr>
        <p:spPr>
          <a:xfrm>
            <a:off x="2161358" y="111956"/>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إبصالية واطس لسبت الفرح</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40220646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ثيؤطوكية السبت">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2" name="Rectangle 1">
            <a:extLst>
              <a:ext uri="{FF2B5EF4-FFF2-40B4-BE49-F238E27FC236}">
                <a16:creationId xmlns:a16="http://schemas.microsoft.com/office/drawing/2014/main" id="{FF3D1525-5893-B402-519C-D3AF4B0473C2}"/>
              </a:ext>
            </a:extLst>
          </p:cNvPr>
          <p:cNvSpPr/>
          <p:nvPr userDrawn="1"/>
        </p:nvSpPr>
        <p:spPr>
          <a:xfrm>
            <a:off x="2161358" y="111956"/>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ثيؤطوكية السبت</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42313053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الشيرات">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2" name="Rectangle 1">
            <a:extLst>
              <a:ext uri="{FF2B5EF4-FFF2-40B4-BE49-F238E27FC236}">
                <a16:creationId xmlns:a16="http://schemas.microsoft.com/office/drawing/2014/main" id="{FF3D1525-5893-B402-519C-D3AF4B0473C2}"/>
              </a:ext>
            </a:extLst>
          </p:cNvPr>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الشيرات</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8129142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ذكصولوجية سبت الفرح">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2" name="Rectangle 1">
            <a:extLst>
              <a:ext uri="{FF2B5EF4-FFF2-40B4-BE49-F238E27FC236}">
                <a16:creationId xmlns:a16="http://schemas.microsoft.com/office/drawing/2014/main" id="{FF3D1525-5893-B402-519C-D3AF4B0473C2}"/>
              </a:ext>
            </a:extLst>
          </p:cNvPr>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ذكصولوجية سبت الفرح</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25819294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ختام الثيؤطوكيات الواطس">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
        <p:nvSpPr>
          <p:cNvPr id="2" name="Rectangle 1">
            <a:extLst>
              <a:ext uri="{FF2B5EF4-FFF2-40B4-BE49-F238E27FC236}">
                <a16:creationId xmlns:a16="http://schemas.microsoft.com/office/drawing/2014/main" id="{FF3D1525-5893-B402-519C-D3AF4B0473C2}"/>
              </a:ext>
            </a:extLst>
          </p:cNvPr>
          <p:cNvSpPr/>
          <p:nvPr userDrawn="1"/>
        </p:nvSpPr>
        <p:spPr>
          <a:xfrm>
            <a:off x="2161358" y="0"/>
            <a:ext cx="4821283" cy="523220"/>
          </a:xfrm>
          <a:prstGeom prst="rect">
            <a:avLst/>
          </a:prstGeom>
          <a:noFill/>
        </p:spPr>
        <p:txBody>
          <a:bodyPr wrap="square" lIns="91440" tIns="45720" rIns="91440" bIns="45720">
            <a:spAutoFit/>
          </a:bodyPr>
          <a:lstStyle/>
          <a:p>
            <a:pPr algn="ctr" rtl="1" eaLnBrk="1" hangingPunct="1">
              <a:buFontTx/>
              <a:buNone/>
            </a:pPr>
            <a:r>
              <a:rPr kumimoji="0" lang="ar-EG" altLang="en-US" sz="2800" b="1" i="0" u="none" strike="noStrike" kern="1200" cap="none" spc="0" normalizeH="0" baseline="0" dirty="0">
                <a:ln>
                  <a:noFill/>
                </a:ln>
                <a:solidFill>
                  <a:srgbClr val="FFC000"/>
                </a:solidFill>
                <a:effectLst/>
                <a:uLnTx/>
                <a:uFillTx/>
                <a:latin typeface="Calibri"/>
                <a:ea typeface="+mn-ea"/>
                <a:cs typeface="AGA Sindibad Regular" pitchFamily="2" charset="-78"/>
              </a:rPr>
              <a:t>ختام الثيؤطوكيات الواطس</a:t>
            </a:r>
            <a:endParaRPr kumimoji="0" lang="en-US" altLang="en-US" sz="2800" b="1" i="0" u="none" strike="noStrike" kern="1200" cap="none" spc="0" normalizeH="0" baseline="0" dirty="0">
              <a:ln>
                <a:noFill/>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41752400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cs new">
    <p:spTree>
      <p:nvGrpSpPr>
        <p:cNvPr id="1" name=""/>
        <p:cNvGrpSpPr/>
        <p:nvPr/>
      </p:nvGrpSpPr>
      <p:grpSpPr>
        <a:xfrm>
          <a:off x="0" y="0"/>
          <a:ext cx="0" cy="0"/>
          <a:chOff x="0" y="0"/>
          <a:chExt cx="0" cy="0"/>
        </a:xfrm>
      </p:grpSpPr>
      <p:sp>
        <p:nvSpPr>
          <p:cNvPr id="5" name="Text Placeholder 19"/>
          <p:cNvSpPr>
            <a:spLocks noGrp="1"/>
          </p:cNvSpPr>
          <p:nvPr>
            <p:ph type="body" sz="quarter" idx="11"/>
          </p:nvPr>
        </p:nvSpPr>
        <p:spPr>
          <a:xfrm>
            <a:off x="0" y="3057524"/>
            <a:ext cx="9144000" cy="1224189"/>
          </a:xfrm>
          <a:prstGeom prst="rect">
            <a:avLst/>
          </a:prstGeom>
        </p:spPr>
        <p:txBody>
          <a:bodyPr/>
          <a:lstStyle>
            <a:lvl1pPr marL="0" indent="0" algn="ctr">
              <a:buNone/>
              <a:defRPr lang="ar-EG" sz="4000" b="1" kern="1200" dirty="0">
                <a:solidFill>
                  <a:schemeClr val="bg1"/>
                </a:solidFill>
                <a:latin typeface="+mn-lt"/>
                <a:ea typeface="+mn-ea"/>
                <a:cs typeface="+mn-cs"/>
              </a:defRPr>
            </a:lvl1pPr>
          </a:lstStyle>
          <a:p>
            <a:pPr lvl="0"/>
            <a:endParaRPr lang="ar-EG" dirty="0"/>
          </a:p>
        </p:txBody>
      </p:sp>
      <p:sp>
        <p:nvSpPr>
          <p:cNvPr id="9" name="Text Placeholder 8"/>
          <p:cNvSpPr>
            <a:spLocks noGrp="1"/>
          </p:cNvSpPr>
          <p:nvPr>
            <p:ph type="body" sz="quarter" idx="12"/>
          </p:nvPr>
        </p:nvSpPr>
        <p:spPr>
          <a:xfrm>
            <a:off x="1" y="4281713"/>
            <a:ext cx="9143999" cy="1279635"/>
          </a:xfrm>
          <a:prstGeom prst="rect">
            <a:avLst/>
          </a:prstGeom>
        </p:spPr>
        <p:txBody>
          <a:bodyPr/>
          <a:lstStyle>
            <a:lvl1pPr indent="0" algn="ctr" rtl="0">
              <a:lnSpc>
                <a:spcPct val="100000"/>
              </a:lnSpc>
              <a:buNone/>
              <a:defRPr lang="en-US" sz="3200" b="1" kern="1200" dirty="0">
                <a:solidFill>
                  <a:srgbClr val="FFC000"/>
                </a:solidFill>
                <a:latin typeface="CS New Athanasius" panose="020B0500000000000000" pitchFamily="34" charset="0"/>
                <a:ea typeface="+mn-ea"/>
                <a:cs typeface="+mn-cs"/>
              </a:defRPr>
            </a:lvl1pPr>
          </a:lstStyle>
          <a:p>
            <a:pPr lvl="0"/>
            <a:endParaRPr lang="en-US" dirty="0"/>
          </a:p>
        </p:txBody>
      </p:sp>
      <p:sp>
        <p:nvSpPr>
          <p:cNvPr id="11" name="Text Placeholder 10"/>
          <p:cNvSpPr>
            <a:spLocks noGrp="1"/>
          </p:cNvSpPr>
          <p:nvPr>
            <p:ph type="body" sz="quarter" idx="13"/>
          </p:nvPr>
        </p:nvSpPr>
        <p:spPr>
          <a:xfrm>
            <a:off x="0" y="5531070"/>
            <a:ext cx="9144000" cy="1326930"/>
          </a:xfrm>
          <a:prstGeom prst="rect">
            <a:avLst/>
          </a:prstGeom>
        </p:spPr>
        <p:txBody>
          <a:bodyPr/>
          <a:lstStyle>
            <a:lvl1pPr marL="0" indent="0" algn="ctr" rtl="1">
              <a:lnSpc>
                <a:spcPct val="100000"/>
              </a:lnSpc>
              <a:buNone/>
              <a:defRPr sz="3200" b="1">
                <a:solidFill>
                  <a:schemeClr val="bg1"/>
                </a:solidFill>
              </a:defRPr>
            </a:lvl1pPr>
          </a:lstStyle>
          <a:p>
            <a:pPr lvl="0"/>
            <a:endParaRPr lang="en-US" dirty="0"/>
          </a:p>
        </p:txBody>
      </p:sp>
    </p:spTree>
    <p:extLst>
      <p:ext uri="{BB962C8B-B14F-4D97-AF65-F5344CB8AC3E}">
        <p14:creationId xmlns:p14="http://schemas.microsoft.com/office/powerpoint/2010/main" val="12977283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5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تسبحة الساعة التاسعة</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64908431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r" defTabSz="914400" rtl="1"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1"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
        <p:nvSpPr>
          <p:cNvPr id="4" name="Slide Number Placeholder 3"/>
          <p:cNvSpPr>
            <a:spLocks noGrp="1"/>
          </p:cNvSpPr>
          <p:nvPr>
            <p:ph type="sldNum" sz="quarter" idx="12"/>
          </p:nvPr>
        </p:nvSpPr>
        <p:spPr/>
        <p:txBody>
          <a:bodyPr/>
          <a:lstStyle>
            <a:lvl1pPr>
              <a:defRPr/>
            </a:lvl1pPr>
          </a:lstStyle>
          <a:p>
            <a:pPr marL="0" marR="0" lvl="0" indent="0" algn="l" defTabSz="914400" rtl="1" eaLnBrk="1" fontAlgn="base" latinLnBrk="0" hangingPunct="1">
              <a:lnSpc>
                <a:spcPct val="100000"/>
              </a:lnSpc>
              <a:spcBef>
                <a:spcPct val="0"/>
              </a:spcBef>
              <a:spcAft>
                <a:spcPct val="0"/>
              </a:spcAft>
              <a:buClrTx/>
              <a:buSzTx/>
              <a:buFontTx/>
              <a:buNone/>
              <a:tabLst/>
              <a:defRPr/>
            </a:pPr>
            <a:fld id="{D6279175-84AB-4E34-A35F-34C79379A807}" type="slidenum">
              <a:rPr kumimoji="0" lang="ar-SA" altLang="en-US" sz="1400" b="0" i="0" u="none" strike="noStrike" kern="1200" cap="none" spc="0" normalizeH="0" baseline="0" noProof="0" smtClean="0">
                <a:ln>
                  <a:noFill/>
                </a:ln>
                <a:solidFill>
                  <a:srgbClr val="000000"/>
                </a:solidFill>
                <a:effectLst/>
                <a:uLnTx/>
                <a:uFillTx/>
                <a:latin typeface="Arial"/>
                <a:ea typeface="+mn-ea"/>
              </a:rPr>
              <a:pPr marL="0" marR="0" lvl="0" indent="0" algn="l" defTabSz="914400" rtl="1"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48008443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مديح شيري ني ماريا">
    <p:spTree>
      <p:nvGrpSpPr>
        <p:cNvPr id="1" name=""/>
        <p:cNvGrpSpPr/>
        <p:nvPr/>
      </p:nvGrpSpPr>
      <p:grpSpPr>
        <a:xfrm>
          <a:off x="0" y="0"/>
          <a:ext cx="0" cy="0"/>
          <a:chOff x="0" y="0"/>
          <a:chExt cx="0" cy="0"/>
        </a:xfrm>
      </p:grpSpPr>
      <p:sp>
        <p:nvSpPr>
          <p:cNvPr id="2" name="Rectangle 1"/>
          <p:cNvSpPr/>
          <p:nvPr userDrawn="1"/>
        </p:nvSpPr>
        <p:spPr>
          <a:xfrm>
            <a:off x="2377440" y="0"/>
            <a:ext cx="4389120" cy="523220"/>
          </a:xfrm>
          <a:prstGeom prst="rect">
            <a:avLst/>
          </a:prstGeom>
          <a:noFill/>
        </p:spPr>
        <p:txBody>
          <a:bodyPr wrap="square" lIns="91440" tIns="45720" rIns="91440" bIns="45720">
            <a:spAutoFit/>
          </a:bodyPr>
          <a:lstStyle/>
          <a:p>
            <a:pPr lvl="0" algn="ctr" rtl="1">
              <a:buFontTx/>
              <a:buNone/>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شيري ني ماريا</a:t>
            </a:r>
          </a:p>
        </p:txBody>
      </p:sp>
    </p:spTree>
    <p:extLst>
      <p:ext uri="{BB962C8B-B14F-4D97-AF65-F5344CB8AC3E}">
        <p14:creationId xmlns:p14="http://schemas.microsoft.com/office/powerpoint/2010/main" val="32173394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مديح راشى أو ماريا">
    <p:spTree>
      <p:nvGrpSpPr>
        <p:cNvPr id="1" name=""/>
        <p:cNvGrpSpPr/>
        <p:nvPr/>
      </p:nvGrpSpPr>
      <p:grpSpPr>
        <a:xfrm>
          <a:off x="0" y="0"/>
          <a:ext cx="0" cy="0"/>
          <a:chOff x="0" y="0"/>
          <a:chExt cx="0" cy="0"/>
        </a:xfrm>
      </p:grpSpPr>
      <p:sp>
        <p:nvSpPr>
          <p:cNvPr id="2" name="Rectangle 1"/>
          <p:cNvSpPr/>
          <p:nvPr userDrawn="1"/>
        </p:nvSpPr>
        <p:spPr>
          <a:xfrm>
            <a:off x="2377440" y="0"/>
            <a:ext cx="4389120" cy="523220"/>
          </a:xfrm>
          <a:prstGeom prst="rect">
            <a:avLst/>
          </a:prstGeom>
          <a:noFill/>
        </p:spPr>
        <p:txBody>
          <a:bodyPr wrap="square" lIns="91440" tIns="45720" rIns="91440" bIns="45720">
            <a:spAutoFit/>
          </a:bodyPr>
          <a:lstStyle/>
          <a:p>
            <a:pPr lvl="0" algn="ctr" rtl="1">
              <a:buFontTx/>
              <a:buNone/>
            </a:pPr>
            <a:r>
              <a:rPr kumimoji="0" lang="ar-EG" sz="2800" b="1" i="0" u="none" strike="noStrike" cap="none" spc="0" normalizeH="0" baseline="0" dirty="0">
                <a:ln>
                  <a:noFill/>
                </a:ln>
                <a:solidFill>
                  <a:srgbClr val="FFC000"/>
                </a:solidFill>
                <a:effectLst/>
                <a:uLnTx/>
                <a:uFillTx/>
                <a:latin typeface="Calibri"/>
                <a:cs typeface="AGA Sindibad Regular" pitchFamily="2" charset="-78"/>
              </a:rPr>
              <a:t>مديح راشى أو ماريا</a:t>
            </a:r>
          </a:p>
        </p:txBody>
      </p:sp>
    </p:spTree>
    <p:extLst>
      <p:ext uri="{BB962C8B-B14F-4D97-AF65-F5344CB8AC3E}">
        <p14:creationId xmlns:p14="http://schemas.microsoft.com/office/powerpoint/2010/main" val="8068981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10468638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150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userDrawn="1"/>
        </p:nvSpPr>
        <p:spPr>
          <a:xfrm>
            <a:off x="2553286" y="0"/>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22555075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userDrawn="1"/>
        </p:nvSpPr>
        <p:spPr>
          <a:xfrm>
            <a:off x="2602522" y="167863"/>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 باكر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321390035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مزمور ارتداء التون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cs typeface="AGA Sindibad Regular" pitchFamily="2" charset="-78"/>
              </a:rPr>
              <a:t>مزمور يقال أثناء ارتداء التونية</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36407912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lIns="91440" tIns="45720" rIns="91440" bIns="4572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800" b="1" i="0" u="none" strike="noStrike" cap="none" spc="0" normalizeH="0" baseline="0">
                <a:ln>
                  <a:noFill/>
                </a:ln>
                <a:solidFill>
                  <a:srgbClr val="FFC000"/>
                </a:solidFill>
                <a:effectLst>
                  <a:outerShdw blurRad="38100" dist="38100" dir="2700000" algn="tl">
                    <a:srgbClr val="000000">
                      <a:alpha val="43137"/>
                    </a:srgbClr>
                  </a:outerShdw>
                </a:effectLst>
                <a:uLnTx/>
                <a:uFillTx/>
                <a:cs typeface="AGA Sindibad Regular" pitchFamily="2" charset="-78"/>
              </a:defRPr>
            </a:lvl1pPr>
          </a:lstStyle>
          <a:p>
            <a:pPr lvl="0"/>
            <a:r>
              <a:rPr lang="ar-EG" sz="11500" dirty="0">
                <a:effectLst/>
              </a:rPr>
              <a:t>هللويا </a:t>
            </a:r>
            <a:endParaRPr lang="en-US" sz="11500" dirty="0">
              <a:effectLst/>
            </a:endParaRPr>
          </a:p>
        </p:txBody>
      </p:sp>
    </p:spTree>
    <p:extLst>
      <p:ext uri="{BB962C8B-B14F-4D97-AF65-F5344CB8AC3E}">
        <p14:creationId xmlns:p14="http://schemas.microsoft.com/office/powerpoint/2010/main" val="134023216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37481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51163" y="181931"/>
            <a:ext cx="292578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تسبحة 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3301467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850625" y="132055"/>
            <a:ext cx="34427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8281263" y="4058161"/>
            <a:ext cx="86273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ختام</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118016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405816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236582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الثالثة</a:t>
            </a:r>
          </a:p>
        </p:txBody>
      </p:sp>
    </p:spTree>
    <p:extLst>
      <p:ext uri="{BB962C8B-B14F-4D97-AF65-F5344CB8AC3E}">
        <p14:creationId xmlns:p14="http://schemas.microsoft.com/office/powerpoint/2010/main" val="9707643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مزامير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9" y="3932874"/>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7688353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انجيل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18484936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9" y="3932874"/>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378032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155231296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89846"/>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قانون الإيمان</a:t>
            </a:r>
          </a:p>
        </p:txBody>
      </p:sp>
    </p:spTree>
    <p:extLst>
      <p:ext uri="{BB962C8B-B14F-4D97-AF65-F5344CB8AC3E}">
        <p14:creationId xmlns:p14="http://schemas.microsoft.com/office/powerpoint/2010/main" val="22043363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تقدمة الحمل عربي فق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تقدمة الحمل</a:t>
            </a:r>
          </a:p>
        </p:txBody>
      </p:sp>
    </p:spTree>
    <p:extLst>
      <p:ext uri="{BB962C8B-B14F-4D97-AF65-F5344CB8AC3E}">
        <p14:creationId xmlns:p14="http://schemas.microsoft.com/office/powerpoint/2010/main" val="141275614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1920371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p:spTree>
      <p:nvGrpSpPr>
        <p:cNvPr id="1" name=""/>
        <p:cNvGrpSpPr/>
        <p:nvPr/>
      </p:nvGrpSpPr>
      <p:grpSpPr>
        <a:xfrm>
          <a:off x="0" y="0"/>
          <a:ext cx="0" cy="0"/>
          <a:chOff x="0" y="0"/>
          <a:chExt cx="0" cy="0"/>
        </a:xfrm>
      </p:grpSpPr>
      <p:sp>
        <p:nvSpPr>
          <p:cNvPr id="4" name="Rectangle 3"/>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الاولي</a:t>
            </a:r>
            <a:endParaRPr lang="en-US" sz="2400" b="1"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0" y="6215205"/>
            <a:ext cx="684803" cy="523220"/>
          </a:xfrm>
          <a:prstGeom prst="rect">
            <a:avLst/>
          </a:prstGeom>
        </p:spPr>
        <p:txBody>
          <a:bodyPr wrap="none">
            <a:spAutoFit/>
          </a:bodyPr>
          <a:lstStyle/>
          <a:p>
            <a:r>
              <a:rPr lang="ar-EG" sz="2800" b="1" u="sng" dirty="0">
                <a:solidFill>
                  <a:srgbClr val="FFC000"/>
                </a:solidFill>
              </a:rPr>
              <a:t>ختام</a:t>
            </a:r>
            <a:endParaRPr lang="en-US" sz="2800" b="1" u="sng" dirty="0">
              <a:solidFill>
                <a:srgbClr val="FFC000"/>
              </a:solidFill>
            </a:endParaRPr>
          </a:p>
        </p:txBody>
      </p:sp>
      <p:sp>
        <p:nvSpPr>
          <p:cNvPr id="6"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6415284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35801489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1988899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90125414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3379735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312728" y="23446"/>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4659083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53404" y="46892"/>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7385293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1882203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مجداً وإكراماً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734756" y="23446"/>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a:t>
            </a:r>
            <a:r>
              <a:rPr kumimoji="0" lang="ar-SA" sz="3200" b="1" i="0" u="none" strike="noStrike" cap="none" spc="0" normalizeH="0" baseline="0" dirty="0">
                <a:ln>
                  <a:noFill/>
                </a:ln>
                <a:solidFill>
                  <a:srgbClr val="FFC000"/>
                </a:solidFill>
                <a:effectLst/>
                <a:uLnTx/>
                <a:uFillTx/>
                <a:cs typeface="AGA Sindibad Regular" pitchFamily="2" charset="-78"/>
              </a:rPr>
              <a:t>جداً وإكراماً</a:t>
            </a:r>
            <a:r>
              <a:rPr kumimoji="0" lang="en-US" sz="3200" b="1" i="0" u="none" strike="noStrike" cap="none" spc="0" normalizeH="0" baseline="0" dirty="0">
                <a:ln>
                  <a:noFill/>
                </a:ln>
                <a:solidFill>
                  <a:srgbClr val="FFC000"/>
                </a:solidFill>
                <a:effectLst/>
                <a:uLnTx/>
                <a:uFillTx/>
                <a:cs typeface="AGA Sindibad Regular" pitchFamily="2" charset="-78"/>
              </a:rPr>
              <a:t> </a:t>
            </a:r>
          </a:p>
        </p:txBody>
      </p:sp>
    </p:spTree>
    <p:extLst>
      <p:ext uri="{BB962C8B-B14F-4D97-AF65-F5344CB8AC3E}">
        <p14:creationId xmlns:p14="http://schemas.microsoft.com/office/powerpoint/2010/main" val="159580133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92670" y="70338"/>
            <a:ext cx="284001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56118573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94080" y="70338"/>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Tree>
    <p:extLst>
      <p:ext uri="{BB962C8B-B14F-4D97-AF65-F5344CB8AC3E}">
        <p14:creationId xmlns:p14="http://schemas.microsoft.com/office/powerpoint/2010/main" val="3217373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والسبح لله دائماً">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والسبح لله دائماً</a:t>
            </a:r>
          </a:p>
        </p:txBody>
      </p:sp>
    </p:spTree>
    <p:extLst>
      <p:ext uri="{BB962C8B-B14F-4D97-AF65-F5344CB8AC3E}">
        <p14:creationId xmlns:p14="http://schemas.microsoft.com/office/powerpoint/2010/main" val="1346824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انجيل الاولي عربي">
    <p:spTree>
      <p:nvGrpSpPr>
        <p:cNvPr id="1" name=""/>
        <p:cNvGrpSpPr/>
        <p:nvPr/>
      </p:nvGrpSpPr>
      <p:grpSpPr>
        <a:xfrm>
          <a:off x="0" y="0"/>
          <a:ext cx="0" cy="0"/>
          <a:chOff x="0" y="0"/>
          <a:chExt cx="0" cy="0"/>
        </a:xfrm>
      </p:grpSpPr>
      <p:sp>
        <p:nvSpPr>
          <p:cNvPr id="4" name="Rectangle 3"/>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الاولي</a:t>
            </a:r>
            <a:endParaRPr lang="en-US" sz="2400" b="1" dirty="0">
              <a:solidFill>
                <a:srgbClr val="FFC000"/>
              </a:solidFill>
              <a:latin typeface="Times New Roman" panose="02020603050405020304" pitchFamily="18" charset="0"/>
              <a:ea typeface="+mj-ea"/>
              <a:cs typeface="+mj-cs"/>
            </a:endParaRP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1201003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664418"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Tree>
    <p:extLst>
      <p:ext uri="{BB962C8B-B14F-4D97-AF65-F5344CB8AC3E}">
        <p14:creationId xmlns:p14="http://schemas.microsoft.com/office/powerpoint/2010/main" val="31912227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80876641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70634"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Tree>
    <p:extLst>
      <p:ext uri="{BB962C8B-B14F-4D97-AF65-F5344CB8AC3E}">
        <p14:creationId xmlns:p14="http://schemas.microsoft.com/office/powerpoint/2010/main" val="34365730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6970302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قداس الكلم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6324980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76299045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قداس الكلمة cs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22944"/>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236032"/>
            <a:ext cx="9144000" cy="682357"/>
          </a:xfrm>
        </p:spPr>
        <p:txBody>
          <a:bodyPr anchor="b">
            <a:noAutofit/>
          </a:bodyPr>
          <a:lstStyle>
            <a:lvl1pPr marL="0" indent="0" algn="ctr">
              <a:buNone/>
              <a:defRPr kumimoji="0" lang="ar-EG" sz="28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5754528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58906426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2412028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702488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انجيل الثالثة">
    <p:spTree>
      <p:nvGrpSpPr>
        <p:cNvPr id="1" name=""/>
        <p:cNvGrpSpPr/>
        <p:nvPr/>
      </p:nvGrpSpPr>
      <p:grpSpPr>
        <a:xfrm>
          <a:off x="0" y="0"/>
          <a:ext cx="0" cy="0"/>
          <a:chOff x="0" y="0"/>
          <a:chExt cx="0" cy="0"/>
        </a:xfrm>
      </p:grpSpPr>
      <p:sp>
        <p:nvSpPr>
          <p:cNvPr id="4" name="Rectangle 3"/>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الثالثة</a:t>
            </a:r>
          </a:p>
        </p:txBody>
      </p:sp>
      <p:sp>
        <p:nvSpPr>
          <p:cNvPr id="5" name="Rectangle 4">
            <a:hlinkClick r:id="rId2" action="ppaction://hlinksldjump"/>
          </p:cNvPr>
          <p:cNvSpPr/>
          <p:nvPr userDrawn="1"/>
        </p:nvSpPr>
        <p:spPr>
          <a:xfrm>
            <a:off x="0" y="6215205"/>
            <a:ext cx="684803" cy="523220"/>
          </a:xfrm>
          <a:prstGeom prst="rect">
            <a:avLst/>
          </a:prstGeom>
        </p:spPr>
        <p:txBody>
          <a:bodyPr wrap="none">
            <a:spAutoFit/>
          </a:bodyPr>
          <a:lstStyle/>
          <a:p>
            <a:r>
              <a:rPr lang="ar-EG" sz="2800" b="1" u="sng" dirty="0">
                <a:solidFill>
                  <a:srgbClr val="FFC000"/>
                </a:solidFill>
              </a:rPr>
              <a:t>ختام</a:t>
            </a:r>
            <a:endParaRPr lang="en-US" sz="2800" b="1" u="sng" dirty="0">
              <a:solidFill>
                <a:srgbClr val="FFC000"/>
              </a:solidFill>
            </a:endParaRPr>
          </a:p>
        </p:txBody>
      </p:sp>
      <p:sp>
        <p:nvSpPr>
          <p:cNvPr id="6"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2857405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40273292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23947035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98837157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257756752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184054550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256821519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0047708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8167635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35643774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29592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انجيل السادسة ">
    <p:spTree>
      <p:nvGrpSpPr>
        <p:cNvPr id="1" name=""/>
        <p:cNvGrpSpPr/>
        <p:nvPr/>
      </p:nvGrpSpPr>
      <p:grpSpPr>
        <a:xfrm>
          <a:off x="0" y="0"/>
          <a:ext cx="0" cy="0"/>
          <a:chOff x="0" y="0"/>
          <a:chExt cx="0" cy="0"/>
        </a:xfrm>
      </p:grpSpPr>
      <p:sp>
        <p:nvSpPr>
          <p:cNvPr id="4" name="Rectangle 3"/>
          <p:cNvSpPr/>
          <p:nvPr userDrawn="1"/>
        </p:nvSpPr>
        <p:spPr>
          <a:xfrm>
            <a:off x="3151163" y="181931"/>
            <a:ext cx="2504049"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السادسة</a:t>
            </a:r>
            <a:endParaRPr lang="en-US" sz="2400" b="1"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0" y="6215205"/>
            <a:ext cx="684803" cy="523220"/>
          </a:xfrm>
          <a:prstGeom prst="rect">
            <a:avLst/>
          </a:prstGeom>
        </p:spPr>
        <p:txBody>
          <a:bodyPr wrap="none">
            <a:spAutoFit/>
          </a:bodyPr>
          <a:lstStyle/>
          <a:p>
            <a:r>
              <a:rPr lang="ar-EG" sz="2800" b="1" u="sng" dirty="0">
                <a:solidFill>
                  <a:srgbClr val="FFC000"/>
                </a:solidFill>
              </a:rPr>
              <a:t>ختام</a:t>
            </a:r>
            <a:endParaRPr lang="en-US" sz="2800" b="1" u="sng" dirty="0">
              <a:solidFill>
                <a:srgbClr val="FFC000"/>
              </a:solidFill>
            </a:endParaRPr>
          </a:p>
        </p:txBody>
      </p:sp>
      <p:sp>
        <p:nvSpPr>
          <p:cNvPr id="6"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63564336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198943187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1818516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249681215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206084388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218610930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208548335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59291376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542302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249827222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3629391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انجيل التاسعة ">
    <p:spTree>
      <p:nvGrpSpPr>
        <p:cNvPr id="1" name=""/>
        <p:cNvGrpSpPr/>
        <p:nvPr/>
      </p:nvGrpSpPr>
      <p:grpSpPr>
        <a:xfrm>
          <a:off x="0" y="0"/>
          <a:ext cx="0" cy="0"/>
          <a:chOff x="0" y="0"/>
          <a:chExt cx="0" cy="0"/>
        </a:xfrm>
      </p:grpSpPr>
      <p:sp>
        <p:nvSpPr>
          <p:cNvPr id="4" name="Rectangle 3"/>
          <p:cNvSpPr/>
          <p:nvPr userDrawn="1"/>
        </p:nvSpPr>
        <p:spPr>
          <a:xfrm>
            <a:off x="3291839" y="181931"/>
            <a:ext cx="2433711"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التاسعة</a:t>
            </a:r>
            <a:endParaRPr lang="en-US" sz="2400" b="1"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0" y="6215205"/>
            <a:ext cx="684803" cy="523220"/>
          </a:xfrm>
          <a:prstGeom prst="rect">
            <a:avLst/>
          </a:prstGeom>
        </p:spPr>
        <p:txBody>
          <a:bodyPr wrap="none">
            <a:spAutoFit/>
          </a:bodyPr>
          <a:lstStyle/>
          <a:p>
            <a:r>
              <a:rPr lang="ar-EG" sz="2800" b="1" u="sng" dirty="0">
                <a:solidFill>
                  <a:srgbClr val="FFC000"/>
                </a:solidFill>
              </a:rPr>
              <a:t>ختام</a:t>
            </a:r>
            <a:endParaRPr lang="en-US" sz="2800" b="1" u="sng" dirty="0">
              <a:solidFill>
                <a:srgbClr val="FFC000"/>
              </a:solidFill>
            </a:endParaRPr>
          </a:p>
        </p:txBody>
      </p:sp>
      <p:sp>
        <p:nvSpPr>
          <p:cNvPr id="6"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29558141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اوشية المسافر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المسافرين</a:t>
            </a:r>
          </a:p>
        </p:txBody>
      </p:sp>
    </p:spTree>
    <p:extLst>
      <p:ext uri="{BB962C8B-B14F-4D97-AF65-F5344CB8AC3E}">
        <p14:creationId xmlns:p14="http://schemas.microsoft.com/office/powerpoint/2010/main" val="305424633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اوشية الراقد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الراقدين</a:t>
            </a:r>
          </a:p>
        </p:txBody>
      </p:sp>
    </p:spTree>
    <p:extLst>
      <p:ext uri="{BB962C8B-B14F-4D97-AF65-F5344CB8AC3E}">
        <p14:creationId xmlns:p14="http://schemas.microsoft.com/office/powerpoint/2010/main" val="336297838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6170764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101998738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103001736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195680452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344909632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98158688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التوزيع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60212042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71804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p:spTree>
      <p:nvGrpSpPr>
        <p:cNvPr id="1" name=""/>
        <p:cNvGrpSpPr/>
        <p:nvPr/>
      </p:nvGrpSpPr>
      <p:grpSpPr>
        <a:xfrm>
          <a:off x="0" y="0"/>
          <a:ext cx="0" cy="0"/>
          <a:chOff x="0" y="0"/>
          <a:chExt cx="0" cy="0"/>
        </a:xfrm>
      </p:grpSpPr>
      <p:sp>
        <p:nvSpPr>
          <p:cNvPr id="4" name="Rectangle 3"/>
          <p:cNvSpPr/>
          <p:nvPr userDrawn="1"/>
        </p:nvSpPr>
        <p:spPr>
          <a:xfrm>
            <a:off x="3137095" y="181931"/>
            <a:ext cx="2863655"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انجيل الساعة الحادية عشر</a:t>
            </a:r>
            <a:endParaRPr lang="en-US" sz="2400" b="1"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0" y="6215205"/>
            <a:ext cx="684803" cy="523220"/>
          </a:xfrm>
          <a:prstGeom prst="rect">
            <a:avLst/>
          </a:prstGeom>
        </p:spPr>
        <p:txBody>
          <a:bodyPr wrap="none">
            <a:spAutoFit/>
          </a:bodyPr>
          <a:lstStyle/>
          <a:p>
            <a:r>
              <a:rPr lang="ar-EG" sz="2800" b="1" u="sng" dirty="0">
                <a:solidFill>
                  <a:srgbClr val="FFC000"/>
                </a:solidFill>
              </a:rPr>
              <a:t>ختام</a:t>
            </a:r>
            <a:endParaRPr lang="en-US" sz="2800" b="1" u="sng" dirty="0">
              <a:solidFill>
                <a:srgbClr val="FFC000"/>
              </a:solidFill>
            </a:endParaRPr>
          </a:p>
        </p:txBody>
      </p:sp>
      <p:sp>
        <p:nvSpPr>
          <p:cNvPr id="6"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7832603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3657914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الهيتنيات المجم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4277472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اوشية اهوية السماء</a:t>
            </a:r>
          </a:p>
        </p:txBody>
      </p:sp>
    </p:spTree>
    <p:extLst>
      <p:ext uri="{BB962C8B-B14F-4D97-AF65-F5344CB8AC3E}">
        <p14:creationId xmlns:p14="http://schemas.microsoft.com/office/powerpoint/2010/main" val="180538992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المياة</a:t>
            </a:r>
          </a:p>
        </p:txBody>
      </p:sp>
    </p:spTree>
    <p:extLst>
      <p:ext uri="{BB962C8B-B14F-4D97-AF65-F5344CB8AC3E}">
        <p14:creationId xmlns:p14="http://schemas.microsoft.com/office/powerpoint/2010/main" val="312724963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Tree>
    <p:extLst>
      <p:ext uri="{BB962C8B-B14F-4D97-AF65-F5344CB8AC3E}">
        <p14:creationId xmlns:p14="http://schemas.microsoft.com/office/powerpoint/2010/main" val="203236806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154232386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70338"/>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16428578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311644277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91125128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705280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4" name="Rectangle 3"/>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الاولي</a:t>
            </a:r>
            <a:endParaRPr lang="en-US" sz="2400" b="1" dirty="0">
              <a:solidFill>
                <a:srgbClr val="FFC000"/>
              </a:solidFill>
              <a:latin typeface="Times New Roman" panose="02020603050405020304" pitchFamily="18" charset="0"/>
              <a:ea typeface="+mj-ea"/>
              <a:cs typeface="+mj-cs"/>
            </a:endParaRP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8653795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42482533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71344" y="15240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Tree>
    <p:extLst>
      <p:ext uri="{BB962C8B-B14F-4D97-AF65-F5344CB8AC3E}">
        <p14:creationId xmlns:p14="http://schemas.microsoft.com/office/powerpoint/2010/main" val="5967487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07/06/1446</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40189078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صلاة الصلح</a:t>
            </a:r>
          </a:p>
        </p:txBody>
      </p:sp>
    </p:spTree>
    <p:extLst>
      <p:ext uri="{BB962C8B-B14F-4D97-AF65-F5344CB8AC3E}">
        <p14:creationId xmlns:p14="http://schemas.microsoft.com/office/powerpoint/2010/main" val="111566635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02015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السلام</a:t>
            </a:r>
          </a:p>
        </p:txBody>
      </p:sp>
    </p:spTree>
    <p:extLst>
      <p:ext uri="{BB962C8B-B14F-4D97-AF65-F5344CB8AC3E}">
        <p14:creationId xmlns:p14="http://schemas.microsoft.com/office/powerpoint/2010/main" val="354254112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الاجتماعات</a:t>
            </a:r>
          </a:p>
        </p:txBody>
      </p:sp>
    </p:spTree>
    <p:extLst>
      <p:ext uri="{BB962C8B-B14F-4D97-AF65-F5344CB8AC3E}">
        <p14:creationId xmlns:p14="http://schemas.microsoft.com/office/powerpoint/2010/main" val="12741757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1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الانافورا</a:t>
            </a:r>
          </a:p>
        </p:txBody>
      </p:sp>
    </p:spTree>
    <p:extLst>
      <p:ext uri="{BB962C8B-B14F-4D97-AF65-F5344CB8AC3E}">
        <p14:creationId xmlns:p14="http://schemas.microsoft.com/office/powerpoint/2010/main" val="78759296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24967967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221500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4" name="Rectangle 3"/>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الثالثة</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62110208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124264545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الاباء</a:t>
            </a:r>
          </a:p>
        </p:txBody>
      </p:sp>
    </p:spTree>
    <p:extLst>
      <p:ext uri="{BB962C8B-B14F-4D97-AF65-F5344CB8AC3E}">
        <p14:creationId xmlns:p14="http://schemas.microsoft.com/office/powerpoint/2010/main" val="7923539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78947740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الانافورا</a:t>
            </a:r>
          </a:p>
        </p:txBody>
      </p:sp>
    </p:spTree>
    <p:extLst>
      <p:ext uri="{BB962C8B-B14F-4D97-AF65-F5344CB8AC3E}">
        <p14:creationId xmlns:p14="http://schemas.microsoft.com/office/powerpoint/2010/main" val="8143163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a:t>
            </a:r>
            <a:r>
              <a:rPr lang="ar-EG" sz="4400" kern="10" baseline="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 الزروع و العشب</a:t>
            </a:r>
            <a:endPar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endParaRPr>
          </a:p>
        </p:txBody>
      </p:sp>
    </p:spTree>
    <p:extLst>
      <p:ext uri="{BB962C8B-B14F-4D97-AF65-F5344CB8AC3E}">
        <p14:creationId xmlns:p14="http://schemas.microsoft.com/office/powerpoint/2010/main" val="329171103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 اهوية السماء</a:t>
            </a:r>
          </a:p>
        </p:txBody>
      </p:sp>
    </p:spTree>
    <p:extLst>
      <p:ext uri="{BB962C8B-B14F-4D97-AF65-F5344CB8AC3E}">
        <p14:creationId xmlns:p14="http://schemas.microsoft.com/office/powerpoint/2010/main" val="115453944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algn="ctr">
              <a:defRPr/>
            </a:pPr>
            <a:r>
              <a:rPr lang="ar-EG" sz="44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Times New Roman"/>
                <a:cs typeface="Times New Roman"/>
              </a:rPr>
              <a:t>اوشية المياة</a:t>
            </a:r>
          </a:p>
        </p:txBody>
      </p:sp>
    </p:spTree>
    <p:extLst>
      <p:ext uri="{BB962C8B-B14F-4D97-AF65-F5344CB8AC3E}">
        <p14:creationId xmlns:p14="http://schemas.microsoft.com/office/powerpoint/2010/main" val="42250945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 أوشية المسافرين">
    <p:spTree>
      <p:nvGrpSpPr>
        <p:cNvPr id="1" name=""/>
        <p:cNvGrpSpPr/>
        <p:nvPr/>
      </p:nvGrpSpPr>
      <p:grpSpPr>
        <a:xfrm>
          <a:off x="0" y="0"/>
          <a:ext cx="0" cy="0"/>
          <a:chOff x="0" y="0"/>
          <a:chExt cx="0" cy="0"/>
        </a:xfrm>
      </p:grpSpPr>
      <p:sp>
        <p:nvSpPr>
          <p:cNvPr id="10" name="Rectangle 9"/>
          <p:cNvSpPr/>
          <p:nvPr userDrawn="1"/>
        </p:nvSpPr>
        <p:spPr>
          <a:xfrm>
            <a:off x="1600200" y="-76200"/>
            <a:ext cx="6172200"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أوشية المسافرين</a:t>
            </a:r>
          </a:p>
        </p:txBody>
      </p:sp>
    </p:spTree>
    <p:extLst>
      <p:ext uri="{BB962C8B-B14F-4D97-AF65-F5344CB8AC3E}">
        <p14:creationId xmlns:p14="http://schemas.microsoft.com/office/powerpoint/2010/main" val="310863678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41521188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ارباع الناقوس avva shenouda">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2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535443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4" name="Rectangle 3"/>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السادسة </a:t>
            </a:r>
            <a:endParaRPr lang="en-US" sz="2400" b="1" dirty="0">
              <a:solidFill>
                <a:srgbClr val="FFC000"/>
              </a:solidFill>
              <a:latin typeface="Times New Roman" panose="02020603050405020304" pitchFamily="18" charset="0"/>
              <a:ea typeface="+mj-ea"/>
              <a:cs typeface="+mj-cs"/>
            </a:endParaRP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5520049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تسبحة البصخة">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4107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57370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ارباع الناقوس cs new athanasous">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0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645293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المرضى</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82034176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60919445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a:extLst>
              <a:ext uri="{FF2B5EF4-FFF2-40B4-BE49-F238E27FC236}">
                <a16:creationId xmlns:a16="http://schemas.microsoft.com/office/drawing/2014/main" id="{955BF0EE-E1BF-4EB2-BE67-DA626DA8DDC1}"/>
              </a:ext>
            </a:extLst>
          </p:cNvPr>
          <p:cNvSpPr/>
          <p:nvPr userDrawn="1"/>
        </p:nvSpPr>
        <p:spPr>
          <a:xfrm>
            <a:off x="2553286" y="0"/>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mn-lt"/>
                <a:ea typeface="+mn-ea"/>
                <a:cs typeface="AGA Sindibad Regular" pitchFamily="2" charset="-78"/>
              </a:rPr>
              <a:t>صلاة رفع بخور</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388439726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الذكصولوجيات">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6168188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تقدمة الحمل">
    <p:spTree>
      <p:nvGrpSpPr>
        <p:cNvPr id="1" name=""/>
        <p:cNvGrpSpPr/>
        <p:nvPr/>
      </p:nvGrpSpPr>
      <p:grpSpPr>
        <a:xfrm>
          <a:off x="0" y="0"/>
          <a:ext cx="0" cy="0"/>
          <a:chOff x="0" y="0"/>
          <a:chExt cx="0" cy="0"/>
        </a:xfrm>
      </p:grpSpPr>
      <p:sp>
        <p:nvSpPr>
          <p:cNvPr id="7" name="Rectangle 6"/>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تقدمة الحمل</a:t>
            </a:r>
          </a:p>
        </p:txBody>
      </p:sp>
    </p:spTree>
    <p:extLst>
      <p:ext uri="{BB962C8B-B14F-4D97-AF65-F5344CB8AC3E}">
        <p14:creationId xmlns:p14="http://schemas.microsoft.com/office/powerpoint/2010/main" val="307135900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الذكصولوجيات 1">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الذكصولوجيات</a:t>
            </a:r>
          </a:p>
        </p:txBody>
      </p:sp>
      <p:sp>
        <p:nvSpPr>
          <p:cNvPr id="4" name="Title 1"/>
          <p:cNvSpPr>
            <a:spLocks noGrp="1"/>
          </p:cNvSpPr>
          <p:nvPr>
            <p:ph type="title" hasCustomPrompt="1"/>
          </p:nvPr>
        </p:nvSpPr>
        <p:spPr>
          <a:xfrm>
            <a:off x="0" y="4375243"/>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415344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عربي">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320" y="4365104"/>
            <a:ext cx="9130680" cy="2492896"/>
          </a:xfrm>
          <a:prstGeom prst="rect">
            <a:avLst/>
          </a:prstGeom>
        </p:spPr>
        <p:txBody>
          <a:bodyPr/>
          <a:lstStyle>
            <a:lvl1pPr marL="0" indent="0" algn="justLow">
              <a:buNone/>
              <a:defRPr sz="4000" b="1">
                <a:solidFill>
                  <a:schemeClr val="bg1"/>
                </a:solidFill>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EG" dirty="0"/>
              <a:t>عربي</a:t>
            </a:r>
          </a:p>
        </p:txBody>
      </p:sp>
    </p:spTree>
    <p:extLst>
      <p:ext uri="{BB962C8B-B14F-4D97-AF65-F5344CB8AC3E}">
        <p14:creationId xmlns:p14="http://schemas.microsoft.com/office/powerpoint/2010/main" val="972258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4" name="Rectangle 3"/>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التاسعة</a:t>
            </a:r>
            <a:endParaRPr lang="en-US" sz="2400" b="1" dirty="0">
              <a:solidFill>
                <a:srgbClr val="FFC000"/>
              </a:solidFill>
              <a:latin typeface="Times New Roman" panose="02020603050405020304" pitchFamily="18" charset="0"/>
              <a:ea typeface="+mj-ea"/>
              <a:cs typeface="+mj-cs"/>
            </a:endParaRP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1275408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2821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 انهار">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0" y="6207439"/>
            <a:ext cx="9143999" cy="605937"/>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Title 1"/>
          <p:cNvSpPr>
            <a:spLocks noGrp="1"/>
          </p:cNvSpPr>
          <p:nvPr>
            <p:ph type="title" hasCustomPrompt="1"/>
          </p:nvPr>
        </p:nvSpPr>
        <p:spPr>
          <a:xfrm>
            <a:off x="0" y="4365104"/>
            <a:ext cx="9144000" cy="782371"/>
          </a:xfrm>
        </p:spPr>
        <p:txBody>
          <a:bodyPr/>
          <a:lstStyle>
            <a:lvl1pPr algn="ctr" rtl="1">
              <a:defRPr sz="3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Tree>
    <p:extLst>
      <p:ext uri="{BB962C8B-B14F-4D97-AF65-F5344CB8AC3E}">
        <p14:creationId xmlns:p14="http://schemas.microsoft.com/office/powerpoint/2010/main" val="54295096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أرباع الناقوس">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0" y="6207439"/>
            <a:ext cx="9143999" cy="605937"/>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Title 1"/>
          <p:cNvSpPr>
            <a:spLocks noGrp="1"/>
          </p:cNvSpPr>
          <p:nvPr>
            <p:ph type="title" hasCustomPrompt="1"/>
          </p:nvPr>
        </p:nvSpPr>
        <p:spPr>
          <a:xfrm>
            <a:off x="0" y="4365104"/>
            <a:ext cx="9144000" cy="782371"/>
          </a:xfrm>
        </p:spPr>
        <p:txBody>
          <a:bodyPr/>
          <a:lstStyle>
            <a:lvl1pPr algn="ctr" rtl="1">
              <a:defRPr sz="3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p:cNvSpPr/>
          <p:nvPr userDrawn="1"/>
        </p:nvSpPr>
        <p:spPr>
          <a:xfrm>
            <a:off x="1592796" y="-27384"/>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أرباع الناقوس</a:t>
            </a:r>
          </a:p>
        </p:txBody>
      </p:sp>
    </p:spTree>
    <p:extLst>
      <p:ext uri="{BB962C8B-B14F-4D97-AF65-F5344CB8AC3E}">
        <p14:creationId xmlns:p14="http://schemas.microsoft.com/office/powerpoint/2010/main" val="281177253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السبع الطرائق">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dirty="0">
                <a:ln>
                  <a:noFill/>
                </a:ln>
                <a:solidFill>
                  <a:srgbClr val="FFC000"/>
                </a:solidFill>
                <a:effectLst/>
                <a:uLnTx/>
                <a:uFillTx/>
                <a:latin typeface="+mn-lt"/>
                <a:ea typeface="+mn-ea"/>
                <a:cs typeface="AGA Sindibad Regular" pitchFamily="2" charset="-78"/>
              </a:rPr>
              <a:t>السبع طرائق</a:t>
            </a:r>
          </a:p>
        </p:txBody>
      </p:sp>
      <p:sp>
        <p:nvSpPr>
          <p:cNvPr id="4" name="Title 1"/>
          <p:cNvSpPr>
            <a:spLocks noGrp="1"/>
          </p:cNvSpPr>
          <p:nvPr>
            <p:ph type="title" hasCustomPrompt="1"/>
          </p:nvPr>
        </p:nvSpPr>
        <p:spPr>
          <a:xfrm>
            <a:off x="395536" y="4459015"/>
            <a:ext cx="8352928"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395536" y="5972907"/>
            <a:ext cx="8352928"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395536" y="5241386"/>
            <a:ext cx="8352928"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11284058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أوشية القراب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dirty="0">
                <a:ln>
                  <a:noFill/>
                </a:ln>
                <a:solidFill>
                  <a:srgbClr val="FFC000"/>
                </a:solidFill>
                <a:effectLst/>
                <a:uLnTx/>
                <a:uFillTx/>
                <a:latin typeface="+mn-lt"/>
                <a:ea typeface="+mn-ea"/>
                <a:cs typeface="AGA Sindibad Regular" pitchFamily="2" charset="-78"/>
              </a:rPr>
              <a:t>أوشية القرابين</a:t>
            </a:r>
          </a:p>
        </p:txBody>
      </p:sp>
      <p:sp>
        <p:nvSpPr>
          <p:cNvPr id="4" name="Title 1"/>
          <p:cNvSpPr>
            <a:spLocks noGrp="1"/>
          </p:cNvSpPr>
          <p:nvPr>
            <p:ph type="title" hasCustomPrompt="1"/>
          </p:nvPr>
        </p:nvSpPr>
        <p:spPr>
          <a:xfrm>
            <a:off x="395536" y="4459015"/>
            <a:ext cx="8352928"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395536" y="5972907"/>
            <a:ext cx="8352928"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395536" y="5241386"/>
            <a:ext cx="8352928"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65334457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7" name="Rectangle 6"/>
          <p:cNvSpPr/>
          <p:nvPr userDrawn="1"/>
        </p:nvSpPr>
        <p:spPr>
          <a:xfrm>
            <a:off x="1592796"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تقدمة الحمل</a:t>
            </a:r>
          </a:p>
        </p:txBody>
      </p:sp>
    </p:spTree>
    <p:extLst>
      <p:ext uri="{BB962C8B-B14F-4D97-AF65-F5344CB8AC3E}">
        <p14:creationId xmlns:p14="http://schemas.microsoft.com/office/powerpoint/2010/main" val="10380546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تقدمة الحمل">
    <p:spTree>
      <p:nvGrpSpPr>
        <p:cNvPr id="1" name=""/>
        <p:cNvGrpSpPr/>
        <p:nvPr/>
      </p:nvGrpSpPr>
      <p:grpSpPr>
        <a:xfrm>
          <a:off x="0" y="0"/>
          <a:ext cx="0" cy="0"/>
          <a:chOff x="0" y="0"/>
          <a:chExt cx="0" cy="0"/>
        </a:xfrm>
      </p:grpSpPr>
      <p:sp>
        <p:nvSpPr>
          <p:cNvPr id="7" name="Rectangle 6"/>
          <p:cNvSpPr/>
          <p:nvPr userDrawn="1"/>
        </p:nvSpPr>
        <p:spPr>
          <a:xfrm>
            <a:off x="1592796"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تقدمة الحمل</a:t>
            </a:r>
          </a:p>
        </p:txBody>
      </p:sp>
      <p:sp>
        <p:nvSpPr>
          <p:cNvPr id="6" name="Title 1"/>
          <p:cNvSpPr>
            <a:spLocks noGrp="1"/>
          </p:cNvSpPr>
          <p:nvPr>
            <p:ph type="title" hasCustomPrompt="1"/>
          </p:nvPr>
        </p:nvSpPr>
        <p:spPr>
          <a:xfrm>
            <a:off x="0" y="4418583"/>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8" name="Text Placeholder 2"/>
          <p:cNvSpPr>
            <a:spLocks noGrp="1"/>
          </p:cNvSpPr>
          <p:nvPr>
            <p:ph type="body" idx="1" hasCustomPrompt="1"/>
          </p:nvPr>
        </p:nvSpPr>
        <p:spPr>
          <a:xfrm>
            <a:off x="0" y="5932475"/>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p:cNvSpPr>
            <a:spLocks noGrp="1"/>
          </p:cNvSpPr>
          <p:nvPr>
            <p:ph type="body" sz="quarter" idx="3" hasCustomPrompt="1"/>
          </p:nvPr>
        </p:nvSpPr>
        <p:spPr>
          <a:xfrm>
            <a:off x="0" y="5200954"/>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4740150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7" name="Rectangle 6"/>
          <p:cNvSpPr/>
          <p:nvPr userDrawn="1"/>
        </p:nvSpPr>
        <p:spPr>
          <a:xfrm>
            <a:off x="3275856" y="116632"/>
            <a:ext cx="2664296"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صلاة الشكر</a:t>
            </a:r>
          </a:p>
        </p:txBody>
      </p:sp>
    </p:spTree>
    <p:extLst>
      <p:ext uri="{BB962C8B-B14F-4D97-AF65-F5344CB8AC3E}">
        <p14:creationId xmlns:p14="http://schemas.microsoft.com/office/powerpoint/2010/main" val="40953077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صلاة الشكر">
    <p:spTree>
      <p:nvGrpSpPr>
        <p:cNvPr id="1" name=""/>
        <p:cNvGrpSpPr/>
        <p:nvPr/>
      </p:nvGrpSpPr>
      <p:grpSpPr>
        <a:xfrm>
          <a:off x="0" y="0"/>
          <a:ext cx="0" cy="0"/>
          <a:chOff x="0" y="0"/>
          <a:chExt cx="0" cy="0"/>
        </a:xfrm>
      </p:grpSpPr>
      <p:sp>
        <p:nvSpPr>
          <p:cNvPr id="7" name="Rectangle 6"/>
          <p:cNvSpPr/>
          <p:nvPr userDrawn="1"/>
        </p:nvSpPr>
        <p:spPr>
          <a:xfrm>
            <a:off x="1592795" y="116632"/>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صلاة الشكر</a:t>
            </a:r>
          </a:p>
        </p:txBody>
      </p:sp>
      <p:sp>
        <p:nvSpPr>
          <p:cNvPr id="3" name="Title 1"/>
          <p:cNvSpPr>
            <a:spLocks noGrp="1"/>
          </p:cNvSpPr>
          <p:nvPr>
            <p:ph type="title" hasCustomPrompt="1"/>
          </p:nvPr>
        </p:nvSpPr>
        <p:spPr>
          <a:xfrm>
            <a:off x="0" y="4418583"/>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32475"/>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00954"/>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5304614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7" name="Rectangle 6"/>
          <p:cNvSpPr/>
          <p:nvPr userDrawn="1"/>
        </p:nvSpPr>
        <p:spPr>
          <a:xfrm>
            <a:off x="1619672" y="116632"/>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تحليل الخدام</a:t>
            </a:r>
          </a:p>
        </p:txBody>
      </p:sp>
    </p:spTree>
    <p:extLst>
      <p:ext uri="{BB962C8B-B14F-4D97-AF65-F5344CB8AC3E}">
        <p14:creationId xmlns:p14="http://schemas.microsoft.com/office/powerpoint/2010/main" val="19364874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4" name="Rectangle 3"/>
          <p:cNvSpPr/>
          <p:nvPr userDrawn="1"/>
        </p:nvSpPr>
        <p:spPr>
          <a:xfrm>
            <a:off x="3137095" y="181931"/>
            <a:ext cx="2787455"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الحادية عشر</a:t>
            </a:r>
            <a:endParaRPr lang="en-US" sz="2400" b="1" dirty="0">
              <a:solidFill>
                <a:srgbClr val="FFC000"/>
              </a:solidFill>
              <a:latin typeface="Times New Roman" panose="02020603050405020304" pitchFamily="18" charset="0"/>
              <a:ea typeface="+mj-ea"/>
              <a:cs typeface="+mj-cs"/>
            </a:endParaRP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423540260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قداس الكلمه">
    <p:spTree>
      <p:nvGrpSpPr>
        <p:cNvPr id="1" name=""/>
        <p:cNvGrpSpPr/>
        <p:nvPr/>
      </p:nvGrpSpPr>
      <p:grpSpPr>
        <a:xfrm>
          <a:off x="0" y="0"/>
          <a:ext cx="0" cy="0"/>
          <a:chOff x="0" y="0"/>
          <a:chExt cx="0" cy="0"/>
        </a:xfrm>
      </p:grpSpPr>
      <p:sp>
        <p:nvSpPr>
          <p:cNvPr id="7" name="Rectangle 6"/>
          <p:cNvSpPr/>
          <p:nvPr userDrawn="1"/>
        </p:nvSpPr>
        <p:spPr>
          <a:xfrm>
            <a:off x="1592795" y="116632"/>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قداس الكلمه</a:t>
            </a:r>
          </a:p>
        </p:txBody>
      </p:sp>
      <p:sp>
        <p:nvSpPr>
          <p:cNvPr id="3" name="Title 1"/>
          <p:cNvSpPr>
            <a:spLocks noGrp="1"/>
          </p:cNvSpPr>
          <p:nvPr>
            <p:ph type="title" hasCustomPrompt="1"/>
          </p:nvPr>
        </p:nvSpPr>
        <p:spPr>
          <a:xfrm>
            <a:off x="0" y="4418583"/>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32475"/>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00954"/>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289581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الـبـولـــس">
    <p:spTree>
      <p:nvGrpSpPr>
        <p:cNvPr id="1" name=""/>
        <p:cNvGrpSpPr/>
        <p:nvPr/>
      </p:nvGrpSpPr>
      <p:grpSpPr>
        <a:xfrm>
          <a:off x="0" y="0"/>
          <a:ext cx="0" cy="0"/>
          <a:chOff x="0" y="0"/>
          <a:chExt cx="0" cy="0"/>
        </a:xfrm>
      </p:grpSpPr>
      <p:sp>
        <p:nvSpPr>
          <p:cNvPr id="8" name="Rectangle 7"/>
          <p:cNvSpPr/>
          <p:nvPr userDrawn="1"/>
        </p:nvSpPr>
        <p:spPr>
          <a:xfrm>
            <a:off x="1592796" y="44624"/>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الـبـولـــس</a:t>
            </a:r>
          </a:p>
        </p:txBody>
      </p:sp>
    </p:spTree>
    <p:extLst>
      <p:ext uri="{BB962C8B-B14F-4D97-AF65-F5344CB8AC3E}">
        <p14:creationId xmlns:p14="http://schemas.microsoft.com/office/powerpoint/2010/main" val="137867339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10" name="Rectangle 9"/>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الكاثوليكون</a:t>
            </a:r>
          </a:p>
        </p:txBody>
      </p:sp>
    </p:spTree>
    <p:extLst>
      <p:ext uri="{BB962C8B-B14F-4D97-AF65-F5344CB8AC3E}">
        <p14:creationId xmlns:p14="http://schemas.microsoft.com/office/powerpoint/2010/main" val="10910417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الابركسيس</a:t>
            </a:r>
          </a:p>
        </p:txBody>
      </p:sp>
    </p:spTree>
    <p:extLst>
      <p:ext uri="{BB962C8B-B14F-4D97-AF65-F5344CB8AC3E}">
        <p14:creationId xmlns:p14="http://schemas.microsoft.com/office/powerpoint/2010/main" val="19486840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6" name="Rectangle 5"/>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الإبركسيس</a:t>
            </a:r>
          </a:p>
        </p:txBody>
      </p:sp>
    </p:spTree>
    <p:extLst>
      <p:ext uri="{BB962C8B-B14F-4D97-AF65-F5344CB8AC3E}">
        <p14:creationId xmlns:p14="http://schemas.microsoft.com/office/powerpoint/2010/main" val="15002860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السنكسار">
    <p:spTree>
      <p:nvGrpSpPr>
        <p:cNvPr id="1" name=""/>
        <p:cNvGrpSpPr/>
        <p:nvPr/>
      </p:nvGrpSpPr>
      <p:grpSpPr>
        <a:xfrm>
          <a:off x="0" y="0"/>
          <a:ext cx="0" cy="0"/>
          <a:chOff x="0" y="0"/>
          <a:chExt cx="0" cy="0"/>
        </a:xfrm>
      </p:grpSpPr>
      <p:sp>
        <p:nvSpPr>
          <p:cNvPr id="5" name="Rectangle 4"/>
          <p:cNvSpPr/>
          <p:nvPr userDrawn="1"/>
        </p:nvSpPr>
        <p:spPr>
          <a:xfrm>
            <a:off x="1619672"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السنكسار</a:t>
            </a:r>
          </a:p>
        </p:txBody>
      </p:sp>
    </p:spTree>
    <p:extLst>
      <p:ext uri="{BB962C8B-B14F-4D97-AF65-F5344CB8AC3E}">
        <p14:creationId xmlns:p14="http://schemas.microsoft.com/office/powerpoint/2010/main" val="376853095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أوشية الإنجيل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97591496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المزمور">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المزمور</a:t>
            </a:r>
          </a:p>
        </p:txBody>
      </p:sp>
    </p:spTree>
    <p:extLst>
      <p:ext uri="{BB962C8B-B14F-4D97-AF65-F5344CB8AC3E}">
        <p14:creationId xmlns:p14="http://schemas.microsoft.com/office/powerpoint/2010/main" val="145540993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mj-cs"/>
              </a:rPr>
              <a:t>الانجيل</a:t>
            </a:r>
          </a:p>
        </p:txBody>
      </p:sp>
    </p:spTree>
    <p:extLst>
      <p:ext uri="{BB962C8B-B14F-4D97-AF65-F5344CB8AC3E}">
        <p14:creationId xmlns:p14="http://schemas.microsoft.com/office/powerpoint/2010/main" val="406768696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طرح القيامة</a:t>
            </a:r>
          </a:p>
        </p:txBody>
      </p:sp>
    </p:spTree>
    <p:extLst>
      <p:ext uri="{BB962C8B-B14F-4D97-AF65-F5344CB8AC3E}">
        <p14:creationId xmlns:p14="http://schemas.microsoft.com/office/powerpoint/2010/main" val="268626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461665"/>
          </a:xfrm>
          <a:prstGeom prst="rect">
            <a:avLst/>
          </a:prstGeom>
          <a:noFill/>
        </p:spPr>
        <p:txBody>
          <a:bodyPr wrap="square" lIns="91440" tIns="45720" rIns="91440" bIns="4572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2400" b="1" kern="1200" dirty="0">
                <a:solidFill>
                  <a:srgbClr val="FFC000"/>
                </a:solidFill>
                <a:latin typeface="Times New Roman" panose="02020603050405020304" pitchFamily="18" charset="0"/>
                <a:ea typeface="+mj-ea"/>
                <a:cs typeface="+mj-cs"/>
              </a:rPr>
              <a:t>صلاة الساعة الاولي</a:t>
            </a:r>
            <a:endParaRPr lang="en-US" sz="24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83554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الطلبة المسائية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54644867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4" name="Rectangle 3"/>
          <p:cNvSpPr/>
          <p:nvPr userDrawn="1"/>
        </p:nvSpPr>
        <p:spPr>
          <a:xfrm>
            <a:off x="1619672" y="116632"/>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الاواشي </a:t>
            </a:r>
          </a:p>
        </p:txBody>
      </p:sp>
    </p:spTree>
    <p:extLst>
      <p:ext uri="{BB962C8B-B14F-4D97-AF65-F5344CB8AC3E}">
        <p14:creationId xmlns:p14="http://schemas.microsoft.com/office/powerpoint/2010/main" val="91952389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قانون الإيمان</a:t>
            </a:r>
          </a:p>
        </p:txBody>
      </p:sp>
    </p:spTree>
    <p:extLst>
      <p:ext uri="{BB962C8B-B14F-4D97-AF65-F5344CB8AC3E}">
        <p14:creationId xmlns:p14="http://schemas.microsoft.com/office/powerpoint/2010/main" val="60040687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صلاة الصلح">
    <p:spTree>
      <p:nvGrpSpPr>
        <p:cNvPr id="1" name=""/>
        <p:cNvGrpSpPr/>
        <p:nvPr/>
      </p:nvGrpSpPr>
      <p:grpSpPr>
        <a:xfrm>
          <a:off x="0" y="0"/>
          <a:ext cx="0" cy="0"/>
          <a:chOff x="0" y="0"/>
          <a:chExt cx="0" cy="0"/>
        </a:xfrm>
      </p:grpSpPr>
      <p:sp>
        <p:nvSpPr>
          <p:cNvPr id="5" name="Rectangle 4"/>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صلاة الصلح</a:t>
            </a:r>
          </a:p>
        </p:txBody>
      </p:sp>
    </p:spTree>
    <p:extLst>
      <p:ext uri="{BB962C8B-B14F-4D97-AF65-F5344CB8AC3E}">
        <p14:creationId xmlns:p14="http://schemas.microsoft.com/office/powerpoint/2010/main" val="348392945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صلاة الصلح">
    <p:spTree>
      <p:nvGrpSpPr>
        <p:cNvPr id="1" name=""/>
        <p:cNvGrpSpPr/>
        <p:nvPr/>
      </p:nvGrpSpPr>
      <p:grpSpPr>
        <a:xfrm>
          <a:off x="0" y="0"/>
          <a:ext cx="0" cy="0"/>
          <a:chOff x="0" y="0"/>
          <a:chExt cx="0" cy="0"/>
        </a:xfrm>
      </p:grpSpPr>
      <p:sp>
        <p:nvSpPr>
          <p:cNvPr id="5" name="Rectangle 4"/>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صلاة الصلح</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54761809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أسبسمس أدام">
    <p:spTree>
      <p:nvGrpSpPr>
        <p:cNvPr id="1" name=""/>
        <p:cNvGrpSpPr/>
        <p:nvPr/>
      </p:nvGrpSpPr>
      <p:grpSpPr>
        <a:xfrm>
          <a:off x="0" y="0"/>
          <a:ext cx="0" cy="0"/>
          <a:chOff x="0" y="0"/>
          <a:chExt cx="0" cy="0"/>
        </a:xfrm>
      </p:grpSpPr>
      <p:sp>
        <p:nvSpPr>
          <p:cNvPr id="5" name="Rectangle 4"/>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أسبسمس أدام</a:t>
            </a:r>
          </a:p>
        </p:txBody>
      </p:sp>
    </p:spTree>
    <p:extLst>
      <p:ext uri="{BB962C8B-B14F-4D97-AF65-F5344CB8AC3E}">
        <p14:creationId xmlns:p14="http://schemas.microsoft.com/office/powerpoint/2010/main" val="42707050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الانافورا</a:t>
            </a:r>
          </a:p>
        </p:txBody>
      </p:sp>
    </p:spTree>
    <p:extLst>
      <p:ext uri="{BB962C8B-B14F-4D97-AF65-F5344CB8AC3E}">
        <p14:creationId xmlns:p14="http://schemas.microsoft.com/office/powerpoint/2010/main" val="122508043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الانافورا</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2173129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أسبسمس واطس">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أسبسمس واطس</a:t>
            </a:r>
          </a:p>
        </p:txBody>
      </p:sp>
    </p:spTree>
    <p:extLst>
      <p:ext uri="{BB962C8B-B14F-4D97-AF65-F5344CB8AC3E}">
        <p14:creationId xmlns:p14="http://schemas.microsoft.com/office/powerpoint/2010/main" val="409145877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الصلوات التأسيسية </a:t>
            </a:r>
          </a:p>
        </p:txBody>
      </p:sp>
    </p:spTree>
    <p:extLst>
      <p:ext uri="{BB962C8B-B14F-4D97-AF65-F5344CB8AC3E}">
        <p14:creationId xmlns:p14="http://schemas.microsoft.com/office/powerpoint/2010/main" val="295070791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الصلوات التأسيسية </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34831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مزمور 15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217314"/>
            <a:ext cx="2335237" cy="1077218"/>
          </a:xfrm>
          <a:prstGeom prst="rect">
            <a:avLst/>
          </a:prstGeom>
          <a:noFill/>
        </p:spPr>
        <p:txBody>
          <a:bodyPr wrap="square" lIns="91440" tIns="45720" rIns="91440" bIns="45720">
            <a:spAutoFit/>
          </a:bodyPr>
          <a:lstStyle/>
          <a:p>
            <a:pPr algn="ctr"/>
            <a:endParaRPr lang="ar-EG"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kumimoji="0" lang="ar-EG"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AGA Sindibad Regular" pitchFamily="2" charset="-78"/>
              </a:rPr>
              <a:t>المزمور</a:t>
            </a:r>
            <a:r>
              <a:rPr lang="ar-EG" sz="4000" b="1" cap="none" spc="0" baseline="0" dirty="0">
                <a:ln w="10160">
                  <a:solidFill>
                    <a:schemeClr val="accent5"/>
                  </a:solidFill>
                  <a:prstDash val="solid"/>
                </a:ln>
                <a:solidFill>
                  <a:srgbClr val="FFC000"/>
                </a:solidFill>
                <a:effectLst/>
                <a:cs typeface="AGA Sindibad Regular" pitchFamily="2" charset="-78"/>
              </a:rPr>
              <a:t> </a:t>
            </a:r>
            <a:r>
              <a:rPr kumimoji="0" lang="ar-EG"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AGA Sindibad Regular" pitchFamily="2" charset="-78"/>
              </a:rPr>
              <a:t>151</a:t>
            </a:r>
            <a:endParaRPr kumimoji="0" lang="en-US" sz="40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AGA Sindibad Regular" pitchFamily="2" charset="-78"/>
            </a:endParaRPr>
          </a:p>
        </p:txBody>
      </p:sp>
    </p:spTree>
    <p:extLst>
      <p:ext uri="{BB962C8B-B14F-4D97-AF65-F5344CB8AC3E}">
        <p14:creationId xmlns:p14="http://schemas.microsoft.com/office/powerpoint/2010/main" val="134955456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7" name="Rectangle 6"/>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سر حلول الروح القدس</a:t>
            </a:r>
          </a:p>
        </p:txBody>
      </p:sp>
    </p:spTree>
    <p:extLst>
      <p:ext uri="{BB962C8B-B14F-4D97-AF65-F5344CB8AC3E}">
        <p14:creationId xmlns:p14="http://schemas.microsoft.com/office/powerpoint/2010/main" val="72333717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سر حلول الروح القدس">
    <p:spTree>
      <p:nvGrpSpPr>
        <p:cNvPr id="1" name=""/>
        <p:cNvGrpSpPr/>
        <p:nvPr/>
      </p:nvGrpSpPr>
      <p:grpSpPr>
        <a:xfrm>
          <a:off x="0" y="0"/>
          <a:ext cx="0" cy="0"/>
          <a:chOff x="0" y="0"/>
          <a:chExt cx="0" cy="0"/>
        </a:xfrm>
      </p:grpSpPr>
      <p:sp>
        <p:nvSpPr>
          <p:cNvPr id="7" name="Rectangle 6"/>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سر حلول الروح القدس</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66514222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3" name="Rectangle 2"/>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المجمع</a:t>
            </a:r>
          </a:p>
        </p:txBody>
      </p:sp>
    </p:spTree>
    <p:extLst>
      <p:ext uri="{BB962C8B-B14F-4D97-AF65-F5344CB8AC3E}">
        <p14:creationId xmlns:p14="http://schemas.microsoft.com/office/powerpoint/2010/main" val="23096432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المجمع">
    <p:spTree>
      <p:nvGrpSpPr>
        <p:cNvPr id="1" name=""/>
        <p:cNvGrpSpPr/>
        <p:nvPr/>
      </p:nvGrpSpPr>
      <p:grpSpPr>
        <a:xfrm>
          <a:off x="0" y="0"/>
          <a:ext cx="0" cy="0"/>
          <a:chOff x="0" y="0"/>
          <a:chExt cx="0" cy="0"/>
        </a:xfrm>
      </p:grpSpPr>
      <p:sp>
        <p:nvSpPr>
          <p:cNvPr id="3" name="Rectangle 2"/>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المجمع</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86685415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blank" preserve="1">
  <p:cSld name="مقدمة القسمة ">
    <p:spTree>
      <p:nvGrpSpPr>
        <p:cNvPr id="1" name=""/>
        <p:cNvGrpSpPr/>
        <p:nvPr/>
      </p:nvGrpSpPr>
      <p:grpSpPr>
        <a:xfrm>
          <a:off x="0" y="0"/>
          <a:ext cx="0" cy="0"/>
          <a:chOff x="0" y="0"/>
          <a:chExt cx="0" cy="0"/>
        </a:xfrm>
      </p:grpSpPr>
      <p:sp>
        <p:nvSpPr>
          <p:cNvPr id="5" name="Rectangle 4"/>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مقدمة القسمة </a:t>
            </a:r>
          </a:p>
        </p:txBody>
      </p:sp>
    </p:spTree>
    <p:extLst>
      <p:ext uri="{BB962C8B-B14F-4D97-AF65-F5344CB8AC3E}">
        <p14:creationId xmlns:p14="http://schemas.microsoft.com/office/powerpoint/2010/main" val="228093401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مقدمة القسمة ">
    <p:spTree>
      <p:nvGrpSpPr>
        <p:cNvPr id="1" name=""/>
        <p:cNvGrpSpPr/>
        <p:nvPr/>
      </p:nvGrpSpPr>
      <p:grpSpPr>
        <a:xfrm>
          <a:off x="0" y="0"/>
          <a:ext cx="0" cy="0"/>
          <a:chOff x="0" y="0"/>
          <a:chExt cx="0" cy="0"/>
        </a:xfrm>
      </p:grpSpPr>
      <p:sp>
        <p:nvSpPr>
          <p:cNvPr id="5" name="Rectangle 4"/>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مقدمة القسمة </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558521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القسمة</a:t>
            </a:r>
          </a:p>
        </p:txBody>
      </p:sp>
    </p:spTree>
    <p:extLst>
      <p:ext uri="{BB962C8B-B14F-4D97-AF65-F5344CB8AC3E}">
        <p14:creationId xmlns:p14="http://schemas.microsoft.com/office/powerpoint/2010/main" val="76379077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القسمة">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القسمة</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1482136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8" name="Rectangle 7"/>
          <p:cNvSpPr/>
          <p:nvPr userDrawn="1"/>
        </p:nvSpPr>
        <p:spPr>
          <a:xfrm>
            <a:off x="1565920"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الاعتراف</a:t>
            </a:r>
          </a:p>
        </p:txBody>
      </p:sp>
    </p:spTree>
    <p:extLst>
      <p:ext uri="{BB962C8B-B14F-4D97-AF65-F5344CB8AC3E}">
        <p14:creationId xmlns:p14="http://schemas.microsoft.com/office/powerpoint/2010/main" val="28756147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الاعتراف">
    <p:spTree>
      <p:nvGrpSpPr>
        <p:cNvPr id="1" name=""/>
        <p:cNvGrpSpPr/>
        <p:nvPr/>
      </p:nvGrpSpPr>
      <p:grpSpPr>
        <a:xfrm>
          <a:off x="0" y="0"/>
          <a:ext cx="0" cy="0"/>
          <a:chOff x="0" y="0"/>
          <a:chExt cx="0" cy="0"/>
        </a:xfrm>
      </p:grpSpPr>
      <p:sp>
        <p:nvSpPr>
          <p:cNvPr id="8" name="Rectangle 7"/>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الاعتراف</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42826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250939466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7" name="Rectangle 6"/>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التوزيع</a:t>
            </a:r>
          </a:p>
        </p:txBody>
      </p:sp>
    </p:spTree>
    <p:extLst>
      <p:ext uri="{BB962C8B-B14F-4D97-AF65-F5344CB8AC3E}">
        <p14:creationId xmlns:p14="http://schemas.microsoft.com/office/powerpoint/2010/main" val="326558304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التوزيع">
    <p:spTree>
      <p:nvGrpSpPr>
        <p:cNvPr id="1" name=""/>
        <p:cNvGrpSpPr/>
        <p:nvPr/>
      </p:nvGrpSpPr>
      <p:grpSpPr>
        <a:xfrm>
          <a:off x="0" y="0"/>
          <a:ext cx="0" cy="0"/>
          <a:chOff x="0" y="0"/>
          <a:chExt cx="0" cy="0"/>
        </a:xfrm>
      </p:grpSpPr>
      <p:sp>
        <p:nvSpPr>
          <p:cNvPr id="7" name="Rectangle 6"/>
          <p:cNvSpPr/>
          <p:nvPr userDrawn="1"/>
        </p:nvSpPr>
        <p:spPr>
          <a:xfrm>
            <a:off x="1592796" y="46365"/>
            <a:ext cx="5958408" cy="646331"/>
          </a:xfrm>
          <a:prstGeom prst="rect">
            <a:avLst/>
          </a:prstGeom>
        </p:spPr>
        <p:txBody>
          <a:bodyPr wrap="square">
            <a:spAutoFit/>
          </a:bodyPr>
          <a:lstStyle/>
          <a:p>
            <a:pPr algn="ctr">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التوزيع</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83346780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320" y="4365104"/>
            <a:ext cx="9130680" cy="2492896"/>
          </a:xfrm>
          <a:prstGeom prst="rect">
            <a:avLst/>
          </a:prstGeom>
        </p:spPr>
        <p:txBody>
          <a:bodyPr/>
          <a:lstStyle>
            <a:lvl1pPr marL="0" indent="0" algn="justLow">
              <a:buNone/>
              <a:defRPr sz="4000" b="1">
                <a:solidFill>
                  <a:schemeClr val="bg1"/>
                </a:solidFill>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EG" dirty="0"/>
              <a:t>عربي</a:t>
            </a:r>
          </a:p>
        </p:txBody>
      </p:sp>
    </p:spTree>
    <p:extLst>
      <p:ext uri="{BB962C8B-B14F-4D97-AF65-F5344CB8AC3E}">
        <p14:creationId xmlns:p14="http://schemas.microsoft.com/office/powerpoint/2010/main" val="327978111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عربي مديح">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320" y="4365104"/>
            <a:ext cx="9130680" cy="2492896"/>
          </a:xfrm>
          <a:prstGeom prst="rect">
            <a:avLst/>
          </a:prstGeom>
        </p:spPr>
        <p:txBody>
          <a:bodyPr/>
          <a:lstStyle>
            <a:lvl1pPr marL="0" indent="0" algn="ctr">
              <a:buNone/>
              <a:defRPr sz="4400" b="1">
                <a:solidFill>
                  <a:schemeClr val="bg1"/>
                </a:solidFill>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EG" dirty="0"/>
              <a:t>عربي</a:t>
            </a:r>
          </a:p>
        </p:txBody>
      </p:sp>
    </p:spTree>
    <p:extLst>
      <p:ext uri="{BB962C8B-B14F-4D97-AF65-F5344CB8AC3E}">
        <p14:creationId xmlns:p14="http://schemas.microsoft.com/office/powerpoint/2010/main" val="17795857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16216" y="4437112"/>
            <a:ext cx="2627784" cy="2284363"/>
          </a:xfrm>
        </p:spPr>
        <p:txBody>
          <a:bodyPr/>
          <a:lstStyle>
            <a:lvl1pPr algn="ctr">
              <a:defRPr lang="ar-EG" sz="3600" b="1" kern="1200" dirty="0" smtClean="0">
                <a:solidFill>
                  <a:schemeClr val="lt1"/>
                </a:solidFill>
                <a:latin typeface="+mn-lt"/>
                <a:ea typeface="+mn-ea"/>
                <a:cs typeface="Simplified Arabic" pitchFamily="2" charset="-78"/>
              </a:defRPr>
            </a:lvl1pPr>
          </a:lstStyle>
          <a:p>
            <a:r>
              <a:rPr lang="ar-EG" dirty="0"/>
              <a:t>عربي</a:t>
            </a:r>
          </a:p>
        </p:txBody>
      </p:sp>
      <p:sp>
        <p:nvSpPr>
          <p:cNvPr id="5" name="Footer Placeholder 4"/>
          <p:cNvSpPr>
            <a:spLocks noGrp="1"/>
          </p:cNvSpPr>
          <p:nvPr>
            <p:ph type="ftr" sz="quarter" idx="11"/>
          </p:nvPr>
        </p:nvSpPr>
        <p:spPr>
          <a:xfrm>
            <a:off x="2590800" y="4437112"/>
            <a:ext cx="3781400" cy="2284363"/>
          </a:xfrm>
        </p:spPr>
        <p:txBody>
          <a:bodyPr/>
          <a:lstStyle>
            <a:lvl1pPr>
              <a:defRPr sz="3200">
                <a:solidFill>
                  <a:srgbClr val="FFC000"/>
                </a:solidFill>
                <a:latin typeface="CS New Athanasius" panose="020B0500000000000000" pitchFamily="34" charset="0"/>
              </a:defRPr>
            </a:lvl1pPr>
          </a:lstStyle>
          <a:p>
            <a:r>
              <a:rPr lang="ar-EG" dirty="0"/>
              <a:t>قبطي</a:t>
            </a:r>
          </a:p>
        </p:txBody>
      </p:sp>
      <p:sp>
        <p:nvSpPr>
          <p:cNvPr id="6" name="Slide Number Placeholder 5"/>
          <p:cNvSpPr>
            <a:spLocks noGrp="1"/>
          </p:cNvSpPr>
          <p:nvPr>
            <p:ph type="sldNum" sz="quarter" idx="12"/>
          </p:nvPr>
        </p:nvSpPr>
        <p:spPr>
          <a:xfrm>
            <a:off x="0" y="4437112"/>
            <a:ext cx="2590800" cy="2284363"/>
          </a:xfrm>
        </p:spPr>
        <p:txBody>
          <a:bodyPr/>
          <a:lstStyle>
            <a:lvl1pPr marL="0" algn="ctr" defTabSz="914400" rtl="1" eaLnBrk="1" latinLnBrk="0" hangingPunct="1">
              <a:defRPr lang="ar-EG" sz="3600" kern="1200" smtClean="0">
                <a:solidFill>
                  <a:schemeClr val="tx1">
                    <a:tint val="75000"/>
                  </a:schemeClr>
                </a:solidFill>
                <a:latin typeface="+mn-lt"/>
                <a:ea typeface="+mn-ea"/>
                <a:cs typeface="AL-Mateen" pitchFamily="2" charset="-78"/>
              </a:defRPr>
            </a:lvl1pPr>
          </a:lstStyle>
          <a:p>
            <a:r>
              <a:rPr lang="ar-EG" b="1" dirty="0">
                <a:solidFill>
                  <a:schemeClr val="lt1"/>
                </a:solidFill>
                <a:cs typeface="Simplified Arabic" pitchFamily="2" charset="-78"/>
              </a:rPr>
              <a:t>معرب</a:t>
            </a:r>
            <a:r>
              <a:rPr lang="ar-EG" dirty="0"/>
              <a:t>	</a:t>
            </a:r>
          </a:p>
        </p:txBody>
      </p:sp>
    </p:spTree>
    <p:extLst>
      <p:ext uri="{BB962C8B-B14F-4D97-AF65-F5344CB8AC3E}">
        <p14:creationId xmlns:p14="http://schemas.microsoft.com/office/powerpoint/2010/main" val="136900377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r">
              <a:defRPr sz="4000" b="1" cap="all"/>
            </a:lvl1pPr>
          </a:lstStyle>
          <a:p>
            <a:r>
              <a:rPr lang="en-US"/>
              <a:t>Click to edit Master title style</a:t>
            </a:r>
            <a:endParaRPr lang="ar-EG"/>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21271350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28184" y="116632"/>
            <a:ext cx="2736304" cy="504056"/>
          </a:xfrm>
          <a:prstGeom prst="rect">
            <a:avLst/>
          </a:prstGeom>
        </p:spPr>
        <p:txBody>
          <a:bodyPr/>
          <a:lstStyle/>
          <a:p>
            <a:r>
              <a:rPr lang="en-US"/>
              <a:t>Click to edit Master title style</a:t>
            </a:r>
            <a:endParaRPr lang="ar-EG"/>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48035362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4509120"/>
            <a:ext cx="2915816" cy="2232248"/>
          </a:xfrm>
          <a:prstGeom prst="rect">
            <a:avLst/>
          </a:prstGeo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249699" y="4452402"/>
            <a:ext cx="2665313" cy="2405598"/>
          </a:xfrm>
          <a:prstGeom prst="rect">
            <a:avLst/>
          </a:prstGeo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2915816" y="4509120"/>
            <a:ext cx="3311351" cy="2348880"/>
          </a:xfrm>
          <a:prstGeom prst="rect">
            <a:avLst/>
          </a:prstGeom>
        </p:spPr>
        <p:txBody>
          <a:bodyPr/>
          <a:lstStyle>
            <a:lvl1pPr marL="0" indent="0" algn="ctr">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EG" dirty="0"/>
              <a:t>قبطي</a:t>
            </a:r>
          </a:p>
          <a:p>
            <a:pPr lvl="0"/>
            <a:endParaRPr lang="ar-EG" dirty="0"/>
          </a:p>
        </p:txBody>
      </p:sp>
    </p:spTree>
    <p:extLst>
      <p:ext uri="{BB962C8B-B14F-4D97-AF65-F5344CB8AC3E}">
        <p14:creationId xmlns:p14="http://schemas.microsoft.com/office/powerpoint/2010/main" val="348605687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28184" y="116632"/>
            <a:ext cx="2736304" cy="504056"/>
          </a:xfrm>
          <a:prstGeom prst="rect">
            <a:avLst/>
          </a:prstGeom>
        </p:spPr>
        <p:txBody>
          <a:bodyPr/>
          <a:lstStyle/>
          <a:p>
            <a:r>
              <a:rPr lang="en-US"/>
              <a:t>Click to edit Master title style</a:t>
            </a:r>
            <a:endParaRPr lang="ar-EG"/>
          </a:p>
        </p:txBody>
      </p:sp>
      <p:sp>
        <p:nvSpPr>
          <p:cNvPr id="3" name="Date Placeholder 2"/>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55140119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1257663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Kai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vpertov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kata 7io 03nai 3mac</a:t>
            </a: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ثيناى إيماس</a:t>
            </a:r>
          </a:p>
        </p:txBody>
      </p:sp>
    </p:spTree>
    <p:extLst>
      <p:ext uri="{BB962C8B-B14F-4D97-AF65-F5344CB8AC3E}">
        <p14:creationId xmlns:p14="http://schemas.microsoft.com/office/powerpoint/2010/main" val="40848460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58314744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62175757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28184" y="116632"/>
            <a:ext cx="2736304" cy="504056"/>
          </a:xfrm>
          <a:prstGeom prst="rect">
            <a:avLst/>
          </a:prstGeom>
        </p:spPr>
        <p:txBody>
          <a:bodyPr/>
          <a:lstStyle/>
          <a:p>
            <a:r>
              <a:rPr lang="en-US"/>
              <a:t>Click to edit Master title style</a:t>
            </a:r>
            <a:endParaRPr lang="ar-EG"/>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4130493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pPr/>
              <a:t>07/06/1446</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C555D9A-0319-458E-87A5-E4BFDB278479}" type="slidenum">
              <a:rPr lang="ar-EG" smtClean="0"/>
              <a:pPr/>
              <a:t>‹#›</a:t>
            </a:fld>
            <a:endParaRPr lang="ar-EG"/>
          </a:p>
        </p:txBody>
      </p:sp>
    </p:spTree>
    <p:extLst>
      <p:ext uri="{BB962C8B-B14F-4D97-AF65-F5344CB8AC3E}">
        <p14:creationId xmlns:p14="http://schemas.microsoft.com/office/powerpoint/2010/main" val="38354684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أفرحى يا مريم">
    <p:spTree>
      <p:nvGrpSpPr>
        <p:cNvPr id="1" name=""/>
        <p:cNvGrpSpPr/>
        <p:nvPr/>
      </p:nvGrpSpPr>
      <p:grpSpPr>
        <a:xfrm>
          <a:off x="0" y="0"/>
          <a:ext cx="0" cy="0"/>
          <a:chOff x="0" y="0"/>
          <a:chExt cx="0" cy="0"/>
        </a:xfrm>
      </p:grpSpPr>
      <p:sp>
        <p:nvSpPr>
          <p:cNvPr id="2" name="Rectangle 1"/>
          <p:cNvSpPr/>
          <p:nvPr userDrawn="1"/>
        </p:nvSpPr>
        <p:spPr>
          <a:xfrm>
            <a:off x="2286000" y="46365"/>
            <a:ext cx="4572000" cy="646331"/>
          </a:xfrm>
          <a:prstGeom prst="rect">
            <a:avLst/>
          </a:prstGeom>
        </p:spPr>
        <p:txBody>
          <a:bodyPr>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mn-lt"/>
                <a:ea typeface="+mn-ea"/>
                <a:cs typeface="+mj-cs"/>
              </a:rPr>
              <a:t>أفرحى يا مريم</a:t>
            </a:r>
            <a:endParaRPr kumimoji="0" lang="ar-SA" sz="3600" b="1" i="0" u="none" strike="noStrike" kern="1200" cap="none" spc="0" normalizeH="0" baseline="0" noProof="0" dirty="0">
              <a:ln>
                <a:noFill/>
              </a:ln>
              <a:solidFill>
                <a:srgbClr val="FFC000"/>
              </a:solidFill>
              <a:effectLst/>
              <a:uLnTx/>
              <a:uFillTx/>
              <a:latin typeface="+mn-lt"/>
              <a:ea typeface="+mn-ea"/>
              <a:cs typeface="+mj-cs"/>
            </a:endParaRPr>
          </a:p>
        </p:txBody>
      </p:sp>
    </p:spTree>
    <p:extLst>
      <p:ext uri="{BB962C8B-B14F-4D97-AF65-F5344CB8AC3E}">
        <p14:creationId xmlns:p14="http://schemas.microsoft.com/office/powerpoint/2010/main" val="35470585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dirty="0"/>
              <a:t>Click to edit Master title style</a:t>
            </a:r>
          </a:p>
        </p:txBody>
      </p:sp>
    </p:spTree>
    <p:extLst>
      <p:ext uri="{BB962C8B-B14F-4D97-AF65-F5344CB8AC3E}">
        <p14:creationId xmlns:p14="http://schemas.microsoft.com/office/powerpoint/2010/main" val="53310480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28930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ar-EG"/>
          </a:p>
        </p:txBody>
      </p:sp>
      <p:sp>
        <p:nvSpPr>
          <p:cNvPr id="4" name="Date Placeholder 3"/>
          <p:cNvSpPr>
            <a:spLocks noGrp="1"/>
          </p:cNvSpPr>
          <p:nvPr>
            <p:ph type="dt" sz="half" idx="10"/>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07/06/1446</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a:xfrm>
            <a:off x="457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8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ar-EG"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202982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اوشية القرابين">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12219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تسبحة الملائكة ">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847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409122066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91730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11382441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اوشية المرضي">
    <p:spTree>
      <p:nvGrpSpPr>
        <p:cNvPr id="1" name=""/>
        <p:cNvGrpSpPr/>
        <p:nvPr/>
      </p:nvGrpSpPr>
      <p:grpSpPr>
        <a:xfrm>
          <a:off x="0" y="0"/>
          <a:ext cx="0" cy="0"/>
          <a:chOff x="0" y="0"/>
          <a:chExt cx="0" cy="0"/>
        </a:xfrm>
      </p:grpSpPr>
      <p:sp>
        <p:nvSpPr>
          <p:cNvPr id="3" name="Rectangle 2"/>
          <p:cNvSpPr/>
          <p:nvPr userDrawn="1"/>
        </p:nvSpPr>
        <p:spPr>
          <a:xfrm>
            <a:off x="2590800" y="76200"/>
            <a:ext cx="4191000"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أوشية المرضى</a:t>
            </a:r>
          </a:p>
        </p:txBody>
      </p:sp>
      <p:sp>
        <p:nvSpPr>
          <p:cNvPr id="4" name="Title 1"/>
          <p:cNvSpPr>
            <a:spLocks noGrp="1"/>
          </p:cNvSpPr>
          <p:nvPr>
            <p:ph type="title" hasCustomPrompt="1"/>
          </p:nvPr>
        </p:nvSpPr>
        <p:spPr>
          <a:xfrm>
            <a:off x="395536" y="4459015"/>
            <a:ext cx="8352928"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395536" y="5972907"/>
            <a:ext cx="8352928"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395536" y="5241386"/>
            <a:ext cx="8352928"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28537043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1_اوشية القرابين">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أوشية القرابين</a:t>
            </a:r>
          </a:p>
        </p:txBody>
      </p:sp>
      <p:sp>
        <p:nvSpPr>
          <p:cNvPr id="4" name="Title 1"/>
          <p:cNvSpPr>
            <a:spLocks noGrp="1"/>
          </p:cNvSpPr>
          <p:nvPr>
            <p:ph type="title" hasCustomPrompt="1"/>
          </p:nvPr>
        </p:nvSpPr>
        <p:spPr>
          <a:xfrm>
            <a:off x="0" y="4419600"/>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3349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01971"/>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34561402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الذكصولوجيات 1">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51831841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الذكصولوجيات">
    <p:spTree>
      <p:nvGrpSpPr>
        <p:cNvPr id="1" name=""/>
        <p:cNvGrpSpPr/>
        <p:nvPr/>
      </p:nvGrpSpPr>
      <p:grpSpPr>
        <a:xfrm>
          <a:off x="0" y="0"/>
          <a:ext cx="0" cy="0"/>
          <a:chOff x="0" y="0"/>
          <a:chExt cx="0" cy="0"/>
        </a:xfrm>
      </p:grpSpPr>
      <p:sp>
        <p:nvSpPr>
          <p:cNvPr id="3" name="Rectangle 2"/>
          <p:cNvSpPr/>
          <p:nvPr userDrawn="1"/>
        </p:nvSpPr>
        <p:spPr>
          <a:xfrm>
            <a:off x="2590800" y="76200"/>
            <a:ext cx="4191000" cy="830997"/>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الساعة الاولي من يوم الخميس</a:t>
            </a:r>
          </a:p>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الذكصولوجيات</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3215716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أفنوتى ناى نا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59015"/>
            <a:ext cx="9144000" cy="782371"/>
          </a:xfrm>
          <a:prstGeom prst="rect">
            <a:avLst/>
          </a:prstGeom>
        </p:spPr>
        <p:txBody>
          <a:bodyPr/>
          <a:lstStyle>
            <a:lvl1pPr algn="ctr" rtl="1">
              <a:defRPr lang="ar-EG" sz="32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4"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5" name="Rectangle 4"/>
          <p:cNvSpPr/>
          <p:nvPr userDrawn="1"/>
        </p:nvSpPr>
        <p:spPr>
          <a:xfrm>
            <a:off x="2450752" y="76200"/>
            <a:ext cx="4293992" cy="461665"/>
          </a:xfrm>
          <a:prstGeom prst="rect">
            <a:avLst/>
          </a:prstGeom>
        </p:spPr>
        <p:txBody>
          <a:bodyPr wrap="square">
            <a:spAutoFit/>
          </a:bodyPr>
          <a:lstStyle/>
          <a:p>
            <a:pPr algn="ctr" rtl="1">
              <a:defRPr/>
            </a:pPr>
            <a:r>
              <a:rPr kumimoji="0" lang="ar-EG" sz="24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أفنوتى ناى نان</a:t>
            </a:r>
          </a:p>
        </p:txBody>
      </p:sp>
    </p:spTree>
    <p:extLst>
      <p:ext uri="{BB962C8B-B14F-4D97-AF65-F5344CB8AC3E}">
        <p14:creationId xmlns:p14="http://schemas.microsoft.com/office/powerpoint/2010/main" val="144045130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3" name="Rectangle 2"/>
          <p:cNvSpPr/>
          <p:nvPr userDrawn="1"/>
        </p:nvSpPr>
        <p:spPr>
          <a:xfrm>
            <a:off x="2590800" y="76200"/>
            <a:ext cx="4191000"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أوشية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77766245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تقدمة الحمل</a:t>
            </a:r>
            <a:endParaRPr kumimoji="0" lang="en-US"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6584153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تقدمة الحمل</a:t>
            </a:r>
            <a:endParaRPr kumimoji="0" lang="en-US"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69200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93806713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مجداً وإكراماً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a:t>
            </a:r>
            <a:r>
              <a:rPr kumimoji="0" lang="ar-SA"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جداً وإكراماً</a:t>
            </a:r>
            <a:r>
              <a:rPr kumimoji="0" lang="en-US"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a:t>
            </a:r>
          </a:p>
        </p:txBody>
      </p:sp>
    </p:spTree>
    <p:extLst>
      <p:ext uri="{BB962C8B-B14F-4D97-AF65-F5344CB8AC3E}">
        <p14:creationId xmlns:p14="http://schemas.microsoft.com/office/powerpoint/2010/main" val="159528699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الليلويا فاى بيه بى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algn="ctr"/>
            <a:r>
              <a:rPr lang="ar-EG" sz="2800" b="1" kern="1200" dirty="0">
                <a:solidFill>
                  <a:srgbClr val="FFC000"/>
                </a:solidFill>
                <a:latin typeface="+mn-lt"/>
                <a:ea typeface="+mn-ea"/>
                <a:cs typeface="+mn-cs"/>
              </a:rPr>
              <a:t>الليلويا فاى بيه بى </a:t>
            </a:r>
          </a:p>
        </p:txBody>
      </p:sp>
    </p:spTree>
    <p:extLst>
      <p:ext uri="{BB962C8B-B14F-4D97-AF65-F5344CB8AC3E}">
        <p14:creationId xmlns:p14="http://schemas.microsoft.com/office/powerpoint/2010/main" val="36949710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3_صلاة الشكر">
    <p:spTree>
      <p:nvGrpSpPr>
        <p:cNvPr id="1" name=""/>
        <p:cNvGrpSpPr/>
        <p:nvPr/>
      </p:nvGrpSpPr>
      <p:grpSpPr>
        <a:xfrm>
          <a:off x="0" y="0"/>
          <a:ext cx="0" cy="0"/>
          <a:chOff x="0" y="0"/>
          <a:chExt cx="0" cy="0"/>
        </a:xfrm>
      </p:grpSpPr>
      <p:sp>
        <p:nvSpPr>
          <p:cNvPr id="7" name="Rectangle 6"/>
          <p:cNvSpPr/>
          <p:nvPr userDrawn="1"/>
        </p:nvSpPr>
        <p:spPr>
          <a:xfrm>
            <a:off x="1592795" y="6772"/>
            <a:ext cx="5958408" cy="461665"/>
          </a:xfrm>
          <a:prstGeom prst="rect">
            <a:avLst/>
          </a:prstGeom>
        </p:spPr>
        <p:txBody>
          <a:bodyPr wrap="square">
            <a:spAutoFit/>
          </a:bodyPr>
          <a:lstStyle/>
          <a:p>
            <a:pPr marL="0" algn="ctr" defTabSz="914400" rtl="1" eaLnBrk="1" latinLnBrk="0" hangingPunct="1">
              <a:defRPr/>
            </a:pPr>
            <a:r>
              <a:rPr kumimoji="0" lang="ar-EG" sz="2400" b="1" i="0" u="none" strike="noStrike" kern="1200" cap="none" spc="0" normalizeH="0" baseline="0" dirty="0">
                <a:ln>
                  <a:noFill/>
                </a:ln>
                <a:solidFill>
                  <a:srgbClr val="FFC000"/>
                </a:solidFill>
                <a:effectLst/>
                <a:uLnTx/>
                <a:uFillTx/>
                <a:latin typeface="+mn-lt"/>
                <a:ea typeface="+mn-ea"/>
                <a:cs typeface="AGA Sindibad Regular" pitchFamily="2" charset="-78"/>
              </a:rPr>
              <a:t>صلاة الشكر</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61547013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4_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صلاة الشكر</a:t>
            </a:r>
          </a:p>
        </p:txBody>
      </p:sp>
    </p:spTree>
    <p:extLst>
      <p:ext uri="{BB962C8B-B14F-4D97-AF65-F5344CB8AC3E}">
        <p14:creationId xmlns:p14="http://schemas.microsoft.com/office/powerpoint/2010/main" val="127062416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4190937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قداس الكلمة</a:t>
            </a:r>
          </a:p>
        </p:txBody>
      </p:sp>
    </p:spTree>
    <p:extLst>
      <p:ext uri="{BB962C8B-B14F-4D97-AF65-F5344CB8AC3E}">
        <p14:creationId xmlns:p14="http://schemas.microsoft.com/office/powerpoint/2010/main" val="421420630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الهيتنيات المجم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a:prstGeom prst="rect">
            <a:avLst/>
          </a:prstGeo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قداس الكلمة</a:t>
            </a:r>
          </a:p>
        </p:txBody>
      </p:sp>
    </p:spTree>
    <p:extLst>
      <p:ext uri="{BB962C8B-B14F-4D97-AF65-F5344CB8AC3E}">
        <p14:creationId xmlns:p14="http://schemas.microsoft.com/office/powerpoint/2010/main" val="22544201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قداس الكلمة</a:t>
            </a:r>
          </a:p>
        </p:txBody>
      </p:sp>
    </p:spTree>
    <p:extLst>
      <p:ext uri="{BB962C8B-B14F-4D97-AF65-F5344CB8AC3E}">
        <p14:creationId xmlns:p14="http://schemas.microsoft.com/office/powerpoint/2010/main" val="18263559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دورة القيا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دورة القيامة</a:t>
            </a:r>
          </a:p>
        </p:txBody>
      </p:sp>
    </p:spTree>
    <p:extLst>
      <p:ext uri="{BB962C8B-B14F-4D97-AF65-F5344CB8AC3E}">
        <p14:creationId xmlns:p14="http://schemas.microsoft.com/office/powerpoint/2010/main" val="422921209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قداس الكلم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98210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384488338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11689647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2701663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5066734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2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الصلوات التأسيسية </a:t>
            </a:r>
          </a:p>
        </p:txBody>
      </p:sp>
    </p:spTree>
    <p:extLst>
      <p:ext uri="{BB962C8B-B14F-4D97-AF65-F5344CB8AC3E}">
        <p14:creationId xmlns:p14="http://schemas.microsoft.com/office/powerpoint/2010/main" val="77894433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2_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سر حلول الروح القدس</a:t>
            </a:r>
          </a:p>
        </p:txBody>
      </p:sp>
    </p:spTree>
    <p:extLst>
      <p:ext uri="{BB962C8B-B14F-4D97-AF65-F5344CB8AC3E}">
        <p14:creationId xmlns:p14="http://schemas.microsoft.com/office/powerpoint/2010/main" val="216286547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السلام</a:t>
            </a:r>
          </a:p>
        </p:txBody>
      </p:sp>
    </p:spTree>
    <p:extLst>
      <p:ext uri="{BB962C8B-B14F-4D97-AF65-F5344CB8AC3E}">
        <p14:creationId xmlns:p14="http://schemas.microsoft.com/office/powerpoint/2010/main" val="141742344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الاباء</a:t>
            </a:r>
          </a:p>
        </p:txBody>
      </p:sp>
    </p:spTree>
    <p:extLst>
      <p:ext uri="{BB962C8B-B14F-4D97-AF65-F5344CB8AC3E}">
        <p14:creationId xmlns:p14="http://schemas.microsoft.com/office/powerpoint/2010/main" val="133028337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الموضع</a:t>
            </a:r>
          </a:p>
        </p:txBody>
      </p:sp>
    </p:spTree>
    <p:extLst>
      <p:ext uri="{BB962C8B-B14F-4D97-AF65-F5344CB8AC3E}">
        <p14:creationId xmlns:p14="http://schemas.microsoft.com/office/powerpoint/2010/main" val="74854640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72988486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الزروع والعشب</a:t>
            </a:r>
          </a:p>
        </p:txBody>
      </p:sp>
    </p:spTree>
    <p:extLst>
      <p:ext uri="{BB962C8B-B14F-4D97-AF65-F5344CB8AC3E}">
        <p14:creationId xmlns:p14="http://schemas.microsoft.com/office/powerpoint/2010/main" val="30864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46201283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مياه الانهار</a:t>
            </a:r>
          </a:p>
        </p:txBody>
      </p:sp>
    </p:spTree>
    <p:extLst>
      <p:ext uri="{BB962C8B-B14F-4D97-AF65-F5344CB8AC3E}">
        <p14:creationId xmlns:p14="http://schemas.microsoft.com/office/powerpoint/2010/main" val="312033535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339165747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2_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اوشية القرابين</a:t>
            </a:r>
          </a:p>
        </p:txBody>
      </p:sp>
    </p:spTree>
    <p:extLst>
      <p:ext uri="{BB962C8B-B14F-4D97-AF65-F5344CB8AC3E}">
        <p14:creationId xmlns:p14="http://schemas.microsoft.com/office/powerpoint/2010/main" val="47351855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الاواشي</a:t>
            </a:r>
          </a:p>
        </p:txBody>
      </p:sp>
    </p:spTree>
    <p:extLst>
      <p:ext uri="{BB962C8B-B14F-4D97-AF65-F5344CB8AC3E}">
        <p14:creationId xmlns:p14="http://schemas.microsoft.com/office/powerpoint/2010/main" val="28923330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2_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المجمع</a:t>
            </a:r>
          </a:p>
        </p:txBody>
      </p:sp>
    </p:spTree>
    <p:extLst>
      <p:ext uri="{BB962C8B-B14F-4D97-AF65-F5344CB8AC3E}">
        <p14:creationId xmlns:p14="http://schemas.microsoft.com/office/powerpoint/2010/main" val="399950057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09082934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مقدمة القسمة</a:t>
            </a:r>
          </a:p>
        </p:txBody>
      </p:sp>
    </p:spTree>
    <p:extLst>
      <p:ext uri="{BB962C8B-B14F-4D97-AF65-F5344CB8AC3E}">
        <p14:creationId xmlns:p14="http://schemas.microsoft.com/office/powerpoint/2010/main" val="415492759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27830855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2_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الاعتراف</a:t>
            </a:r>
          </a:p>
        </p:txBody>
      </p:sp>
    </p:spTree>
    <p:extLst>
      <p:ext uri="{BB962C8B-B14F-4D97-AF65-F5344CB8AC3E}">
        <p14:creationId xmlns:p14="http://schemas.microsoft.com/office/powerpoint/2010/main" val="20751184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2_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التوزيع</a:t>
            </a:r>
          </a:p>
        </p:txBody>
      </p:sp>
    </p:spTree>
    <p:extLst>
      <p:ext uri="{BB962C8B-B14F-4D97-AF65-F5344CB8AC3E}">
        <p14:creationId xmlns:p14="http://schemas.microsoft.com/office/powerpoint/2010/main" val="3931573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282510195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5_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00385"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Tree>
    <p:extLst>
      <p:ext uri="{BB962C8B-B14F-4D97-AF65-F5344CB8AC3E}">
        <p14:creationId xmlns:p14="http://schemas.microsoft.com/office/powerpoint/2010/main" val="62517169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ارباع الناقوس">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marL="0" algn="ctr" defTabSz="914400" rtl="1" eaLnBrk="1" latinLnBrk="0" hangingPunct="1">
              <a:defRPr/>
            </a:pP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أرباع</a:t>
            </a:r>
            <a:r>
              <a:rPr kumimoji="0" lang="ar-EG" sz="2400" b="1" i="0" u="none" strike="noStrike" kern="1200" cap="none" spc="0" normalizeH="0" baseline="0" dirty="0">
                <a:ln>
                  <a:noFill/>
                </a:ln>
                <a:solidFill>
                  <a:srgbClr val="FFC000"/>
                </a:solidFill>
                <a:effectLst/>
                <a:uLnTx/>
                <a:uFillTx/>
                <a:latin typeface="+mn-lt"/>
                <a:ea typeface="+mn-ea"/>
                <a:cs typeface="Cocon® Next Arabic" panose="020A0503020102020204" pitchFamily="18" charset="-78"/>
              </a:rPr>
              <a:t> </a:t>
            </a:r>
            <a:r>
              <a:rPr kumimoji="0" lang="ar-EG" sz="3200" b="1"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mn-lt"/>
                <a:ea typeface="+mn-ea"/>
                <a:cs typeface="AGA Sindibad Regular" pitchFamily="2" charset="-78"/>
              </a:rPr>
              <a:t>الناقوس</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7865105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5308759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نبوات الساعة الاولي من يوم الخميس">
    <p:spTree>
      <p:nvGrpSpPr>
        <p:cNvPr id="1" name=""/>
        <p:cNvGrpSpPr/>
        <p:nvPr/>
      </p:nvGrpSpPr>
      <p:grpSpPr>
        <a:xfrm>
          <a:off x="0" y="0"/>
          <a:ext cx="0" cy="0"/>
          <a:chOff x="0" y="0"/>
          <a:chExt cx="0" cy="0"/>
        </a:xfrm>
      </p:grpSpPr>
      <p:sp>
        <p:nvSpPr>
          <p:cNvPr id="7" name="Rectangle 6"/>
          <p:cNvSpPr/>
          <p:nvPr userDrawn="1"/>
        </p:nvSpPr>
        <p:spPr>
          <a:xfrm>
            <a:off x="3276600" y="381000"/>
            <a:ext cx="2520242"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نبوات</a:t>
            </a:r>
            <a:r>
              <a:rPr lang="ar-EG" sz="2800" b="1" kern="10" baseline="0" dirty="0">
                <a:ln w="9525">
                  <a:noFill/>
                  <a:round/>
                  <a:headEnd/>
                  <a:tailEnd/>
                </a:ln>
                <a:solidFill>
                  <a:srgbClr val="FFC000"/>
                </a:solidFill>
                <a:latin typeface="Times New Roman"/>
                <a:cs typeface="Times New Roman"/>
              </a:rPr>
              <a:t> الساعة الثالثة</a:t>
            </a:r>
          </a:p>
        </p:txBody>
      </p:sp>
    </p:spTree>
    <p:extLst>
      <p:ext uri="{BB962C8B-B14F-4D97-AF65-F5344CB8AC3E}">
        <p14:creationId xmlns:p14="http://schemas.microsoft.com/office/powerpoint/2010/main" val="350011603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تسبحة البصخة">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38307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65678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المزمور الخمسون">
    <p:spTree>
      <p:nvGrpSpPr>
        <p:cNvPr id="1" name=""/>
        <p:cNvGrpSpPr/>
        <p:nvPr/>
      </p:nvGrpSpPr>
      <p:grpSpPr>
        <a:xfrm>
          <a:off x="0" y="0"/>
          <a:ext cx="0" cy="0"/>
          <a:chOff x="0" y="0"/>
          <a:chExt cx="0" cy="0"/>
        </a:xfrm>
      </p:grpSpPr>
      <p:sp>
        <p:nvSpPr>
          <p:cNvPr id="10" name="Rectangle 9"/>
          <p:cNvSpPr/>
          <p:nvPr userDrawn="1"/>
        </p:nvSpPr>
        <p:spPr>
          <a:xfrm>
            <a:off x="1524000" y="-39707"/>
            <a:ext cx="6172200" cy="954107"/>
          </a:xfrm>
          <a:prstGeom prst="rect">
            <a:avLst/>
          </a:prstGeom>
        </p:spPr>
        <p:txBody>
          <a:bodyPr wrap="square">
            <a:spAutoFit/>
          </a:bodyPr>
          <a:lstStyle/>
          <a:p>
            <a:pPr algn="ctr"/>
            <a:br>
              <a:rPr lang="ar-EG" sz="2800" kern="10" dirty="0">
                <a:ln w="9525">
                  <a:noFill/>
                  <a:round/>
                  <a:headEnd/>
                  <a:tailEnd/>
                </a:ln>
                <a:solidFill>
                  <a:srgbClr val="FFC000"/>
                </a:solidFill>
                <a:effectLst>
                  <a:outerShdw dist="35921" dir="2700000" algn="ctr" rotWithShape="0">
                    <a:srgbClr val="C0C0C0">
                      <a:alpha val="79999"/>
                    </a:srgbClr>
                  </a:outerShdw>
                </a:effectLst>
                <a:latin typeface="Times New Roman"/>
                <a:cs typeface="Times New Roman"/>
              </a:rPr>
            </a:br>
            <a:r>
              <a:rPr lang="ar-EG" sz="2800" b="1" kern="10" dirty="0">
                <a:ln w="9525">
                  <a:noFill/>
                  <a:round/>
                  <a:headEnd/>
                  <a:tailEnd/>
                </a:ln>
                <a:solidFill>
                  <a:srgbClr val="FFC000"/>
                </a:solidFill>
                <a:effectLst/>
                <a:latin typeface="Times New Roman"/>
                <a:cs typeface="Times New Roman"/>
              </a:rPr>
              <a:t>المزمور</a:t>
            </a:r>
            <a:r>
              <a:rPr lang="ar-EG" sz="2800" b="1" kern="10" baseline="0" dirty="0">
                <a:ln w="9525">
                  <a:noFill/>
                  <a:round/>
                  <a:headEnd/>
                  <a:tailEnd/>
                </a:ln>
                <a:solidFill>
                  <a:srgbClr val="FFC000"/>
                </a:solidFill>
                <a:effectLst/>
                <a:latin typeface="Times New Roman"/>
                <a:cs typeface="Times New Roman"/>
              </a:rPr>
              <a:t> الخمسون</a:t>
            </a:r>
            <a:endParaRPr lang="en-US" sz="2800" dirty="0">
              <a:solidFill>
                <a:srgbClr val="FFC000"/>
              </a:solidFill>
            </a:endParaRPr>
          </a:p>
        </p:txBody>
      </p:sp>
    </p:spTree>
    <p:extLst>
      <p:ext uri="{BB962C8B-B14F-4D97-AF65-F5344CB8AC3E}">
        <p14:creationId xmlns:p14="http://schemas.microsoft.com/office/powerpoint/2010/main" val="26171366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3_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00385" y="381000"/>
            <a:ext cx="2543227"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صلاة الشكر</a:t>
            </a:r>
          </a:p>
        </p:txBody>
      </p:sp>
    </p:spTree>
    <p:extLst>
      <p:ext uri="{BB962C8B-B14F-4D97-AF65-F5344CB8AC3E}">
        <p14:creationId xmlns:p14="http://schemas.microsoft.com/office/powerpoint/2010/main" val="54303723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28619744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436814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متي">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kern="1200" dirty="0">
                <a:solidFill>
                  <a:schemeClr val="bg1"/>
                </a:solidFill>
                <a:latin typeface="Times New Roman" panose="02020603050405020304" pitchFamily="18" charset="0"/>
                <a:ea typeface="+mj-ea"/>
                <a:cs typeface="+mj-cs"/>
              </a:rPr>
              <a:t>فصل </a:t>
            </a:r>
            <a:r>
              <a:rPr lang="ar-EG" sz="4000" kern="1200" dirty="0">
                <a:solidFill>
                  <a:schemeClr val="bg1"/>
                </a:solidFill>
                <a:latin typeface="Times New Roman" panose="02020603050405020304" pitchFamily="18" charset="0"/>
                <a:ea typeface="+mj-ea"/>
                <a:cs typeface="+mj-cs"/>
              </a:rPr>
              <a:t>من بشارة ال</a:t>
            </a:r>
            <a:r>
              <a:rPr lang="ar-SA" sz="4000" kern="1200" dirty="0">
                <a:solidFill>
                  <a:schemeClr val="bg1"/>
                </a:solidFill>
                <a:latin typeface="Times New Roman" panose="02020603050405020304" pitchFamily="18" charset="0"/>
                <a:ea typeface="+mj-ea"/>
                <a:cs typeface="+mj-cs"/>
              </a:rPr>
              <a:t>إنجيل لمعلمنا </a:t>
            </a:r>
            <a:r>
              <a:rPr lang="ar-EG" sz="4000" u="sng" kern="1200" dirty="0">
                <a:solidFill>
                  <a:schemeClr val="bg1"/>
                </a:solidFill>
                <a:latin typeface="Times New Roman" panose="02020603050405020304" pitchFamily="18" charset="0"/>
                <a:ea typeface="+mj-ea"/>
                <a:cs typeface="+mj-cs"/>
              </a:rPr>
              <a:t>متي</a:t>
            </a:r>
            <a:r>
              <a:rPr lang="ar-EG" sz="4000" kern="1200" dirty="0">
                <a:solidFill>
                  <a:schemeClr val="bg1"/>
                </a:solidFill>
                <a:latin typeface="Times New Roman" panose="02020603050405020304" pitchFamily="18" charset="0"/>
                <a:ea typeface="+mj-ea"/>
                <a:cs typeface="+mj-cs"/>
              </a:rPr>
              <a:t> </a:t>
            </a:r>
            <a:r>
              <a:rPr lang="ar-SA" sz="4000" kern="1200" dirty="0">
                <a:solidFill>
                  <a:schemeClr val="bg1"/>
                </a:solidFill>
                <a:latin typeface="Times New Roman" panose="02020603050405020304" pitchFamily="18" charset="0"/>
                <a:ea typeface="+mj-ea"/>
                <a:cs typeface="+mj-cs"/>
              </a:rPr>
              <a:t>البشير بركاته على جميعنا آمين</a:t>
            </a:r>
            <a:r>
              <a:rPr lang="en-US" sz="4000" kern="1200" dirty="0">
                <a:solidFill>
                  <a:schemeClr val="bg1"/>
                </a:solidFill>
                <a:latin typeface="Times New Roman" panose="02020603050405020304" pitchFamily="18" charset="0"/>
                <a:ea typeface="+mj-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83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نبوات الساعة الثالثة من سبت النو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167994" y="470452"/>
            <a:ext cx="2808012"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نبوات الساعة الثالثة</a:t>
            </a:r>
          </a:p>
        </p:txBody>
      </p:sp>
    </p:spTree>
    <p:extLst>
      <p:ext uri="{BB962C8B-B14F-4D97-AF65-F5344CB8AC3E}">
        <p14:creationId xmlns:p14="http://schemas.microsoft.com/office/powerpoint/2010/main" val="37491214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نبوات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151429" y="457200"/>
            <a:ext cx="2841142"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نبوات الساعة السادسة</a:t>
            </a:r>
          </a:p>
        </p:txBody>
      </p:sp>
    </p:spTree>
    <p:extLst>
      <p:ext uri="{BB962C8B-B14F-4D97-AF65-F5344CB8AC3E}">
        <p14:creationId xmlns:p14="http://schemas.microsoft.com/office/powerpoint/2010/main" val="76334685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نبوات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151429" y="457200"/>
            <a:ext cx="2841142"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نبوات الساعة التاسعة</a:t>
            </a:r>
          </a:p>
        </p:txBody>
      </p:sp>
    </p:spTree>
    <p:extLst>
      <p:ext uri="{BB962C8B-B14F-4D97-AF65-F5344CB8AC3E}">
        <p14:creationId xmlns:p14="http://schemas.microsoft.com/office/powerpoint/2010/main" val="376616451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397640" y="533400"/>
            <a:ext cx="234872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انجيل الساعة الثالثة</a:t>
            </a:r>
          </a:p>
        </p:txBody>
      </p:sp>
    </p:spTree>
    <p:extLst>
      <p:ext uri="{BB962C8B-B14F-4D97-AF65-F5344CB8AC3E}">
        <p14:creationId xmlns:p14="http://schemas.microsoft.com/office/powerpoint/2010/main" val="236318440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انجيل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222820" y="533400"/>
            <a:ext cx="3025580" cy="53339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انجيل الساعة السادسة</a:t>
            </a:r>
          </a:p>
        </p:txBody>
      </p:sp>
    </p:spTree>
    <p:extLst>
      <p:ext uri="{BB962C8B-B14F-4D97-AF65-F5344CB8AC3E}">
        <p14:creationId xmlns:p14="http://schemas.microsoft.com/office/powerpoint/2010/main" val="13572512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انجيل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4" name="Rectangle 3"/>
          <p:cNvSpPr/>
          <p:nvPr userDrawn="1"/>
        </p:nvSpPr>
        <p:spPr>
          <a:xfrm>
            <a:off x="3222820" y="533400"/>
            <a:ext cx="2698360" cy="53339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انجيل الساعة التاسعة</a:t>
            </a:r>
          </a:p>
        </p:txBody>
      </p:sp>
    </p:spTree>
    <p:extLst>
      <p:ext uri="{BB962C8B-B14F-4D97-AF65-F5344CB8AC3E}">
        <p14:creationId xmlns:p14="http://schemas.microsoft.com/office/powerpoint/2010/main" val="306701056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67055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951185"/>
          </a:xfrm>
        </p:spPr>
        <p:txBody>
          <a:bodyPr/>
          <a:lstStyle>
            <a:lvl1pPr algn="ctr"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638801"/>
            <a:ext cx="9144000" cy="1016244"/>
          </a:xfrm>
        </p:spPr>
        <p:txBody>
          <a:bodyPr anchor="b">
            <a:noAutofit/>
          </a:bodyPr>
          <a:lstStyle>
            <a:lvl1pPr marL="0" indent="0" algn="ctr" rtl="1">
              <a:buNone/>
              <a:defRPr lang="en-US" sz="4400" b="1" kern="1200" dirty="0" smtClean="0">
                <a:solidFill>
                  <a:srgbClr val="FFC000"/>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2948506" y="0"/>
            <a:ext cx="3246988" cy="954107"/>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endParaRPr kumimoji="0" lang="ar-EG" sz="2800" b="1" i="0" u="none" strike="noStrike" cap="none" spc="0" normalizeH="0" baseline="0" noProof="0" dirty="0">
              <a:ln>
                <a:noFill/>
              </a:ln>
              <a:solidFill>
                <a:srgbClr val="FFC000"/>
              </a:solidFill>
              <a:effectLst/>
              <a:uLnTx/>
              <a:uFillTx/>
              <a:latin typeface="Calibri"/>
              <a:cs typeface="AGA Sindibad Regular" pitchFamily="2" charset="-78"/>
            </a:endParaRPr>
          </a:p>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مزمور الساعة الثالثة</a:t>
            </a:r>
            <a:endParaRPr kumimoji="0" lang="en-US" sz="2800" b="1" i="0" u="none" strike="noStrike" cap="none" spc="0" normalizeH="0" baseline="0" noProof="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264734465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مزمور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951185"/>
          </a:xfrm>
        </p:spPr>
        <p:txBody>
          <a:bodyPr/>
          <a:lstStyle>
            <a:lvl1pPr algn="ctr"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638801"/>
            <a:ext cx="9144000" cy="1016244"/>
          </a:xfrm>
        </p:spPr>
        <p:txBody>
          <a:bodyPr anchor="b">
            <a:noAutofit/>
          </a:bodyPr>
          <a:lstStyle>
            <a:lvl1pPr marL="0" indent="0" algn="ctr" rtl="1">
              <a:buNone/>
              <a:defRPr lang="en-US" sz="4400" b="1" kern="1200" dirty="0" smtClean="0">
                <a:solidFill>
                  <a:srgbClr val="FFC000"/>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074863" y="31376"/>
            <a:ext cx="2994273" cy="954107"/>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endParaRPr kumimoji="0" lang="ar-EG" sz="2800" b="1" i="0" u="none" strike="noStrike" cap="none" spc="0" normalizeH="0" baseline="0" noProof="0" dirty="0">
              <a:ln>
                <a:noFill/>
              </a:ln>
              <a:solidFill>
                <a:srgbClr val="FFC000"/>
              </a:solidFill>
              <a:effectLst/>
              <a:uLnTx/>
              <a:uFillTx/>
              <a:latin typeface="Calibri"/>
              <a:cs typeface="AGA Sindibad Regular" pitchFamily="2" charset="-78"/>
            </a:endParaRPr>
          </a:p>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مزمور الساعة السادسة</a:t>
            </a:r>
            <a:endParaRPr kumimoji="0" lang="en-US" sz="2800" b="1" i="0" u="none" strike="noStrike" cap="none" spc="0" normalizeH="0" baseline="0" noProof="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43108276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مزمور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951185"/>
          </a:xfrm>
        </p:spPr>
        <p:txBody>
          <a:bodyPr/>
          <a:lstStyle>
            <a:lvl1pPr algn="ctr"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638801"/>
            <a:ext cx="9144000" cy="1016244"/>
          </a:xfrm>
        </p:spPr>
        <p:txBody>
          <a:bodyPr anchor="b">
            <a:noAutofit/>
          </a:bodyPr>
          <a:lstStyle>
            <a:lvl1pPr marL="0" indent="0" algn="ctr" rtl="1">
              <a:buNone/>
              <a:defRPr lang="en-US" sz="4400" b="1" kern="1200" dirty="0" smtClean="0">
                <a:solidFill>
                  <a:srgbClr val="FFC000"/>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074863" y="31376"/>
            <a:ext cx="2994273" cy="954107"/>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endParaRPr kumimoji="0" lang="ar-EG" sz="2800" b="1" i="0" u="none" strike="noStrike" cap="none" spc="0" normalizeH="0" baseline="0" noProof="0" dirty="0">
              <a:ln>
                <a:noFill/>
              </a:ln>
              <a:solidFill>
                <a:srgbClr val="FFC000"/>
              </a:solidFill>
              <a:effectLst/>
              <a:uLnTx/>
              <a:uFillTx/>
              <a:latin typeface="Calibri"/>
              <a:cs typeface="AGA Sindibad Regular" pitchFamily="2" charset="-78"/>
            </a:endParaRPr>
          </a:p>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مزمور الساعة التاسعة</a:t>
            </a:r>
            <a:endParaRPr kumimoji="0" lang="en-US" sz="2800" b="1" i="0" u="none" strike="noStrike" cap="none" spc="0" normalizeH="0" baseline="0" noProof="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241283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573087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kern="1200" dirty="0">
                <a:solidFill>
                  <a:schemeClr val="bg1"/>
                </a:solidFill>
                <a:latin typeface="Times New Roman" panose="02020603050405020304" pitchFamily="18" charset="0"/>
                <a:ea typeface="+mj-ea"/>
                <a:cs typeface="+mj-cs"/>
              </a:rPr>
              <a:t>فصل </a:t>
            </a:r>
            <a:r>
              <a:rPr lang="ar-EG" sz="4000" kern="1200" dirty="0">
                <a:solidFill>
                  <a:schemeClr val="bg1"/>
                </a:solidFill>
                <a:latin typeface="Times New Roman" panose="02020603050405020304" pitchFamily="18" charset="0"/>
                <a:ea typeface="+mj-ea"/>
                <a:cs typeface="+mj-cs"/>
              </a:rPr>
              <a:t>من بشارة ال</a:t>
            </a:r>
            <a:r>
              <a:rPr lang="ar-SA" sz="4000" kern="1200" dirty="0">
                <a:solidFill>
                  <a:schemeClr val="bg1"/>
                </a:solidFill>
                <a:latin typeface="Times New Roman" panose="02020603050405020304" pitchFamily="18" charset="0"/>
                <a:ea typeface="+mj-ea"/>
                <a:cs typeface="+mj-cs"/>
              </a:rPr>
              <a:t>إنجيل لمعلمنا </a:t>
            </a:r>
            <a:r>
              <a:rPr lang="ar-EG" sz="4000" u="sng" kern="1200" dirty="0">
                <a:solidFill>
                  <a:schemeClr val="bg1"/>
                </a:solidFill>
                <a:latin typeface="Times New Roman" panose="02020603050405020304" pitchFamily="18" charset="0"/>
                <a:ea typeface="+mj-ea"/>
                <a:cs typeface="+mj-cs"/>
              </a:rPr>
              <a:t>لوقا</a:t>
            </a:r>
            <a:r>
              <a:rPr lang="ar-EG" sz="4000" kern="1200" dirty="0">
                <a:solidFill>
                  <a:schemeClr val="bg1"/>
                </a:solidFill>
                <a:latin typeface="Times New Roman" panose="02020603050405020304" pitchFamily="18" charset="0"/>
                <a:ea typeface="+mj-ea"/>
                <a:cs typeface="+mj-cs"/>
              </a:rPr>
              <a:t> </a:t>
            </a:r>
            <a:r>
              <a:rPr lang="ar-SA" sz="4000" kern="1200" dirty="0">
                <a:solidFill>
                  <a:schemeClr val="bg1"/>
                </a:solidFill>
                <a:latin typeface="Times New Roman" panose="02020603050405020304" pitchFamily="18" charset="0"/>
                <a:ea typeface="+mj-ea"/>
                <a:cs typeface="+mj-cs"/>
              </a:rPr>
              <a:t>البشير بركاته على جميعنا آمين</a:t>
            </a:r>
            <a:r>
              <a:rPr lang="en-US" sz="4000" kern="1200" dirty="0">
                <a:solidFill>
                  <a:schemeClr val="bg1"/>
                </a:solidFill>
                <a:latin typeface="Times New Roman" panose="02020603050405020304" pitchFamily="18" charset="0"/>
                <a:ea typeface="+mj-ea"/>
                <a:cs typeface="+mj-cs"/>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32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6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مزمور لداود</a:t>
            </a:r>
            <a:endParaRPr kumimoji="0" lang="en-US" sz="6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315651295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9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هللويا </a:t>
            </a:r>
            <a:endParaRPr kumimoji="0" lang="en-US" sz="9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6440753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لكي نكون مستحقين </a:t>
            </a: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Kai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vpertov</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kata 7io 03nai 3mac</a:t>
            </a: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كى إيبرتو كاطا كسيو ثيناى إيماس</a:t>
            </a:r>
          </a:p>
        </p:txBody>
      </p:sp>
    </p:spTree>
    <p:extLst>
      <p:ext uri="{BB962C8B-B14F-4D97-AF65-F5344CB8AC3E}">
        <p14:creationId xmlns:p14="http://schemas.microsoft.com/office/powerpoint/2010/main" val="239027129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لسماع الإنجيل المقدس</a:t>
            </a:r>
            <a:endPar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تيس أكروأسيؤس طو أجيو إﭫ أنجيليو</a:t>
            </a:r>
          </a:p>
        </p:txBody>
      </p:sp>
    </p:spTree>
    <p:extLst>
      <p:ext uri="{BB962C8B-B14F-4D97-AF65-F5344CB8AC3E}">
        <p14:creationId xmlns:p14="http://schemas.microsoft.com/office/powerpoint/2010/main" val="398031296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كيريون طون ثيؤن إيمون</a:t>
            </a:r>
          </a:p>
        </p:txBody>
      </p:sp>
    </p:spTree>
    <p:extLst>
      <p:ext uri="{BB962C8B-B14F-4D97-AF65-F5344CB8AC3E}">
        <p14:creationId xmlns:p14="http://schemas.microsoft.com/office/powerpoint/2010/main" val="115163884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إيكتيف سومين سوفيا أورثى: أك أوصومين طو أجيو إﭫ أنجيليون</a:t>
            </a:r>
          </a:p>
        </p:txBody>
      </p:sp>
    </p:spTree>
    <p:extLst>
      <p:ext uri="{BB962C8B-B14F-4D97-AF65-F5344CB8AC3E}">
        <p14:creationId xmlns:p14="http://schemas.microsoft.com/office/powerpoint/2010/main" val="256917194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4"/>
            <a:ext cx="8738382" cy="699530"/>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فصل من الأنجيل المقدس  حسب القديس ......</a:t>
            </a:r>
          </a:p>
        </p:txBody>
      </p:sp>
      <p:sp>
        <p:nvSpPr>
          <p:cNvPr id="7" name="TextBox 6"/>
          <p:cNvSpPr txBox="1"/>
          <p:nvPr userDrawn="1"/>
        </p:nvSpPr>
        <p:spPr>
          <a:xfrm>
            <a:off x="0" y="4953000"/>
            <a:ext cx="9333915" cy="1323439"/>
          </a:xfrm>
          <a:prstGeom prst="rect">
            <a:avLst/>
          </a:prstGeom>
          <a:noFill/>
        </p:spPr>
        <p:txBody>
          <a:bodyPr wrap="square" rtlCol="0">
            <a:spAutoFit/>
          </a:bodyPr>
          <a:lstStyle/>
          <a:p>
            <a:pPr marL="0" indent="0" algn="ctr" rtl="0" eaLnBrk="1" hangingPunct="1">
              <a:spcBef>
                <a:spcPts val="0"/>
              </a:spcBef>
              <a:buFontTx/>
              <a:buNone/>
            </a:pPr>
            <a:r>
              <a:rPr lang="en-US" sz="4000" b="0" dirty="0" err="1">
                <a:solidFill>
                  <a:srgbClr val="FFC000"/>
                </a:solidFill>
                <a:latin typeface="CS New Athanasius" panose="020B0500000000000000" pitchFamily="34" charset="0"/>
                <a:cs typeface="Times New Roman" panose="02020603050405020304" pitchFamily="18" charset="0"/>
              </a:rPr>
              <a:t>Ou`anagnwcic</a:t>
            </a:r>
            <a:r>
              <a:rPr lang="en-US" sz="4000" b="0" baseline="0" dirty="0">
                <a:solidFill>
                  <a:srgbClr val="FFC000"/>
                </a:solidFill>
                <a:latin typeface="CS New Athanasius" panose="020B0500000000000000" pitchFamily="34" charset="0"/>
                <a:cs typeface="Times New Roman" panose="02020603050405020304" pitchFamily="18" charset="0"/>
              </a:rPr>
              <a:t> `</a:t>
            </a:r>
            <a:r>
              <a:rPr lang="en-US" sz="4000" b="0" baseline="0" dirty="0" err="1">
                <a:solidFill>
                  <a:srgbClr val="FFC000"/>
                </a:solidFill>
                <a:latin typeface="CS New Athanasius" panose="020B0500000000000000" pitchFamily="34" charset="0"/>
                <a:cs typeface="Times New Roman" panose="02020603050405020304" pitchFamily="18" charset="0"/>
              </a:rPr>
              <a:t>ebol</a:t>
            </a:r>
            <a:r>
              <a:rPr lang="en-US" sz="4000" b="0" baseline="0" dirty="0">
                <a:solidFill>
                  <a:srgbClr val="FFC000"/>
                </a:solidFill>
                <a:latin typeface="CS New Athanasius" panose="020B0500000000000000" pitchFamily="34" charset="0"/>
                <a:cs typeface="Times New Roman" panose="02020603050405020304" pitchFamily="18" charset="0"/>
              </a:rPr>
              <a:t> </a:t>
            </a:r>
            <a:r>
              <a:rPr lang="en-US" sz="4000" b="0" baseline="0" dirty="0" err="1">
                <a:solidFill>
                  <a:srgbClr val="FFC000"/>
                </a:solidFill>
                <a:latin typeface="CS New Athanasius" panose="020B0500000000000000" pitchFamily="34" charset="0"/>
                <a:cs typeface="Times New Roman" panose="02020603050405020304" pitchFamily="18" charset="0"/>
              </a:rPr>
              <a:t>qen</a:t>
            </a:r>
            <a:r>
              <a:rPr lang="en-US" sz="4000" b="0" baseline="0" dirty="0">
                <a:solidFill>
                  <a:srgbClr val="FFC000"/>
                </a:solidFill>
                <a:latin typeface="CS New Athanasius" panose="020B0500000000000000" pitchFamily="34" charset="0"/>
                <a:cs typeface="Times New Roman" panose="02020603050405020304" pitchFamily="18" charset="0"/>
              </a:rPr>
              <a:t> </a:t>
            </a:r>
            <a:r>
              <a:rPr lang="en-US" sz="4000" b="0" baseline="0" dirty="0" err="1">
                <a:solidFill>
                  <a:srgbClr val="FFC000"/>
                </a:solidFill>
                <a:latin typeface="CS New Athanasius" panose="020B0500000000000000" pitchFamily="34" charset="0"/>
                <a:cs typeface="Times New Roman" panose="02020603050405020304" pitchFamily="18" charset="0"/>
              </a:rPr>
              <a:t>pieuaggelion</a:t>
            </a:r>
            <a:r>
              <a:rPr lang="en-US" sz="4000" b="0" baseline="0" dirty="0">
                <a:solidFill>
                  <a:srgbClr val="FFC000"/>
                </a:solidFill>
                <a:latin typeface="CS New Athanasius" panose="020B0500000000000000" pitchFamily="34" charset="0"/>
                <a:cs typeface="Times New Roman" panose="02020603050405020304" pitchFamily="18" charset="0"/>
              </a:rPr>
              <a:t> </a:t>
            </a:r>
            <a:r>
              <a:rPr lang="en-US" sz="4000" b="0" baseline="0" dirty="0" err="1">
                <a:solidFill>
                  <a:srgbClr val="FFC000"/>
                </a:solidFill>
                <a:latin typeface="CS New Athanasius" panose="020B0500000000000000" pitchFamily="34" charset="0"/>
                <a:cs typeface="Times New Roman" panose="02020603050405020304" pitchFamily="18" charset="0"/>
              </a:rPr>
              <a:t>e;ouab</a:t>
            </a:r>
            <a:r>
              <a:rPr lang="en-US" sz="4000" b="0" baseline="0" dirty="0">
                <a:solidFill>
                  <a:srgbClr val="FFC000"/>
                </a:solidFill>
                <a:latin typeface="CS New Athanasius" panose="020B0500000000000000" pitchFamily="34" charset="0"/>
                <a:cs typeface="Times New Roman" panose="02020603050405020304" pitchFamily="18" charset="0"/>
              </a:rPr>
              <a:t> kata (</a:t>
            </a:r>
            <a:r>
              <a:rPr lang="ar-EG" sz="4000" b="0" baseline="0" dirty="0">
                <a:solidFill>
                  <a:srgbClr val="FFC000"/>
                </a:solidFill>
                <a:latin typeface="CS New Athanasius" panose="020B0500000000000000" pitchFamily="34" charset="0"/>
                <a:cs typeface="Times New Roman" panose="02020603050405020304" pitchFamily="18" charset="0"/>
              </a:rPr>
              <a:t>...</a:t>
            </a:r>
            <a:r>
              <a:rPr lang="en-US" sz="4000" b="0" baseline="0" dirty="0">
                <a:solidFill>
                  <a:srgbClr val="FFC000"/>
                </a:solidFill>
                <a:latin typeface="CS New Athanasius" panose="020B0500000000000000" pitchFamily="34" charset="0"/>
                <a:cs typeface="Times New Roman" panose="02020603050405020304" pitchFamily="18" charset="0"/>
              </a:rPr>
              <a:t>) </a:t>
            </a:r>
            <a:r>
              <a:rPr lang="en-US" sz="4000" b="0" baseline="0" dirty="0" err="1">
                <a:solidFill>
                  <a:srgbClr val="FFC000"/>
                </a:solidFill>
                <a:latin typeface="CS New Athanasius" panose="020B0500000000000000" pitchFamily="34" charset="0"/>
                <a:cs typeface="Times New Roman" panose="02020603050405020304" pitchFamily="18" charset="0"/>
              </a:rPr>
              <a:t>agiou</a:t>
            </a:r>
            <a:r>
              <a:rPr lang="en-US" sz="4000" b="0" baseline="0" dirty="0">
                <a:solidFill>
                  <a:srgbClr val="FFC000"/>
                </a:solidFill>
                <a:latin typeface="CS New Athanasius" panose="020B0500000000000000" pitchFamily="34" charset="0"/>
                <a:cs typeface="Times New Roman" panose="02020603050405020304" pitchFamily="18" charset="0"/>
              </a:rPr>
              <a:t>.</a:t>
            </a:r>
            <a:endParaRPr lang="en-US" sz="40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170069"/>
            <a:ext cx="9143999" cy="5355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أو أناغنوسيس إيڤول خين پى إڤ أنجيلون إثؤواب كاطــــا (...) أجيو.</a:t>
            </a:r>
          </a:p>
        </p:txBody>
      </p:sp>
    </p:spTree>
    <p:extLst>
      <p:ext uri="{BB962C8B-B14F-4D97-AF65-F5344CB8AC3E}">
        <p14:creationId xmlns:p14="http://schemas.microsoft.com/office/powerpoint/2010/main" val="4267608354"/>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من مزامير أبينا داود النبى براكته على جميعنا</a:t>
            </a:r>
            <a:endParaRPr kumimoji="0" lang="ar-SA" sz="60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1632466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5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اللهم تراءف علينا وارحمنا واجعلنا مستحقين لسماع إنجيلك المقدس</a:t>
            </a:r>
          </a:p>
        </p:txBody>
      </p:sp>
    </p:spTree>
    <p:extLst>
      <p:ext uri="{BB962C8B-B14F-4D97-AF65-F5344CB8AC3E}">
        <p14:creationId xmlns:p14="http://schemas.microsoft.com/office/powerpoint/2010/main" val="215913900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فصل </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من بشارة ال</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إنجيل لمعلمنا </a:t>
            </a:r>
            <a:r>
              <a:rPr kumimoji="0" lang="ar-EG" sz="48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متى</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لبشير بركاته على جميعنا آمين</a:t>
            </a: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730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kern="1200" dirty="0">
                <a:solidFill>
                  <a:schemeClr val="bg1"/>
                </a:solidFill>
                <a:latin typeface="Times New Roman" panose="02020603050405020304" pitchFamily="18" charset="0"/>
                <a:ea typeface="+mj-ea"/>
                <a:cs typeface="+mj-cs"/>
              </a:rPr>
              <a:t>فصل </a:t>
            </a:r>
            <a:r>
              <a:rPr lang="ar-EG" sz="4000" kern="1200" dirty="0">
                <a:solidFill>
                  <a:schemeClr val="bg1"/>
                </a:solidFill>
                <a:latin typeface="Times New Roman" panose="02020603050405020304" pitchFamily="18" charset="0"/>
                <a:ea typeface="+mj-ea"/>
                <a:cs typeface="+mj-cs"/>
              </a:rPr>
              <a:t>من بشارة ال</a:t>
            </a:r>
            <a:r>
              <a:rPr lang="ar-SA" sz="4000" kern="1200" dirty="0">
                <a:solidFill>
                  <a:schemeClr val="bg1"/>
                </a:solidFill>
                <a:latin typeface="Times New Roman" panose="02020603050405020304" pitchFamily="18" charset="0"/>
                <a:ea typeface="+mj-ea"/>
                <a:cs typeface="+mj-cs"/>
              </a:rPr>
              <a:t>إنجيل لمعلمنا </a:t>
            </a:r>
            <a:r>
              <a:rPr lang="ar-EG" sz="4000" u="sng" kern="1200" dirty="0">
                <a:solidFill>
                  <a:schemeClr val="bg1"/>
                </a:solidFill>
                <a:latin typeface="Times New Roman" panose="02020603050405020304" pitchFamily="18" charset="0"/>
                <a:ea typeface="+mj-ea"/>
                <a:cs typeface="+mj-cs"/>
              </a:rPr>
              <a:t>يوحنا</a:t>
            </a:r>
            <a:r>
              <a:rPr lang="ar-EG" sz="4000" kern="1200" dirty="0">
                <a:solidFill>
                  <a:schemeClr val="bg1"/>
                </a:solidFill>
                <a:latin typeface="Times New Roman" panose="02020603050405020304" pitchFamily="18" charset="0"/>
                <a:ea typeface="+mj-ea"/>
                <a:cs typeface="+mj-cs"/>
              </a:rPr>
              <a:t> </a:t>
            </a:r>
            <a:r>
              <a:rPr lang="ar-SA" sz="4000" kern="1200" dirty="0">
                <a:solidFill>
                  <a:schemeClr val="bg1"/>
                </a:solidFill>
                <a:latin typeface="Times New Roman" panose="02020603050405020304" pitchFamily="18" charset="0"/>
                <a:ea typeface="+mj-ea"/>
                <a:cs typeface="+mj-cs"/>
              </a:rPr>
              <a:t>البشير بركاته على جميعنا آمين</a:t>
            </a:r>
            <a:r>
              <a:rPr lang="en-US" sz="4000" kern="1200" dirty="0">
                <a:solidFill>
                  <a:schemeClr val="bg1"/>
                </a:solidFill>
                <a:latin typeface="Times New Roman" panose="02020603050405020304" pitchFamily="18" charset="0"/>
                <a:ea typeface="+mj-ea"/>
                <a:cs typeface="+mj-cs"/>
              </a:rPr>
              <a:t>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738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SA"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فصل </a:t>
            </a:r>
            <a:r>
              <a:rPr kumimoji="0" lang="ar-EG"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من بشارة ال</a:t>
            </a:r>
            <a:r>
              <a:rPr kumimoji="0" lang="ar-SA"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إنجيل لمعلمنا </a:t>
            </a:r>
            <a:r>
              <a:rPr kumimoji="0" lang="ar-EG" sz="4000" b="0"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يوحنا</a:t>
            </a:r>
            <a:r>
              <a:rPr kumimoji="0" lang="ar-EG"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البشير بركاته على جميعنا آمين</a:t>
            </a:r>
            <a:r>
              <a:rPr kumimoji="0" lang="en-US" sz="4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124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7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مجداً للثالوث الاقدس</a:t>
            </a:r>
            <a:endParaRPr kumimoji="0" lang="en-US" sz="72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879534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9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هللويا </a:t>
            </a:r>
            <a:endParaRPr kumimoji="0" lang="en-US" sz="9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6740508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8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ذكصاصي كيريي </a:t>
            </a:r>
            <a:endParaRPr kumimoji="0" lang="en-US" sz="8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76606690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8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 المجد لله دائماً </a:t>
            </a:r>
            <a:endParaRPr kumimoji="0" lang="en-US" sz="8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50475823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28513033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تقدمة الحمل عربي فق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3638843" y="381000"/>
            <a:ext cx="1866314"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قدوس قدوس </a:t>
            </a:r>
          </a:p>
        </p:txBody>
      </p:sp>
    </p:spTree>
    <p:extLst>
      <p:ext uri="{BB962C8B-B14F-4D97-AF65-F5344CB8AC3E}">
        <p14:creationId xmlns:p14="http://schemas.microsoft.com/office/powerpoint/2010/main" val="257732628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تسبحة البصخة">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93450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40149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المزمور الخمسون">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91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9853750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07/06/1446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500434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07/06/1446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1279659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صلوات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55334957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ctr" rtl="1">
              <a:defRPr lang="ar-EG" sz="6600" b="1" kern="1200" dirty="0" smtClean="0">
                <a:solidFill>
                  <a:srgbClr val="FFC000"/>
                </a:solidFill>
                <a:latin typeface="Times New Roman" panose="02020603050405020304" pitchFamily="18" charset="0"/>
                <a:ea typeface="+mj-ea"/>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403562066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مزمور ارتداء التون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1692" y="4535215"/>
            <a:ext cx="8539088"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cs typeface="AGA Sindibad Regular" pitchFamily="2" charset="-78"/>
              </a:rPr>
              <a:t>مزمور يقال أثناء ارتداء التونية</a:t>
            </a:r>
            <a:endParaRPr kumimoji="0" lang="ar-EG" sz="2400" b="1" i="0" u="none" strike="noStrike" kern="1200" cap="none" spc="0" normalizeH="0" baseline="0" noProof="0" dirty="0">
              <a:ln w="10160">
                <a:solidFill>
                  <a:srgbClr val="4472C4"/>
                </a:solidFill>
                <a:prstDash val="solid"/>
              </a:ln>
              <a:solidFill>
                <a:srgbClr val="FFC000"/>
              </a:solidFill>
              <a:effectLst/>
              <a:uLnTx/>
              <a:uFillTx/>
              <a:latin typeface="Calibri"/>
              <a:ea typeface="+mn-ea"/>
              <a:cs typeface="AGA Sindibad Regular" pitchFamily="2" charset="-78"/>
            </a:endParaRPr>
          </a:p>
        </p:txBody>
      </p:sp>
    </p:spTree>
    <p:extLst>
      <p:ext uri="{BB962C8B-B14F-4D97-AF65-F5344CB8AC3E}">
        <p14:creationId xmlns:p14="http://schemas.microsoft.com/office/powerpoint/2010/main" val="175142423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862048"/>
          </a:xfrm>
          <a:prstGeom prst="rect">
            <a:avLst/>
          </a:prstGeom>
          <a:noFill/>
        </p:spPr>
        <p:txBody>
          <a:bodyPr wrap="square" lIns="91440" tIns="45720" rIns="91440" bIns="4572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2800" b="1" i="0" u="none" strike="noStrike" cap="none" spc="0" normalizeH="0" baseline="0">
                <a:ln>
                  <a:noFill/>
                </a:ln>
                <a:solidFill>
                  <a:srgbClr val="FFC000"/>
                </a:solidFill>
                <a:effectLst>
                  <a:outerShdw blurRad="38100" dist="38100" dir="2700000" algn="tl">
                    <a:srgbClr val="000000">
                      <a:alpha val="43137"/>
                    </a:srgbClr>
                  </a:outerShdw>
                </a:effectLst>
                <a:uLnTx/>
                <a:uFillTx/>
                <a:cs typeface="AGA Sindibad Regular" pitchFamily="2" charset="-78"/>
              </a:defRPr>
            </a:lvl1pPr>
          </a:lstStyle>
          <a:p>
            <a:pPr lvl="0"/>
            <a:r>
              <a:rPr lang="ar-EG" sz="11500" dirty="0">
                <a:effectLst/>
              </a:rPr>
              <a:t>هللويا </a:t>
            </a:r>
            <a:endParaRPr lang="en-US" sz="11500" dirty="0">
              <a:effectLst/>
            </a:endParaRPr>
          </a:p>
        </p:txBody>
      </p:sp>
    </p:spTree>
    <p:extLst>
      <p:ext uri="{BB962C8B-B14F-4D97-AF65-F5344CB8AC3E}">
        <p14:creationId xmlns:p14="http://schemas.microsoft.com/office/powerpoint/2010/main" val="142626257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92313816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850625" y="132055"/>
            <a:ext cx="34427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52796" y="3948779"/>
            <a:ext cx="86273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ختام</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92893811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70329" y="3979766"/>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0025470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الثالثة</a:t>
            </a:r>
          </a:p>
        </p:txBody>
      </p:sp>
    </p:spTree>
    <p:extLst>
      <p:ext uri="{BB962C8B-B14F-4D97-AF65-F5344CB8AC3E}">
        <p14:creationId xmlns:p14="http://schemas.microsoft.com/office/powerpoint/2010/main" val="41793659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8120157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مزامير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9" y="3932874"/>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7040755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انجيل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247007427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89846"/>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قانون الإيمان</a:t>
            </a:r>
          </a:p>
        </p:txBody>
      </p:sp>
    </p:spTree>
    <p:extLst>
      <p:ext uri="{BB962C8B-B14F-4D97-AF65-F5344CB8AC3E}">
        <p14:creationId xmlns:p14="http://schemas.microsoft.com/office/powerpoint/2010/main" val="167988649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تقدمة الحمل عربي فق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167863"/>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تقدمة الحمل</a:t>
            </a:r>
          </a:p>
        </p:txBody>
      </p:sp>
    </p:spTree>
    <p:extLst>
      <p:ext uri="{BB962C8B-B14F-4D97-AF65-F5344CB8AC3E}">
        <p14:creationId xmlns:p14="http://schemas.microsoft.com/office/powerpoint/2010/main" val="6482957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127924316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59539586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66854198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تقدمة الحمل  3 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312728" y="23446"/>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530920002"/>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53404" y="46892"/>
            <a:ext cx="233523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428683724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8266031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7413388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مجداً وإكراماً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734756" y="23446"/>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a:t>
            </a:r>
            <a:r>
              <a:rPr kumimoji="0" lang="ar-SA" sz="3200" b="1" i="0" u="none" strike="noStrike" cap="none" spc="0" normalizeH="0" baseline="0" dirty="0">
                <a:ln>
                  <a:noFill/>
                </a:ln>
                <a:solidFill>
                  <a:srgbClr val="FFC000"/>
                </a:solidFill>
                <a:effectLst/>
                <a:uLnTx/>
                <a:uFillTx/>
                <a:cs typeface="AGA Sindibad Regular" pitchFamily="2" charset="-78"/>
              </a:rPr>
              <a:t>جداً وإكراماً</a:t>
            </a:r>
            <a:r>
              <a:rPr kumimoji="0" lang="en-US" sz="3200" b="1" i="0" u="none" strike="noStrike" cap="none" spc="0" normalizeH="0" baseline="0" dirty="0">
                <a:ln>
                  <a:noFill/>
                </a:ln>
                <a:solidFill>
                  <a:srgbClr val="FFC000"/>
                </a:solidFill>
                <a:effectLst/>
                <a:uLnTx/>
                <a:uFillTx/>
                <a:cs typeface="AGA Sindibad Regular" pitchFamily="2" charset="-78"/>
              </a:rPr>
              <a:t> </a:t>
            </a:r>
          </a:p>
        </p:txBody>
      </p:sp>
    </p:spTree>
    <p:extLst>
      <p:ext uri="{BB962C8B-B14F-4D97-AF65-F5344CB8AC3E}">
        <p14:creationId xmlns:p14="http://schemas.microsoft.com/office/powerpoint/2010/main" val="238693313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92670" y="70338"/>
            <a:ext cx="284001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15269133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94080" y="70338"/>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Tree>
    <p:extLst>
      <p:ext uri="{BB962C8B-B14F-4D97-AF65-F5344CB8AC3E}">
        <p14:creationId xmlns:p14="http://schemas.microsoft.com/office/powerpoint/2010/main" val="330701948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664418"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Tree>
    <p:extLst>
      <p:ext uri="{BB962C8B-B14F-4D97-AF65-F5344CB8AC3E}">
        <p14:creationId xmlns:p14="http://schemas.microsoft.com/office/powerpoint/2010/main" val="170425973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60426426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70634"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Tree>
    <p:extLst>
      <p:ext uri="{BB962C8B-B14F-4D97-AF65-F5344CB8AC3E}">
        <p14:creationId xmlns:p14="http://schemas.microsoft.com/office/powerpoint/2010/main" val="21737769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52000537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2_قداس الكلم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23742"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58120383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53200581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41963380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5669405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0450963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50992262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46588835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75787155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24800232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5510372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344576587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66077303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142194742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671116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351692" y="6153650"/>
            <a:ext cx="1617751" cy="584775"/>
          </a:xfrm>
          <a:prstGeom prst="rect">
            <a:avLst/>
          </a:prstGeom>
        </p:spPr>
        <p:txBody>
          <a:bodyPr wrap="none">
            <a:spAutoFit/>
          </a:bodyPr>
          <a:lstStyle/>
          <a:p>
            <a:r>
              <a:rPr kumimoji="0" lang="ar-EG" sz="3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Sayf Bold" pitchFamily="2" charset="-78"/>
              </a:rPr>
              <a:t>ختام الطرح</a:t>
            </a:r>
            <a:endParaRPr lang="en-US" sz="3200" dirty="0"/>
          </a:p>
        </p:txBody>
      </p:sp>
    </p:spTree>
    <p:extLst>
      <p:ext uri="{BB962C8B-B14F-4D97-AF65-F5344CB8AC3E}">
        <p14:creationId xmlns:p14="http://schemas.microsoft.com/office/powerpoint/2010/main" val="2598478473"/>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8231766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332497740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73956767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79906772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217221101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59210546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1795304960"/>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423287798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78994980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التوزيع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741038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557933" y="4211122"/>
            <a:ext cx="4979962" cy="264687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6600" b="1" kern="10" dirty="0">
                <a:ln w="9525">
                  <a:noFill/>
                  <a:round/>
                  <a:headEnd/>
                  <a:tailEnd/>
                </a:ln>
                <a:solidFill>
                  <a:srgbClr val="FFC000"/>
                </a:solidFill>
                <a:effectLst/>
                <a:latin typeface="Times New Roman"/>
                <a:ea typeface="+mn-ea"/>
                <a:cs typeface="AGA Sindibad Regular" pitchFamily="2" charset="-78"/>
              </a:rPr>
              <a:t>عظة</a:t>
            </a:r>
            <a:r>
              <a:rPr lang="ar-EG" sz="11500" b="1" kern="10" dirty="0">
                <a:ln w="9525">
                  <a:noFill/>
                  <a:round/>
                  <a:headEnd/>
                  <a:tailEnd/>
                </a:ln>
                <a:solidFill>
                  <a:srgbClr val="FFC000"/>
                </a:solidFill>
                <a:effectLst/>
                <a:latin typeface="Times New Roman"/>
                <a:ea typeface="+mn-ea"/>
                <a:cs typeface="AGA Sindibad Regular" pitchFamily="2" charset="-78"/>
              </a:rPr>
              <a:t>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2803947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669873622"/>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0259577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49489381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الهيتنيات المجم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36457715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اوشية اهوية السم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اوشية اهوية السماء</a:t>
            </a:r>
          </a:p>
        </p:txBody>
      </p:sp>
    </p:spTree>
    <p:extLst>
      <p:ext uri="{BB962C8B-B14F-4D97-AF65-F5344CB8AC3E}">
        <p14:creationId xmlns:p14="http://schemas.microsoft.com/office/powerpoint/2010/main" val="12337655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اوشية الميا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317586"/>
            <a:ext cx="9143999" cy="1540415"/>
          </a:xfrm>
        </p:spPr>
        <p:txBody>
          <a:bodyPr anchor="b">
            <a:noAutofit/>
          </a:bodyPr>
          <a:lstStyle>
            <a:lvl1pPr marL="0" indent="0" algn="ctr" rtl="1">
              <a:buNone/>
              <a:defRPr sz="3600" b="1">
                <a:solidFill>
                  <a:srgbClr val="FFC000"/>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المياة</a:t>
            </a:r>
          </a:p>
        </p:txBody>
      </p:sp>
    </p:spTree>
    <p:extLst>
      <p:ext uri="{BB962C8B-B14F-4D97-AF65-F5344CB8AC3E}">
        <p14:creationId xmlns:p14="http://schemas.microsoft.com/office/powerpoint/2010/main" val="252094255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Tree>
    <p:extLst>
      <p:ext uri="{BB962C8B-B14F-4D97-AF65-F5344CB8AC3E}">
        <p14:creationId xmlns:p14="http://schemas.microsoft.com/office/powerpoint/2010/main" val="152046157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824060901"/>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70338"/>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747852515"/>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1846526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1466330591"/>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22953952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51113301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8649"/>
            <a:ext cx="9144000" cy="2286001"/>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649613597"/>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71344" y="15240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Tree>
    <p:extLst>
      <p:ext uri="{BB962C8B-B14F-4D97-AF65-F5344CB8AC3E}">
        <p14:creationId xmlns:p14="http://schemas.microsoft.com/office/powerpoint/2010/main" val="100872243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D367255B-C631-4880-ADBF-5D5F9BF48A38}" type="datetimeFigureOut">
              <a:rPr lang="ar-EG" smtClean="0">
                <a:solidFill>
                  <a:prstClr val="black">
                    <a:tint val="75000"/>
                  </a:prstClr>
                </a:solidFill>
              </a:rPr>
              <a:pPr/>
              <a:t>07/06/1446</a:t>
            </a:fld>
            <a:endParaRPr lang="ar-EG">
              <a:solidFill>
                <a:prstClr val="black">
                  <a:tint val="75000"/>
                </a:prstClr>
              </a:solidFill>
            </a:endParaRPr>
          </a:p>
        </p:txBody>
      </p:sp>
      <p:sp>
        <p:nvSpPr>
          <p:cNvPr id="5" name="Footer Placeholder 4"/>
          <p:cNvSpPr>
            <a:spLocks noGrp="1"/>
          </p:cNvSpPr>
          <p:nvPr>
            <p:ph type="ftr" sz="quarter" idx="11"/>
          </p:nvPr>
        </p:nvSpPr>
        <p:spPr/>
        <p:txBody>
          <a:bodyPr/>
          <a:lstStyle/>
          <a:p>
            <a:endParaRPr lang="ar-EG">
              <a:solidFill>
                <a:prstClr val="black">
                  <a:tint val="75000"/>
                </a:prstClr>
              </a:solidFill>
            </a:endParaRPr>
          </a:p>
        </p:txBody>
      </p:sp>
      <p:sp>
        <p:nvSpPr>
          <p:cNvPr id="6" name="Slide Number Placeholder 5"/>
          <p:cNvSpPr>
            <a:spLocks noGrp="1"/>
          </p:cNvSpPr>
          <p:nvPr>
            <p:ph type="sldNum" sz="quarter" idx="12"/>
          </p:nvPr>
        </p:nvSpPr>
        <p:spPr/>
        <p:txBody>
          <a:bodyPr/>
          <a:lstStyle/>
          <a:p>
            <a:fld id="{5C555D9A-0319-458E-87A5-E4BFDB278479}" type="slidenum">
              <a:rPr lang="ar-EG" smtClean="0">
                <a:solidFill>
                  <a:prstClr val="black">
                    <a:tint val="75000"/>
                  </a:prstClr>
                </a:solidFill>
              </a:rPr>
              <a:pPr/>
              <a:t>‹#›</a:t>
            </a:fld>
            <a:endParaRPr lang="ar-EG">
              <a:solidFill>
                <a:prstClr val="black">
                  <a:tint val="75000"/>
                </a:prstClr>
              </a:solidFill>
            </a:endParaRPr>
          </a:p>
        </p:txBody>
      </p:sp>
    </p:spTree>
    <p:extLst>
      <p:ext uri="{BB962C8B-B14F-4D97-AF65-F5344CB8AC3E}">
        <p14:creationId xmlns:p14="http://schemas.microsoft.com/office/powerpoint/2010/main" val="90705900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تحليل الخدام">
    <p:spTree>
      <p:nvGrpSpPr>
        <p:cNvPr id="1" name=""/>
        <p:cNvGrpSpPr/>
        <p:nvPr/>
      </p:nvGrpSpPr>
      <p:grpSpPr>
        <a:xfrm>
          <a:off x="0" y="0"/>
          <a:ext cx="0" cy="0"/>
          <a:chOff x="0" y="0"/>
          <a:chExt cx="0" cy="0"/>
        </a:xfrm>
      </p:grpSpPr>
      <p:sp>
        <p:nvSpPr>
          <p:cNvPr id="7" name="Rectangle 6"/>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Tree>
    <p:extLst>
      <p:ext uri="{BB962C8B-B14F-4D97-AF65-F5344CB8AC3E}">
        <p14:creationId xmlns:p14="http://schemas.microsoft.com/office/powerpoint/2010/main" val="212819661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cSld name="صلاة الصلح">
    <p:spTree>
      <p:nvGrpSpPr>
        <p:cNvPr id="1" name=""/>
        <p:cNvGrpSpPr/>
        <p:nvPr/>
      </p:nvGrpSpPr>
      <p:grpSpPr>
        <a:xfrm>
          <a:off x="0" y="0"/>
          <a:ext cx="0" cy="0"/>
          <a:chOff x="0" y="0"/>
          <a:chExt cx="0" cy="0"/>
        </a:xfrm>
      </p:grpSpPr>
      <p:sp>
        <p:nvSpPr>
          <p:cNvPr id="5" name="Rectangle 4"/>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صلاة الصلح</a:t>
            </a:r>
          </a:p>
        </p:txBody>
      </p:sp>
    </p:spTree>
    <p:extLst>
      <p:ext uri="{BB962C8B-B14F-4D97-AF65-F5344CB8AC3E}">
        <p14:creationId xmlns:p14="http://schemas.microsoft.com/office/powerpoint/2010/main" val="139549084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1_التوزيع">
    <p:spTree>
      <p:nvGrpSpPr>
        <p:cNvPr id="1" name=""/>
        <p:cNvGrpSpPr/>
        <p:nvPr/>
      </p:nvGrpSpPr>
      <p:grpSpPr>
        <a:xfrm>
          <a:off x="0" y="0"/>
          <a:ext cx="0" cy="0"/>
          <a:chOff x="0" y="0"/>
          <a:chExt cx="0" cy="0"/>
        </a:xfrm>
      </p:grpSpPr>
      <p:sp>
        <p:nvSpPr>
          <p:cNvPr id="7" name="Rectangle 6"/>
          <p:cNvSpPr/>
          <p:nvPr userDrawn="1"/>
        </p:nvSpPr>
        <p:spPr>
          <a:xfrm>
            <a:off x="1592796" y="-27384"/>
            <a:ext cx="5958408"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التوزيع</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536" y="620688"/>
            <a:ext cx="9649072" cy="3838401"/>
          </a:xfrm>
          <a:prstGeom prst="rect">
            <a:avLst/>
          </a:prstGeom>
        </p:spPr>
      </p:pic>
    </p:spTree>
    <p:extLst>
      <p:ext uri="{BB962C8B-B14F-4D97-AF65-F5344CB8AC3E}">
        <p14:creationId xmlns:p14="http://schemas.microsoft.com/office/powerpoint/2010/main" val="11079225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14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7197019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142792"/>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063716"/>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9552" y="270892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65550028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rtl="1">
              <a:buNone/>
              <a:defRPr sz="4400">
                <a:solidFill>
                  <a:schemeClr val="bg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7DE27FB-48C8-42BD-A5F2-0C57C1864600}" type="datetimeFigureOut">
              <a:rPr lang="en-US"/>
              <a:pPr>
                <a:defRPr/>
              </a:pPr>
              <a:t>12/8/2024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8FF4FA-D87E-4A28-A7DD-50FAC5205AE8}" type="slidenum">
              <a:rPr lang="en-US"/>
              <a:pPr>
                <a:defRPr/>
              </a:pPr>
              <a:t>‹#›</a:t>
            </a:fld>
            <a:endParaRPr lang="en-US"/>
          </a:p>
        </p:txBody>
      </p:sp>
    </p:spTree>
    <p:extLst>
      <p:ext uri="{BB962C8B-B14F-4D97-AF65-F5344CB8AC3E}">
        <p14:creationId xmlns:p14="http://schemas.microsoft.com/office/powerpoint/2010/main" val="2611798144"/>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i="0" u="sng">
                <a:solidFill>
                  <a:srgbClr val="FFC000"/>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lgn="r" rtl="1">
              <a:buNone/>
              <a:defRPr sz="4400" b="1">
                <a:solidFill>
                  <a:schemeClr val="bg1"/>
                </a:solidFill>
                <a:latin typeface="Times New Roman" pitchFamily="18" charset="0"/>
                <a:cs typeface="Times New Roman" pitchFamily="18"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3AFBCFB8-032B-4A40-BBAC-78DF9BEACEAD}" type="datetimeFigureOut">
              <a:rPr lang="en-US"/>
              <a:pPr>
                <a:defRPr/>
              </a:pPr>
              <a:t>12/8/2024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6DA814-E11D-4F12-9E8E-258372AB59F6}" type="slidenum">
              <a:rPr lang="en-US"/>
              <a:pPr>
                <a:defRPr/>
              </a:pPr>
              <a:t>‹#›</a:t>
            </a:fld>
            <a:endParaRPr lang="en-US"/>
          </a:p>
        </p:txBody>
      </p:sp>
    </p:spTree>
    <p:extLst>
      <p:ext uri="{BB962C8B-B14F-4D97-AF65-F5344CB8AC3E}">
        <p14:creationId xmlns:p14="http://schemas.microsoft.com/office/powerpoint/2010/main" val="234153713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D9BABF6-F4FA-4E58-89C2-168E1627E5E4}" type="datetimeFigureOut">
              <a:rPr lang="en-US"/>
              <a:pPr>
                <a:defRPr/>
              </a:pPr>
              <a:t>12/8/2024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618E0E-AB13-49D0-94BD-D76FCB9F344A}" type="slidenum">
              <a:rPr lang="en-US"/>
              <a:pPr>
                <a:defRPr/>
              </a:pPr>
              <a:t>‹#›</a:t>
            </a:fld>
            <a:endParaRPr lang="en-US"/>
          </a:p>
        </p:txBody>
      </p:sp>
    </p:spTree>
    <p:extLst>
      <p:ext uri="{BB962C8B-B14F-4D97-AF65-F5344CB8AC3E}">
        <p14:creationId xmlns:p14="http://schemas.microsoft.com/office/powerpoint/2010/main" val="1872139603"/>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D56E212-E5FB-425B-B80E-DADF2545F785}" type="datetimeFigureOut">
              <a:rPr lang="en-US"/>
              <a:pPr>
                <a:defRPr/>
              </a:pPr>
              <a:t>12/8/2024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75F2F58-CF28-4DEE-8844-FE3D1633F504}" type="slidenum">
              <a:rPr lang="en-US"/>
              <a:pPr>
                <a:defRPr/>
              </a:pPr>
              <a:t>‹#›</a:t>
            </a:fld>
            <a:endParaRPr lang="en-US"/>
          </a:p>
        </p:txBody>
      </p:sp>
    </p:spTree>
    <p:extLst>
      <p:ext uri="{BB962C8B-B14F-4D97-AF65-F5344CB8AC3E}">
        <p14:creationId xmlns:p14="http://schemas.microsoft.com/office/powerpoint/2010/main" val="194687777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B9D10C2-0F42-42A2-A0FE-27913281F419}" type="datetimeFigureOut">
              <a:rPr lang="en-US"/>
              <a:pPr>
                <a:defRPr/>
              </a:pPr>
              <a:t>12/8/2024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FD8C860-FDA9-4D78-91A6-7EC4724A1EA9}" type="slidenum">
              <a:rPr lang="en-US"/>
              <a:pPr>
                <a:defRPr/>
              </a:pPr>
              <a:t>‹#›</a:t>
            </a:fld>
            <a:endParaRPr lang="en-US"/>
          </a:p>
        </p:txBody>
      </p:sp>
    </p:spTree>
    <p:extLst>
      <p:ext uri="{BB962C8B-B14F-4D97-AF65-F5344CB8AC3E}">
        <p14:creationId xmlns:p14="http://schemas.microsoft.com/office/powerpoint/2010/main" val="45303601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CF7EF49-D3C1-4C79-B8B6-F56D111089C0}" type="datetimeFigureOut">
              <a:rPr lang="en-US"/>
              <a:pPr>
                <a:defRPr/>
              </a:pPr>
              <a:t>12/8/2024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72561C3-DA3A-454B-A781-8E0C9CBCE605}" type="slidenum">
              <a:rPr lang="en-US"/>
              <a:pPr>
                <a:defRPr/>
              </a:pPr>
              <a:t>‹#›</a:t>
            </a:fld>
            <a:endParaRPr lang="en-US"/>
          </a:p>
        </p:txBody>
      </p:sp>
    </p:spTree>
    <p:extLst>
      <p:ext uri="{BB962C8B-B14F-4D97-AF65-F5344CB8AC3E}">
        <p14:creationId xmlns:p14="http://schemas.microsoft.com/office/powerpoint/2010/main" val="40472361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F498C7A-136F-4058-BDD7-8D06C11258E0}" type="datetimeFigureOut">
              <a:rPr lang="en-US"/>
              <a:pPr>
                <a:defRPr/>
              </a:pPr>
              <a:t>12/8/2024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9D78BC2-95AC-4DF1-9789-0D3020520404}" type="slidenum">
              <a:rPr lang="en-US"/>
              <a:pPr>
                <a:defRPr/>
              </a:pPr>
              <a:t>‹#›</a:t>
            </a:fld>
            <a:endParaRPr lang="en-US"/>
          </a:p>
        </p:txBody>
      </p:sp>
    </p:spTree>
    <p:extLst>
      <p:ext uri="{BB962C8B-B14F-4D97-AF65-F5344CB8AC3E}">
        <p14:creationId xmlns:p14="http://schemas.microsoft.com/office/powerpoint/2010/main" val="392107098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FBC3B05-623A-47A2-9B63-7732677D3A86}" type="datetimeFigureOut">
              <a:rPr lang="en-US"/>
              <a:pPr>
                <a:defRPr/>
              </a:pPr>
              <a:t>12/8/2024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595D896-341F-4125-AAFC-E8AFEE297CA4}" type="slidenum">
              <a:rPr lang="en-US"/>
              <a:pPr>
                <a:defRPr/>
              </a:pPr>
              <a:t>‹#›</a:t>
            </a:fld>
            <a:endParaRPr lang="en-US"/>
          </a:p>
        </p:txBody>
      </p:sp>
    </p:spTree>
    <p:extLst>
      <p:ext uri="{BB962C8B-B14F-4D97-AF65-F5344CB8AC3E}">
        <p14:creationId xmlns:p14="http://schemas.microsoft.com/office/powerpoint/2010/main" val="75598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3" name="Rectangle 2"/>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صلاة الساعة الثالثة</a:t>
            </a:r>
            <a:endParaRPr lang="en-US" sz="2400" b="1" dirty="0">
              <a:solidFill>
                <a:srgbClr val="FFC000"/>
              </a:solidFill>
              <a:latin typeface="Times New Roman" panose="02020603050405020304" pitchFamily="18" charset="0"/>
              <a:ea typeface="+mj-ea"/>
              <a:cs typeface="+mj-cs"/>
            </a:endParaRPr>
          </a:p>
        </p:txBody>
      </p:sp>
      <p:sp>
        <p:nvSpPr>
          <p:cNvPr id="4"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75634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31794974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16846BE-8F9D-44FC-AF51-4DF82D7AE53D}" type="datetimeFigureOut">
              <a:rPr lang="en-US"/>
              <a:pPr>
                <a:defRPr/>
              </a:pPr>
              <a:t>12/8/2024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AD90E8D-12F0-4313-88FF-8071F28386D1}" type="slidenum">
              <a:rPr lang="en-US"/>
              <a:pPr>
                <a:defRPr/>
              </a:pPr>
              <a:t>‹#›</a:t>
            </a:fld>
            <a:endParaRPr lang="en-US"/>
          </a:p>
        </p:txBody>
      </p:sp>
    </p:spTree>
    <p:extLst>
      <p:ext uri="{BB962C8B-B14F-4D97-AF65-F5344CB8AC3E}">
        <p14:creationId xmlns:p14="http://schemas.microsoft.com/office/powerpoint/2010/main" val="65792036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7F144EF-81BE-4B50-8D7E-8AA6B8D3CF98}" type="datetimeFigureOut">
              <a:rPr lang="en-US"/>
              <a:pPr>
                <a:defRPr/>
              </a:pPr>
              <a:t>12/8/2024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55496E-69D1-4562-9F89-34822CACB1AE}" type="slidenum">
              <a:rPr lang="en-US"/>
              <a:pPr>
                <a:defRPr/>
              </a:pPr>
              <a:t>‹#›</a:t>
            </a:fld>
            <a:endParaRPr lang="en-US"/>
          </a:p>
        </p:txBody>
      </p:sp>
    </p:spTree>
    <p:extLst>
      <p:ext uri="{BB962C8B-B14F-4D97-AF65-F5344CB8AC3E}">
        <p14:creationId xmlns:p14="http://schemas.microsoft.com/office/powerpoint/2010/main" val="2927502974"/>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5721FF4-16D9-452E-A84C-4DC447B06940}" type="datetimeFigureOut">
              <a:rPr lang="en-US"/>
              <a:pPr>
                <a:defRPr/>
              </a:pPr>
              <a:t>12/8/2024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4C18E4-4D35-4302-AC70-BF96E6CED420}" type="slidenum">
              <a:rPr lang="en-US"/>
              <a:pPr>
                <a:defRPr/>
              </a:pPr>
              <a:t>‹#›</a:t>
            </a:fld>
            <a:endParaRPr lang="en-US"/>
          </a:p>
        </p:txBody>
      </p:sp>
    </p:spTree>
    <p:extLst>
      <p:ext uri="{BB962C8B-B14F-4D97-AF65-F5344CB8AC3E}">
        <p14:creationId xmlns:p14="http://schemas.microsoft.com/office/powerpoint/2010/main" val="42249305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018762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4" name="TextBox 3"/>
          <p:cNvSpPr txBox="1"/>
          <p:nvPr userDrawn="1"/>
        </p:nvSpPr>
        <p:spPr>
          <a:xfrm>
            <a:off x="393895" y="4361773"/>
            <a:ext cx="8285871"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يا ربى يسوع المسيح</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endPar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534571" y="5887270"/>
            <a:ext cx="8285871"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باتشويس إيسوس بخرستوس</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963867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الثالثة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363934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الثالثة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90214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4" name="TextBox 3"/>
          <p:cNvSpPr txBox="1"/>
          <p:nvPr userDrawn="1"/>
        </p:nvSpPr>
        <p:spPr>
          <a:xfrm>
            <a:off x="393895" y="4361773"/>
            <a:ext cx="8285871"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يا ربى يسوع المسيح</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endPar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534571" y="5887270"/>
            <a:ext cx="8285871"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باتشويس إيسوس بخرستوس</a:t>
            </a:r>
          </a:p>
        </p:txBody>
      </p:sp>
      <p:sp>
        <p:nvSpPr>
          <p:cNvPr id="8" name="Rectangle 7"/>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الثالثة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357301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السادسة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773858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السادسة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7555861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4" name="TextBox 3"/>
          <p:cNvSpPr txBox="1"/>
          <p:nvPr userDrawn="1"/>
        </p:nvSpPr>
        <p:spPr>
          <a:xfrm>
            <a:off x="393895" y="4361773"/>
            <a:ext cx="8285871"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يا ربى يسوع المسيح</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endPar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534571" y="5887270"/>
            <a:ext cx="8285871"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باتشويس إيسوس بخرستوس</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السادسة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869737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التاسعة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63873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3" name="Rectangle 2"/>
          <p:cNvSpPr/>
          <p:nvPr userDrawn="1"/>
        </p:nvSpPr>
        <p:spPr>
          <a:xfrm>
            <a:off x="3179299" y="210067"/>
            <a:ext cx="244777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صلاة الساعة السادسة</a:t>
            </a:r>
            <a:endParaRPr lang="en-US" sz="2400" b="1" dirty="0">
              <a:solidFill>
                <a:srgbClr val="FFC000"/>
              </a:solidFill>
              <a:latin typeface="Times New Roman" panose="02020603050405020304" pitchFamily="18" charset="0"/>
              <a:ea typeface="+mj-ea"/>
              <a:cs typeface="+mj-cs"/>
            </a:endParaRPr>
          </a:p>
        </p:txBody>
      </p:sp>
      <p:sp>
        <p:nvSpPr>
          <p:cNvPr id="4"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879635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التاسعة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8089061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4" name="TextBox 3"/>
          <p:cNvSpPr txBox="1"/>
          <p:nvPr userDrawn="1"/>
        </p:nvSpPr>
        <p:spPr>
          <a:xfrm>
            <a:off x="393895" y="4361773"/>
            <a:ext cx="8285871"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يا ربى يسوع المسيح</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endPar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534571" y="5887270"/>
            <a:ext cx="8285871"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باتشويس إيسوس بخرستوس</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التاسعة</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7963790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0993006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9759617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4" name="TextBox 3"/>
          <p:cNvSpPr txBox="1"/>
          <p:nvPr userDrawn="1"/>
        </p:nvSpPr>
        <p:spPr>
          <a:xfrm>
            <a:off x="393895" y="4361773"/>
            <a:ext cx="8285871"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يا ربى يسوع المسيح</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pasoic</a:t>
            </a:r>
            <a:r>
              <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 I33covc </a:t>
            </a:r>
            <a:r>
              <a:rPr lang="en-US" sz="44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Pixrictoc</a:t>
            </a:r>
            <a:endParaRPr lang="en-US" sz="44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itchFamily="2" charset="-78"/>
            </a:endParaRPr>
          </a:p>
        </p:txBody>
      </p:sp>
      <p:sp>
        <p:nvSpPr>
          <p:cNvPr id="5" name="TextBox 4"/>
          <p:cNvSpPr txBox="1"/>
          <p:nvPr userDrawn="1"/>
        </p:nvSpPr>
        <p:spPr>
          <a:xfrm>
            <a:off x="534571" y="5887270"/>
            <a:ext cx="8285871"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باتشويس إيسوس بخرستوس</a:t>
            </a: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2174780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4" name="Rectangle 3"/>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انجيل الساعة الاولي</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7464054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4" name="Rectangle 3"/>
          <p:cNvSpPr/>
          <p:nvPr userDrawn="1"/>
        </p:nvSpPr>
        <p:spPr>
          <a:xfrm>
            <a:off x="3291840" y="181931"/>
            <a:ext cx="227896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انجيل الساعة الثالثة</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733307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4" name="Rectangle 3"/>
          <p:cNvSpPr/>
          <p:nvPr userDrawn="1"/>
        </p:nvSpPr>
        <p:spPr>
          <a:xfrm>
            <a:off x="3165231" y="181931"/>
            <a:ext cx="2405575"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انجيل الساعة السادسة</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933447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4" name="Rectangle 3"/>
          <p:cNvSpPr/>
          <p:nvPr userDrawn="1"/>
        </p:nvSpPr>
        <p:spPr>
          <a:xfrm>
            <a:off x="3291840" y="181931"/>
            <a:ext cx="2363372"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انجيل الساعة التاسعة</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783168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4" name="Rectangle 3"/>
          <p:cNvSpPr/>
          <p:nvPr userDrawn="1"/>
        </p:nvSpPr>
        <p:spPr>
          <a:xfrm>
            <a:off x="3263704" y="280405"/>
            <a:ext cx="302279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انجيل الساعة الحادية عشر</a:t>
            </a:r>
          </a:p>
        </p:txBody>
      </p:sp>
      <p:sp>
        <p:nvSpPr>
          <p:cNvPr id="5"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93881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3" name="Rectangle 2"/>
          <p:cNvSpPr/>
          <p:nvPr userDrawn="1"/>
        </p:nvSpPr>
        <p:spPr>
          <a:xfrm>
            <a:off x="3291839" y="181931"/>
            <a:ext cx="233523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صلاة الساعة التاسعة</a:t>
            </a:r>
            <a:endParaRPr lang="en-US" sz="2400" b="1" dirty="0">
              <a:solidFill>
                <a:srgbClr val="FFC000"/>
              </a:solidFill>
              <a:latin typeface="Times New Roman" panose="02020603050405020304" pitchFamily="18" charset="0"/>
              <a:ea typeface="+mj-ea"/>
              <a:cs typeface="+mj-cs"/>
            </a:endParaRPr>
          </a:p>
        </p:txBody>
      </p:sp>
      <p:sp>
        <p:nvSpPr>
          <p:cNvPr id="4"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658289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ليلة الاثنين</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طرح الساعة الاولي</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5992565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ليلة الاثنين</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pPr>
            <a:r>
              <a:rPr lang="ar-EG" sz="2400" b="1" kern="1200" dirty="0">
                <a:solidFill>
                  <a:srgbClr val="FFC000"/>
                </a:solidFill>
                <a:latin typeface="Times New Roman" panose="02020603050405020304" pitchFamily="18" charset="0"/>
                <a:ea typeface="+mj-ea"/>
                <a:cs typeface="+mj-cs"/>
              </a:rPr>
              <a:t>طرح الساعة الثالثة</a:t>
            </a:r>
          </a:p>
        </p:txBody>
      </p:sp>
    </p:spTree>
    <p:extLst>
      <p:ext uri="{BB962C8B-B14F-4D97-AF65-F5344CB8AC3E}">
        <p14:creationId xmlns:p14="http://schemas.microsoft.com/office/powerpoint/2010/main" val="37525971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ليلة الاثنين</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pPr>
            <a:r>
              <a:rPr lang="ar-EG" sz="2400" b="1" kern="1200" dirty="0">
                <a:solidFill>
                  <a:srgbClr val="FFC000"/>
                </a:solidFill>
                <a:latin typeface="Times New Roman" panose="02020603050405020304" pitchFamily="18" charset="0"/>
                <a:ea typeface="+mj-ea"/>
                <a:cs typeface="+mj-cs"/>
              </a:rPr>
              <a:t>طرح الساعة السادسة</a:t>
            </a:r>
            <a:endParaRPr lang="en-US" sz="24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2500169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ليلة الاثنين</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pPr>
            <a:r>
              <a:rPr lang="ar-EG" sz="2400" b="1" kern="1200" dirty="0">
                <a:solidFill>
                  <a:srgbClr val="FFC000"/>
                </a:solidFill>
                <a:latin typeface="Times New Roman" panose="02020603050405020304" pitchFamily="18" charset="0"/>
                <a:ea typeface="+mj-ea"/>
                <a:cs typeface="+mj-cs"/>
              </a:rPr>
              <a:t>طرح الساعة التاسعة</a:t>
            </a:r>
          </a:p>
        </p:txBody>
      </p:sp>
    </p:spTree>
    <p:extLst>
      <p:ext uri="{BB962C8B-B14F-4D97-AF65-F5344CB8AC3E}">
        <p14:creationId xmlns:p14="http://schemas.microsoft.com/office/powerpoint/2010/main" val="30463805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ليلة الاثنين</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الحادية عشر</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42371269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4000" cy="605937"/>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noProof="0"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35950015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عظة لأبينا القديس انبا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C000"/>
                          </a:solidFill>
                          <a:latin typeface="Avva_Shenouda"/>
                        </a:rPr>
                        <a:t> Ovkathx3cic `</a:t>
                      </a:r>
                      <a:r>
                        <a:rPr lang="en-US" sz="3200" b="0" i="0" dirty="0" err="1">
                          <a:solidFill>
                            <a:srgbClr val="FFC000"/>
                          </a:solidFill>
                          <a:latin typeface="Avva_Shenouda"/>
                        </a:rPr>
                        <a:t>nte</a:t>
                      </a:r>
                      <a:r>
                        <a:rPr lang="en-US" sz="3200" b="0" i="0" dirty="0">
                          <a:solidFill>
                            <a:srgbClr val="FFC000"/>
                          </a:solidFill>
                          <a:latin typeface="Avva_Shenouda"/>
                        </a:rPr>
                        <a:t> </a:t>
                      </a:r>
                      <a:r>
                        <a:rPr lang="en-US" sz="3200" b="0" i="0" dirty="0" err="1">
                          <a:solidFill>
                            <a:srgbClr val="FFC000"/>
                          </a:solidFill>
                          <a:latin typeface="Avva_Shenouda"/>
                        </a:rPr>
                        <a:t>peniwt</a:t>
                      </a:r>
                      <a:r>
                        <a:rPr lang="en-US" sz="3200" b="0" i="0" dirty="0">
                          <a:solidFill>
                            <a:srgbClr val="FFC000"/>
                          </a:solidFill>
                          <a:latin typeface="Avva_Shenouda"/>
                        </a:rPr>
                        <a:t> e0ovab</a:t>
                      </a:r>
                      <a:r>
                        <a:rPr lang="ar-EG" sz="3200" b="0" i="0" dirty="0">
                          <a:solidFill>
                            <a:srgbClr val="FFC000"/>
                          </a:solidFill>
                          <a:latin typeface="Avva_Shenouda"/>
                        </a:rPr>
                        <a:t> </a:t>
                      </a:r>
                      <a:r>
                        <a:rPr lang="en-US" sz="3200" b="0" i="0" dirty="0">
                          <a:solidFill>
                            <a:srgbClr val="FFC000"/>
                          </a:solidFill>
                          <a:latin typeface="Avva_Shenouda"/>
                        </a:rPr>
                        <a:t>Abba </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أوكاتي شيسيس انتي بين يوت اثؤواب أفا </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4077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graphicFrame>
        <p:nvGraphicFramePr>
          <p:cNvPr id="6" name="Table 5"/>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يوحنا فم الذهب</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Iwann3c </a:t>
                      </a:r>
                      <a:r>
                        <a:rPr lang="en-US" sz="3600" b="0" i="0" dirty="0" err="1">
                          <a:solidFill>
                            <a:srgbClr val="FFC000"/>
                          </a:solidFill>
                          <a:latin typeface="Avva_Shenouda"/>
                        </a:rPr>
                        <a:t>pi`xrvcoctomoc</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dirty="0">
                          <a:solidFill>
                            <a:schemeClr val="bg1"/>
                          </a:solidFill>
                        </a:rPr>
                        <a:t>يوأنيس بي اخريزوستوموس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69145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graphicFrame>
        <p:nvGraphicFramePr>
          <p:cNvPr id="6" name="Table 5"/>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اثناسيوس الرسولى</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A0anacioc </a:t>
                      </a:r>
                      <a:r>
                        <a:rPr lang="en-US" sz="3600" b="0" i="0" dirty="0" err="1">
                          <a:solidFill>
                            <a:srgbClr val="FFC000"/>
                          </a:solidFill>
                          <a:latin typeface="Avva_Shenouda"/>
                        </a:rPr>
                        <a:t>pi`apoctolikoc</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rPr>
                        <a:t>أثناسيوس بي أبوسطوليكوس</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33107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graphicFrame>
        <p:nvGraphicFramePr>
          <p:cNvPr id="6" name="Table 5"/>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أنبا ساويرس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i="0" dirty="0">
                          <a:solidFill>
                            <a:srgbClr val="FFC000"/>
                          </a:solidFill>
                          <a:latin typeface="Avva_Shenouda"/>
                        </a:rPr>
                        <a:t>Cev3rianoc </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rPr>
                        <a:t>سيفيريانوس </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683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3" name="Rectangle 2"/>
          <p:cNvSpPr/>
          <p:nvPr userDrawn="1"/>
        </p:nvSpPr>
        <p:spPr>
          <a:xfrm>
            <a:off x="2954216" y="224135"/>
            <a:ext cx="2883876"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صلاة الساعة الحادية عشر</a:t>
            </a:r>
            <a:endParaRPr lang="en-US" sz="2400" b="1" dirty="0">
              <a:solidFill>
                <a:srgbClr val="FFC000"/>
              </a:solidFill>
              <a:latin typeface="Times New Roman" panose="02020603050405020304" pitchFamily="18" charset="0"/>
              <a:ea typeface="+mj-ea"/>
              <a:cs typeface="+mj-cs"/>
            </a:endParaRPr>
          </a:p>
        </p:txBody>
      </p:sp>
      <p:sp>
        <p:nvSpPr>
          <p:cNvPr id="4" name="Title 1"/>
          <p:cNvSpPr>
            <a:spLocks noGrp="1"/>
          </p:cNvSpPr>
          <p:nvPr>
            <p:ph type="title" hasCustomPrompt="1"/>
          </p:nvPr>
        </p:nvSpPr>
        <p:spPr>
          <a:xfrm>
            <a:off x="0" y="4535215"/>
            <a:ext cx="9144000" cy="2203210"/>
          </a:xfrm>
        </p:spPr>
        <p:txBody>
          <a:bodyPr/>
          <a:lstStyle>
            <a:lvl1pPr algn="justLow" rtl="1">
              <a:defRPr>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542716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graphicFrame>
        <p:nvGraphicFramePr>
          <p:cNvPr id="6" name="Table 5"/>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انبا شنودة رئيس المتوحدين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 piarx3man`drat3</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أفا شينوتي بي أرشي مان ادراتيس</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60776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3200" b="0" i="0" dirty="0">
                          <a:solidFill>
                            <a:srgbClr val="FFC000"/>
                          </a:solidFill>
                          <a:latin typeface="Avva_Shenouda"/>
                        </a:rPr>
                        <a:t>`ere pe4`cmov e0ovab 2wpi neman : `am3n</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ايري بيف اسمو اثؤواب شوبي نيمان : أمين</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82816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فلنختم عظة أبينا القديس</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مارين اير اس افراجيزين انتي كاتي شيسيس انتي بين يوت اثؤواب</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09555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graphicFrame>
        <p:nvGraphicFramePr>
          <p:cNvPr id="4" name="Table 3"/>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96013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graphicFrame>
        <p:nvGraphicFramePr>
          <p:cNvPr id="4" name="Table 3"/>
          <p:cNvGraphicFramePr>
            <a:graphicFrameLocks noGrp="1"/>
          </p:cNvGraphicFramePr>
          <p:nvPr userDrawn="1"/>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400" b="0" i="0" dirty="0">
                          <a:solidFill>
                            <a:srgbClr val="FFC000"/>
                          </a:solidFill>
                          <a:latin typeface="Avva_Shenouda"/>
                        </a:rPr>
                        <a:t>qen `fran `mFiwt nem `P23ri nem Pip=na e=0v: ovnov5 `novwt am3n </a:t>
                      </a: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07872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12784947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مقدمة الانجيل قبطي">
    <p:spTree>
      <p:nvGrpSpPr>
        <p:cNvPr id="1" name=""/>
        <p:cNvGrpSpPr/>
        <p:nvPr/>
      </p:nvGrpSpPr>
      <p:grpSpPr>
        <a:xfrm>
          <a:off x="0" y="0"/>
          <a:ext cx="0" cy="0"/>
          <a:chOff x="0" y="0"/>
          <a:chExt cx="0" cy="0"/>
        </a:xfrm>
      </p:grpSpPr>
      <p:sp>
        <p:nvSpPr>
          <p:cNvPr id="4" name="TextBox 3"/>
          <p:cNvSpPr txBox="1"/>
          <p:nvPr userDrawn="1"/>
        </p:nvSpPr>
        <p:spPr>
          <a:xfrm>
            <a:off x="94958" y="2631516"/>
            <a:ext cx="9049042" cy="1754326"/>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سَبحوه، مجدوه، زيدوه علواً، إلى الأبد رحمته. فهوَ المُسبح، و المُمجد، و المُتعالى على الأدهار، و إلى الأبد رحمته</a:t>
            </a:r>
          </a:p>
        </p:txBody>
      </p:sp>
      <p:sp>
        <p:nvSpPr>
          <p:cNvPr id="7" name="TextBox 6"/>
          <p:cNvSpPr txBox="1"/>
          <p:nvPr userDrawn="1"/>
        </p:nvSpPr>
        <p:spPr>
          <a:xfrm>
            <a:off x="-94958" y="4268687"/>
            <a:ext cx="9333915" cy="1754326"/>
          </a:xfrm>
          <a:prstGeom prst="rect">
            <a:avLst/>
          </a:prstGeom>
          <a:noFill/>
        </p:spPr>
        <p:txBody>
          <a:bodyPr wrap="square" rtlCol="0">
            <a:spAutoFit/>
          </a:bodyPr>
          <a:lstStyle/>
          <a:p>
            <a:pPr algn="ct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Eulogite pantata erga@ Kuri`e ton</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Kurion `umnite</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 ke `uperu'ote auton@ ic</a:t>
            </a:r>
            <a:r>
              <a:rPr kumimoji="0" lang="en-US" sz="3600" b="0" i="0" u="none" strike="noStrike" cap="none" normalizeH="0" baseline="0" dirty="0">
                <a:ln>
                  <a:noFill/>
                </a:ln>
                <a:solidFill>
                  <a:srgbClr val="FFC000"/>
                </a:solidFill>
                <a:effectLst/>
                <a:latin typeface="CS New Athanasius" pitchFamily="34" charset="0"/>
                <a:cs typeface="Times New Roman" pitchFamily="18" charset="0"/>
              </a:rPr>
              <a:t> </a:t>
            </a:r>
            <a:r>
              <a:rPr kumimoji="0" lang="sq-AL" sz="3600" b="0" i="0" u="none" strike="noStrike" cap="none" normalizeH="0" baseline="0" dirty="0">
                <a:ln>
                  <a:noFill/>
                </a:ln>
                <a:solidFill>
                  <a:srgbClr val="FFC000"/>
                </a:solidFill>
                <a:effectLst/>
                <a:latin typeface="CS New Athanasius" pitchFamily="34" charset="0"/>
                <a:cs typeface="Times New Roman" pitchFamily="18" charset="0"/>
              </a:rPr>
              <a:t>touc `e`wnac.</a:t>
            </a:r>
          </a:p>
        </p:txBody>
      </p:sp>
      <p:sp>
        <p:nvSpPr>
          <p:cNvPr id="5" name="TextBox 4"/>
          <p:cNvSpPr txBox="1"/>
          <p:nvPr userDrawn="1"/>
        </p:nvSpPr>
        <p:spPr>
          <a:xfrm>
            <a:off x="94958" y="5705803"/>
            <a:ext cx="9143999" cy="1323439"/>
          </a:xfrm>
          <a:prstGeom prst="rect">
            <a:avLst/>
          </a:prstGeom>
          <a:noFill/>
        </p:spPr>
        <p:txBody>
          <a:bodyPr wrap="square" rtlCol="0">
            <a:spAutoFit/>
          </a:bodyPr>
          <a:lstStyle/>
          <a:p>
            <a:pPr algn="ct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إڤلوجي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بانداتا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رغا</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كير</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ون كيريون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من</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ك</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إي</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بير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بسوت</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ون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إ</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يس </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ط</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وس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يه </a:t>
            </a:r>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أوناس.</a:t>
            </a:r>
          </a:p>
        </p:txBody>
      </p:sp>
    </p:spTree>
    <p:extLst>
      <p:ext uri="{BB962C8B-B14F-4D97-AF65-F5344CB8AC3E}">
        <p14:creationId xmlns:p14="http://schemas.microsoft.com/office/powerpoint/2010/main" val="748011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64704"/>
          </a:xfrm>
          <a:prstGeom prst="rect">
            <a:avLst/>
          </a:prstGeom>
        </p:spPr>
        <p:txBody>
          <a:bodyPr/>
          <a:lstStyle>
            <a:lvl1pPr>
              <a:defRPr sz="4400" b="1" u="sng">
                <a:solidFill>
                  <a:srgbClr val="FFC000"/>
                </a:solidFill>
                <a:latin typeface="Times New Roman" pitchFamily="18" charset="0"/>
                <a:cs typeface="Times New Roman"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27326407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7217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المزمور الخمسون">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26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
        <p:nvSpPr>
          <p:cNvPr id="4" name="Rectangle 3"/>
          <p:cNvSpPr/>
          <p:nvPr userDrawn="1"/>
        </p:nvSpPr>
        <p:spPr>
          <a:xfrm>
            <a:off x="3038622" y="181931"/>
            <a:ext cx="317167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تسبحة البصخة </a:t>
            </a:r>
            <a:endParaRPr lang="en-US" sz="2400" b="1"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7012811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تسبحة الملائكة ">
    <p:spTree>
      <p:nvGrpSpPr>
        <p:cNvPr id="1" name=""/>
        <p:cNvGrpSpPr/>
        <p:nvPr/>
      </p:nvGrpSpPr>
      <p:grpSpPr>
        <a:xfrm>
          <a:off x="0" y="0"/>
          <a:ext cx="0" cy="0"/>
          <a:chOff x="0" y="0"/>
          <a:chExt cx="0" cy="0"/>
        </a:xfrm>
      </p:grpSpPr>
      <p:sp>
        <p:nvSpPr>
          <p:cNvPr id="10" name="Rectangle 9"/>
          <p:cNvSpPr/>
          <p:nvPr userDrawn="1"/>
        </p:nvSpPr>
        <p:spPr>
          <a:xfrm>
            <a:off x="1600200" y="15240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تسبحة الملائكة</a:t>
            </a:r>
          </a:p>
        </p:txBody>
      </p:sp>
    </p:spTree>
    <p:extLst>
      <p:ext uri="{BB962C8B-B14F-4D97-AF65-F5344CB8AC3E}">
        <p14:creationId xmlns:p14="http://schemas.microsoft.com/office/powerpoint/2010/main" val="27148231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033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مقدمة الطرح">
    <p:spTree>
      <p:nvGrpSpPr>
        <p:cNvPr id="1" name=""/>
        <p:cNvGrpSpPr/>
        <p:nvPr/>
      </p:nvGrpSpPr>
      <p:grpSpPr>
        <a:xfrm>
          <a:off x="0" y="0"/>
          <a:ext cx="0" cy="0"/>
          <a:chOff x="0" y="0"/>
          <a:chExt cx="0" cy="0"/>
        </a:xfrm>
      </p:grpSpPr>
      <p:sp>
        <p:nvSpPr>
          <p:cNvPr id="10" name="Rectangle 9"/>
          <p:cNvSpPr/>
          <p:nvPr userDrawn="1"/>
        </p:nvSpPr>
        <p:spPr>
          <a:xfrm>
            <a:off x="1600200" y="15240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p>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مقدمة الطرح</a:t>
            </a:r>
          </a:p>
        </p:txBody>
      </p:sp>
    </p:spTree>
    <p:extLst>
      <p:ext uri="{BB962C8B-B14F-4D97-AF65-F5344CB8AC3E}">
        <p14:creationId xmlns:p14="http://schemas.microsoft.com/office/powerpoint/2010/main" val="24121497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ختام الطرح">
    <p:spTree>
      <p:nvGrpSpPr>
        <p:cNvPr id="1" name=""/>
        <p:cNvGrpSpPr/>
        <p:nvPr/>
      </p:nvGrpSpPr>
      <p:grpSpPr>
        <a:xfrm>
          <a:off x="0" y="0"/>
          <a:ext cx="0" cy="0"/>
          <a:chOff x="0" y="0"/>
          <a:chExt cx="0" cy="0"/>
        </a:xfrm>
      </p:grpSpPr>
      <p:sp>
        <p:nvSpPr>
          <p:cNvPr id="10" name="Rectangle 9"/>
          <p:cNvSpPr/>
          <p:nvPr userDrawn="1"/>
        </p:nvSpPr>
        <p:spPr>
          <a:xfrm>
            <a:off x="1600200" y="-7620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6087831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ختام الطرح">
    <p:spTree>
      <p:nvGrpSpPr>
        <p:cNvPr id="1" name=""/>
        <p:cNvGrpSpPr/>
        <p:nvPr/>
      </p:nvGrpSpPr>
      <p:grpSpPr>
        <a:xfrm>
          <a:off x="0" y="0"/>
          <a:ext cx="0" cy="0"/>
          <a:chOff x="0" y="0"/>
          <a:chExt cx="0" cy="0"/>
        </a:xfrm>
      </p:grpSpPr>
      <p:sp>
        <p:nvSpPr>
          <p:cNvPr id="10" name="Rectangle 9"/>
          <p:cNvSpPr/>
          <p:nvPr userDrawn="1"/>
        </p:nvSpPr>
        <p:spPr>
          <a:xfrm>
            <a:off x="1600200" y="13335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24661480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ختام الطرح">
    <p:spTree>
      <p:nvGrpSpPr>
        <p:cNvPr id="1" name=""/>
        <p:cNvGrpSpPr/>
        <p:nvPr/>
      </p:nvGrpSpPr>
      <p:grpSpPr>
        <a:xfrm>
          <a:off x="0" y="0"/>
          <a:ext cx="0" cy="0"/>
          <a:chOff x="0" y="0"/>
          <a:chExt cx="0" cy="0"/>
        </a:xfrm>
      </p:grpSpPr>
      <p:sp>
        <p:nvSpPr>
          <p:cNvPr id="10" name="Rectangle 9"/>
          <p:cNvSpPr/>
          <p:nvPr userDrawn="1"/>
        </p:nvSpPr>
        <p:spPr>
          <a:xfrm>
            <a:off x="1543050" y="15240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20405937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_ختام الطرح">
    <p:spTree>
      <p:nvGrpSpPr>
        <p:cNvPr id="1" name=""/>
        <p:cNvGrpSpPr/>
        <p:nvPr/>
      </p:nvGrpSpPr>
      <p:grpSpPr>
        <a:xfrm>
          <a:off x="0" y="0"/>
          <a:ext cx="0" cy="0"/>
          <a:chOff x="0" y="0"/>
          <a:chExt cx="0" cy="0"/>
        </a:xfrm>
      </p:grpSpPr>
      <p:sp>
        <p:nvSpPr>
          <p:cNvPr id="10" name="Rectangle 9"/>
          <p:cNvSpPr/>
          <p:nvPr userDrawn="1"/>
        </p:nvSpPr>
        <p:spPr>
          <a:xfrm>
            <a:off x="1543050" y="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25316503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ختام الطرح">
    <p:spTree>
      <p:nvGrpSpPr>
        <p:cNvPr id="1" name=""/>
        <p:cNvGrpSpPr/>
        <p:nvPr/>
      </p:nvGrpSpPr>
      <p:grpSpPr>
        <a:xfrm>
          <a:off x="0" y="0"/>
          <a:ext cx="0" cy="0"/>
          <a:chOff x="0" y="0"/>
          <a:chExt cx="0" cy="0"/>
        </a:xfrm>
      </p:grpSpPr>
      <p:sp>
        <p:nvSpPr>
          <p:cNvPr id="10" name="Rectangle 9"/>
          <p:cNvSpPr/>
          <p:nvPr userDrawn="1"/>
        </p:nvSpPr>
        <p:spPr>
          <a:xfrm>
            <a:off x="1600200" y="0"/>
            <a:ext cx="6172200" cy="830997"/>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الساعة الاولي من يوم الخميس</a:t>
            </a:r>
            <a:br>
              <a:rPr lang="ar-EG" sz="2400" b="1" dirty="0">
                <a:solidFill>
                  <a:srgbClr val="FFC000"/>
                </a:solidFill>
                <a:latin typeface="Times New Roman" panose="02020603050405020304" pitchFamily="18" charset="0"/>
                <a:ea typeface="+mj-ea"/>
                <a:cs typeface="+mj-cs"/>
              </a:rPr>
            </a:br>
            <a:r>
              <a:rPr lang="ar-EG" sz="2400" b="1" dirty="0">
                <a:solidFill>
                  <a:srgbClr val="FFC000"/>
                </a:solidFill>
                <a:latin typeface="Times New Roman" panose="02020603050405020304" pitchFamily="18" charset="0"/>
                <a:ea typeface="+mj-ea"/>
                <a:cs typeface="+mj-cs"/>
              </a:rPr>
              <a:t>ختام الطرح</a:t>
            </a:r>
          </a:p>
        </p:txBody>
      </p:sp>
    </p:spTree>
    <p:extLst>
      <p:ext uri="{BB962C8B-B14F-4D97-AF65-F5344CB8AC3E}">
        <p14:creationId xmlns:p14="http://schemas.microsoft.com/office/powerpoint/2010/main" val="28899709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اوشية الاباء">
    <p:spTree>
      <p:nvGrpSpPr>
        <p:cNvPr id="1" name=""/>
        <p:cNvGrpSpPr/>
        <p:nvPr/>
      </p:nvGrpSpPr>
      <p:grpSpPr>
        <a:xfrm>
          <a:off x="0" y="0"/>
          <a:ext cx="0" cy="0"/>
          <a:chOff x="0" y="0"/>
          <a:chExt cx="0" cy="0"/>
        </a:xfrm>
      </p:grpSpPr>
      <p:sp>
        <p:nvSpPr>
          <p:cNvPr id="10" name="Rectangle 9"/>
          <p:cNvSpPr/>
          <p:nvPr userDrawn="1"/>
        </p:nvSpPr>
        <p:spPr>
          <a:xfrm>
            <a:off x="1600200" y="133350"/>
            <a:ext cx="6172200"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اللقان ـ أوشية الاباء</a:t>
            </a:r>
          </a:p>
        </p:txBody>
      </p:sp>
    </p:spTree>
    <p:extLst>
      <p:ext uri="{BB962C8B-B14F-4D97-AF65-F5344CB8AC3E}">
        <p14:creationId xmlns:p14="http://schemas.microsoft.com/office/powerpoint/2010/main" val="14075389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اوشية الموضع">
    <p:spTree>
      <p:nvGrpSpPr>
        <p:cNvPr id="1" name=""/>
        <p:cNvGrpSpPr/>
        <p:nvPr/>
      </p:nvGrpSpPr>
      <p:grpSpPr>
        <a:xfrm>
          <a:off x="0" y="0"/>
          <a:ext cx="0" cy="0"/>
          <a:chOff x="0" y="0"/>
          <a:chExt cx="0" cy="0"/>
        </a:xfrm>
      </p:grpSpPr>
      <p:sp>
        <p:nvSpPr>
          <p:cNvPr id="7" name="Rectangle 6"/>
          <p:cNvSpPr/>
          <p:nvPr userDrawn="1"/>
        </p:nvSpPr>
        <p:spPr>
          <a:xfrm>
            <a:off x="1611846" y="239316"/>
            <a:ext cx="5958408" cy="461665"/>
          </a:xfrm>
          <a:prstGeom prst="rect">
            <a:avLst/>
          </a:prstGeom>
          <a:noFill/>
        </p:spPr>
        <p:txBody>
          <a:bodyPr wrap="square" lIns="91440" tIns="45720" rIns="91440" bIns="45720">
            <a:spAutoFit/>
          </a:bodyPr>
          <a:lstStyle/>
          <a:p>
            <a:pPr marR="0" lvl="0" indent="0" algn="ctr" defTabSz="914400" rtl="1" fontAlgn="auto">
              <a:lnSpc>
                <a:spcPct val="100000"/>
              </a:lnSpc>
              <a:spcBef>
                <a:spcPts val="0"/>
              </a:spcBef>
              <a:spcAft>
                <a:spcPts val="0"/>
              </a:spcAft>
              <a:buClrTx/>
              <a:buSzTx/>
              <a:buFontTx/>
              <a:buNone/>
              <a:tabLst/>
            </a:pPr>
            <a:r>
              <a:rPr lang="ar-EG" sz="2400" b="1" dirty="0">
                <a:solidFill>
                  <a:srgbClr val="FFC000"/>
                </a:solidFill>
                <a:latin typeface="Times New Roman" panose="02020603050405020304" pitchFamily="18" charset="0"/>
                <a:ea typeface="+mj-ea"/>
                <a:cs typeface="+mj-cs"/>
              </a:rPr>
              <a:t>اوشية الموضع</a:t>
            </a:r>
          </a:p>
        </p:txBody>
      </p:sp>
    </p:spTree>
    <p:extLst>
      <p:ext uri="{BB962C8B-B14F-4D97-AF65-F5344CB8AC3E}">
        <p14:creationId xmlns:p14="http://schemas.microsoft.com/office/powerpoint/2010/main" val="87733252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heme" Target="../theme/theme1.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23.xml"/><Relationship Id="rId1" Type="http://schemas.openxmlformats.org/officeDocument/2006/relationships/slideLayout" Target="../slideLayouts/slideLayout422.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449.xml"/><Relationship Id="rId21" Type="http://schemas.openxmlformats.org/officeDocument/2006/relationships/slideLayout" Target="../slideLayouts/slideLayout444.xml"/><Relationship Id="rId34" Type="http://schemas.openxmlformats.org/officeDocument/2006/relationships/slideLayout" Target="../slideLayouts/slideLayout457.xml"/><Relationship Id="rId42" Type="http://schemas.openxmlformats.org/officeDocument/2006/relationships/slideLayout" Target="../slideLayouts/slideLayout465.xml"/><Relationship Id="rId47" Type="http://schemas.openxmlformats.org/officeDocument/2006/relationships/slideLayout" Target="../slideLayouts/slideLayout470.xml"/><Relationship Id="rId50" Type="http://schemas.openxmlformats.org/officeDocument/2006/relationships/slideLayout" Target="../slideLayouts/slideLayout473.xml"/><Relationship Id="rId55" Type="http://schemas.openxmlformats.org/officeDocument/2006/relationships/slideLayout" Target="../slideLayouts/slideLayout478.xml"/><Relationship Id="rId63" Type="http://schemas.openxmlformats.org/officeDocument/2006/relationships/slideLayout" Target="../slideLayouts/slideLayout486.xml"/><Relationship Id="rId7" Type="http://schemas.openxmlformats.org/officeDocument/2006/relationships/slideLayout" Target="../slideLayouts/slideLayout43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9" Type="http://schemas.openxmlformats.org/officeDocument/2006/relationships/slideLayout" Target="../slideLayouts/slideLayout452.xml"/><Relationship Id="rId11" Type="http://schemas.openxmlformats.org/officeDocument/2006/relationships/slideLayout" Target="../slideLayouts/slideLayout434.xml"/><Relationship Id="rId24" Type="http://schemas.openxmlformats.org/officeDocument/2006/relationships/slideLayout" Target="../slideLayouts/slideLayout447.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40" Type="http://schemas.openxmlformats.org/officeDocument/2006/relationships/slideLayout" Target="../slideLayouts/slideLayout463.xml"/><Relationship Id="rId45" Type="http://schemas.openxmlformats.org/officeDocument/2006/relationships/slideLayout" Target="../slideLayouts/slideLayout468.xml"/><Relationship Id="rId53" Type="http://schemas.openxmlformats.org/officeDocument/2006/relationships/slideLayout" Target="../slideLayouts/slideLayout476.xml"/><Relationship Id="rId58" Type="http://schemas.openxmlformats.org/officeDocument/2006/relationships/slideLayout" Target="../slideLayouts/slideLayout481.xml"/><Relationship Id="rId66" Type="http://schemas.openxmlformats.org/officeDocument/2006/relationships/theme" Target="../theme/theme11.xml"/><Relationship Id="rId5" Type="http://schemas.openxmlformats.org/officeDocument/2006/relationships/slideLayout" Target="../slideLayouts/slideLayout428.xml"/><Relationship Id="rId61" Type="http://schemas.openxmlformats.org/officeDocument/2006/relationships/slideLayout" Target="../slideLayouts/slideLayout484.xml"/><Relationship Id="rId19" Type="http://schemas.openxmlformats.org/officeDocument/2006/relationships/slideLayout" Target="../slideLayouts/slideLayout442.xml"/><Relationship Id="rId14" Type="http://schemas.openxmlformats.org/officeDocument/2006/relationships/slideLayout" Target="../slideLayouts/slideLayout437.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43" Type="http://schemas.openxmlformats.org/officeDocument/2006/relationships/slideLayout" Target="../slideLayouts/slideLayout466.xml"/><Relationship Id="rId48" Type="http://schemas.openxmlformats.org/officeDocument/2006/relationships/slideLayout" Target="../slideLayouts/slideLayout471.xml"/><Relationship Id="rId56" Type="http://schemas.openxmlformats.org/officeDocument/2006/relationships/slideLayout" Target="../slideLayouts/slideLayout479.xml"/><Relationship Id="rId64" Type="http://schemas.openxmlformats.org/officeDocument/2006/relationships/slideLayout" Target="../slideLayouts/slideLayout487.xml"/><Relationship Id="rId8" Type="http://schemas.openxmlformats.org/officeDocument/2006/relationships/slideLayout" Target="../slideLayouts/slideLayout431.xml"/><Relationship Id="rId51" Type="http://schemas.openxmlformats.org/officeDocument/2006/relationships/slideLayout" Target="../slideLayouts/slideLayout474.xml"/><Relationship Id="rId3" Type="http://schemas.openxmlformats.org/officeDocument/2006/relationships/slideLayout" Target="../slideLayouts/slideLayout426.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5" Type="http://schemas.openxmlformats.org/officeDocument/2006/relationships/slideLayout" Target="../slideLayouts/slideLayout448.xml"/><Relationship Id="rId33" Type="http://schemas.openxmlformats.org/officeDocument/2006/relationships/slideLayout" Target="../slideLayouts/slideLayout456.xml"/><Relationship Id="rId38" Type="http://schemas.openxmlformats.org/officeDocument/2006/relationships/slideLayout" Target="../slideLayouts/slideLayout461.xml"/><Relationship Id="rId46" Type="http://schemas.openxmlformats.org/officeDocument/2006/relationships/slideLayout" Target="../slideLayouts/slideLayout469.xml"/><Relationship Id="rId59" Type="http://schemas.openxmlformats.org/officeDocument/2006/relationships/slideLayout" Target="../slideLayouts/slideLayout482.xml"/><Relationship Id="rId20" Type="http://schemas.openxmlformats.org/officeDocument/2006/relationships/slideLayout" Target="../slideLayouts/slideLayout443.xml"/><Relationship Id="rId41" Type="http://schemas.openxmlformats.org/officeDocument/2006/relationships/slideLayout" Target="../slideLayouts/slideLayout464.xml"/><Relationship Id="rId54" Type="http://schemas.openxmlformats.org/officeDocument/2006/relationships/slideLayout" Target="../slideLayouts/slideLayout477.xml"/><Relationship Id="rId62" Type="http://schemas.openxmlformats.org/officeDocument/2006/relationships/slideLayout" Target="../slideLayouts/slideLayout48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49" Type="http://schemas.openxmlformats.org/officeDocument/2006/relationships/slideLayout" Target="../slideLayouts/slideLayout472.xml"/><Relationship Id="rId57" Type="http://schemas.openxmlformats.org/officeDocument/2006/relationships/slideLayout" Target="../slideLayouts/slideLayout480.xml"/><Relationship Id="rId10" Type="http://schemas.openxmlformats.org/officeDocument/2006/relationships/slideLayout" Target="../slideLayouts/slideLayout433.xml"/><Relationship Id="rId31" Type="http://schemas.openxmlformats.org/officeDocument/2006/relationships/slideLayout" Target="../slideLayouts/slideLayout454.xml"/><Relationship Id="rId44" Type="http://schemas.openxmlformats.org/officeDocument/2006/relationships/slideLayout" Target="../slideLayouts/slideLayout467.xml"/><Relationship Id="rId52" Type="http://schemas.openxmlformats.org/officeDocument/2006/relationships/slideLayout" Target="../slideLayouts/slideLayout475.xml"/><Relationship Id="rId60" Type="http://schemas.openxmlformats.org/officeDocument/2006/relationships/slideLayout" Target="../slideLayouts/slideLayout483.xml"/><Relationship Id="rId65" Type="http://schemas.openxmlformats.org/officeDocument/2006/relationships/slideLayout" Target="../slideLayouts/slideLayout488.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9" Type="http://schemas.openxmlformats.org/officeDocument/2006/relationships/slideLayout" Target="../slideLayouts/slideLayout462.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91.xml"/><Relationship Id="rId2" Type="http://schemas.openxmlformats.org/officeDocument/2006/relationships/slideLayout" Target="../slideLayouts/slideLayout490.xml"/><Relationship Id="rId1" Type="http://schemas.openxmlformats.org/officeDocument/2006/relationships/slideLayout" Target="../slideLayouts/slideLayout489.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99.xml"/><Relationship Id="rId3" Type="http://schemas.openxmlformats.org/officeDocument/2006/relationships/slideLayout" Target="../slideLayouts/slideLayout494.xml"/><Relationship Id="rId7" Type="http://schemas.openxmlformats.org/officeDocument/2006/relationships/slideLayout" Target="../slideLayouts/slideLayout498.xml"/><Relationship Id="rId12" Type="http://schemas.openxmlformats.org/officeDocument/2006/relationships/theme" Target="../theme/theme13.xml"/><Relationship Id="rId2" Type="http://schemas.openxmlformats.org/officeDocument/2006/relationships/slideLayout" Target="../slideLayouts/slideLayout493.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5" Type="http://schemas.openxmlformats.org/officeDocument/2006/relationships/slideLayout" Target="../slideLayouts/slideLayout496.xml"/><Relationship Id="rId10" Type="http://schemas.openxmlformats.org/officeDocument/2006/relationships/slideLayout" Target="../slideLayouts/slideLayout501.xml"/><Relationship Id="rId4" Type="http://schemas.openxmlformats.org/officeDocument/2006/relationships/slideLayout" Target="../slideLayouts/slideLayout495.xml"/><Relationship Id="rId9" Type="http://schemas.openxmlformats.org/officeDocument/2006/relationships/slideLayout" Target="../slideLayouts/slideLayout5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2.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55" Type="http://schemas.openxmlformats.org/officeDocument/2006/relationships/slideLayout" Target="../slideLayouts/slideLayout171.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slideLayout" Target="../slideLayouts/slideLayout169.xml"/><Relationship Id="rId58" Type="http://schemas.openxmlformats.org/officeDocument/2006/relationships/slideLayout" Target="../slideLayouts/slideLayout174.xml"/><Relationship Id="rId5" Type="http://schemas.openxmlformats.org/officeDocument/2006/relationships/slideLayout" Target="../slideLayouts/slideLayout121.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56" Type="http://schemas.openxmlformats.org/officeDocument/2006/relationships/slideLayout" Target="../slideLayouts/slideLayout172.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59" Type="http://schemas.openxmlformats.org/officeDocument/2006/relationships/theme" Target="../theme/theme3.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slideLayout" Target="../slideLayouts/slideLayout170.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 Id="rId57" Type="http://schemas.openxmlformats.org/officeDocument/2006/relationships/slideLayout" Target="../slideLayouts/slideLayout173.xml"/><Relationship Id="rId10" Type="http://schemas.openxmlformats.org/officeDocument/2006/relationships/slideLayout" Target="../slideLayouts/slideLayout126.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60"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00.xml"/><Relationship Id="rId21" Type="http://schemas.openxmlformats.org/officeDocument/2006/relationships/slideLayout" Target="../slideLayouts/slideLayout195.xml"/><Relationship Id="rId42" Type="http://schemas.openxmlformats.org/officeDocument/2006/relationships/slideLayout" Target="../slideLayouts/slideLayout216.xml"/><Relationship Id="rId47" Type="http://schemas.openxmlformats.org/officeDocument/2006/relationships/slideLayout" Target="../slideLayouts/slideLayout221.xml"/><Relationship Id="rId63" Type="http://schemas.openxmlformats.org/officeDocument/2006/relationships/slideLayout" Target="../slideLayouts/slideLayout237.xml"/><Relationship Id="rId68" Type="http://schemas.openxmlformats.org/officeDocument/2006/relationships/slideLayout" Target="../slideLayouts/slideLayout242.xml"/><Relationship Id="rId84" Type="http://schemas.openxmlformats.org/officeDocument/2006/relationships/slideLayout" Target="../slideLayouts/slideLayout258.xml"/><Relationship Id="rId89" Type="http://schemas.openxmlformats.org/officeDocument/2006/relationships/slideLayout" Target="../slideLayouts/slideLayout263.xml"/><Relationship Id="rId16" Type="http://schemas.openxmlformats.org/officeDocument/2006/relationships/slideLayout" Target="../slideLayouts/slideLayout190.xml"/><Relationship Id="rId107" Type="http://schemas.openxmlformats.org/officeDocument/2006/relationships/image" Target="../media/image5.png"/><Relationship Id="rId11" Type="http://schemas.openxmlformats.org/officeDocument/2006/relationships/slideLayout" Target="../slideLayouts/slideLayout185.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3" Type="http://schemas.openxmlformats.org/officeDocument/2006/relationships/slideLayout" Target="../slideLayouts/slideLayout227.xml"/><Relationship Id="rId58" Type="http://schemas.openxmlformats.org/officeDocument/2006/relationships/slideLayout" Target="../slideLayouts/slideLayout232.xml"/><Relationship Id="rId74" Type="http://schemas.openxmlformats.org/officeDocument/2006/relationships/slideLayout" Target="../slideLayouts/slideLayout248.xml"/><Relationship Id="rId79" Type="http://schemas.openxmlformats.org/officeDocument/2006/relationships/slideLayout" Target="../slideLayouts/slideLayout253.xml"/><Relationship Id="rId102" Type="http://schemas.openxmlformats.org/officeDocument/2006/relationships/slideLayout" Target="../slideLayouts/slideLayout276.xml"/><Relationship Id="rId5" Type="http://schemas.openxmlformats.org/officeDocument/2006/relationships/slideLayout" Target="../slideLayouts/slideLayout179.xml"/><Relationship Id="rId90" Type="http://schemas.openxmlformats.org/officeDocument/2006/relationships/slideLayout" Target="../slideLayouts/slideLayout264.xml"/><Relationship Id="rId95" Type="http://schemas.openxmlformats.org/officeDocument/2006/relationships/slideLayout" Target="../slideLayouts/slideLayout269.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43" Type="http://schemas.openxmlformats.org/officeDocument/2006/relationships/slideLayout" Target="../slideLayouts/slideLayout217.xml"/><Relationship Id="rId48" Type="http://schemas.openxmlformats.org/officeDocument/2006/relationships/slideLayout" Target="../slideLayouts/slideLayout222.xml"/><Relationship Id="rId64" Type="http://schemas.openxmlformats.org/officeDocument/2006/relationships/slideLayout" Target="../slideLayouts/slideLayout238.xml"/><Relationship Id="rId69" Type="http://schemas.openxmlformats.org/officeDocument/2006/relationships/slideLayout" Target="../slideLayouts/slideLayout243.xml"/><Relationship Id="rId80" Type="http://schemas.openxmlformats.org/officeDocument/2006/relationships/slideLayout" Target="../slideLayouts/slideLayout254.xml"/><Relationship Id="rId85" Type="http://schemas.openxmlformats.org/officeDocument/2006/relationships/slideLayout" Target="../slideLayouts/slideLayout259.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33" Type="http://schemas.openxmlformats.org/officeDocument/2006/relationships/slideLayout" Target="../slideLayouts/slideLayout207.xml"/><Relationship Id="rId38" Type="http://schemas.openxmlformats.org/officeDocument/2006/relationships/slideLayout" Target="../slideLayouts/slideLayout212.xml"/><Relationship Id="rId59" Type="http://schemas.openxmlformats.org/officeDocument/2006/relationships/slideLayout" Target="../slideLayouts/slideLayout233.xml"/><Relationship Id="rId103" Type="http://schemas.openxmlformats.org/officeDocument/2006/relationships/slideLayout" Target="../slideLayouts/slideLayout277.xml"/><Relationship Id="rId20" Type="http://schemas.openxmlformats.org/officeDocument/2006/relationships/slideLayout" Target="../slideLayouts/slideLayout194.xml"/><Relationship Id="rId41" Type="http://schemas.openxmlformats.org/officeDocument/2006/relationships/slideLayout" Target="../slideLayouts/slideLayout215.xml"/><Relationship Id="rId54" Type="http://schemas.openxmlformats.org/officeDocument/2006/relationships/slideLayout" Target="../slideLayouts/slideLayout228.xml"/><Relationship Id="rId62" Type="http://schemas.openxmlformats.org/officeDocument/2006/relationships/slideLayout" Target="../slideLayouts/slideLayout236.xml"/><Relationship Id="rId70" Type="http://schemas.openxmlformats.org/officeDocument/2006/relationships/slideLayout" Target="../slideLayouts/slideLayout244.xml"/><Relationship Id="rId75" Type="http://schemas.openxmlformats.org/officeDocument/2006/relationships/slideLayout" Target="../slideLayouts/slideLayout249.xml"/><Relationship Id="rId83" Type="http://schemas.openxmlformats.org/officeDocument/2006/relationships/slideLayout" Target="../slideLayouts/slideLayout257.xml"/><Relationship Id="rId88" Type="http://schemas.openxmlformats.org/officeDocument/2006/relationships/slideLayout" Target="../slideLayouts/slideLayout262.xml"/><Relationship Id="rId91" Type="http://schemas.openxmlformats.org/officeDocument/2006/relationships/slideLayout" Target="../slideLayouts/slideLayout265.xml"/><Relationship Id="rId96" Type="http://schemas.openxmlformats.org/officeDocument/2006/relationships/slideLayout" Target="../slideLayouts/slideLayout27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49" Type="http://schemas.openxmlformats.org/officeDocument/2006/relationships/slideLayout" Target="../slideLayouts/slideLayout223.xml"/><Relationship Id="rId57" Type="http://schemas.openxmlformats.org/officeDocument/2006/relationships/slideLayout" Target="../slideLayouts/slideLayout231.xml"/><Relationship Id="rId106" Type="http://schemas.openxmlformats.org/officeDocument/2006/relationships/theme" Target="../theme/theme4.xml"/><Relationship Id="rId10" Type="http://schemas.openxmlformats.org/officeDocument/2006/relationships/slideLayout" Target="../slideLayouts/slideLayout184.xml"/><Relationship Id="rId31" Type="http://schemas.openxmlformats.org/officeDocument/2006/relationships/slideLayout" Target="../slideLayouts/slideLayout205.xml"/><Relationship Id="rId44" Type="http://schemas.openxmlformats.org/officeDocument/2006/relationships/slideLayout" Target="../slideLayouts/slideLayout218.xml"/><Relationship Id="rId52" Type="http://schemas.openxmlformats.org/officeDocument/2006/relationships/slideLayout" Target="../slideLayouts/slideLayout226.xml"/><Relationship Id="rId60" Type="http://schemas.openxmlformats.org/officeDocument/2006/relationships/slideLayout" Target="../slideLayouts/slideLayout234.xml"/><Relationship Id="rId65" Type="http://schemas.openxmlformats.org/officeDocument/2006/relationships/slideLayout" Target="../slideLayouts/slideLayout239.xml"/><Relationship Id="rId73" Type="http://schemas.openxmlformats.org/officeDocument/2006/relationships/slideLayout" Target="../slideLayouts/slideLayout247.xml"/><Relationship Id="rId78" Type="http://schemas.openxmlformats.org/officeDocument/2006/relationships/slideLayout" Target="../slideLayouts/slideLayout252.xml"/><Relationship Id="rId81" Type="http://schemas.openxmlformats.org/officeDocument/2006/relationships/slideLayout" Target="../slideLayouts/slideLayout255.xml"/><Relationship Id="rId86" Type="http://schemas.openxmlformats.org/officeDocument/2006/relationships/slideLayout" Target="../slideLayouts/slideLayout260.xml"/><Relationship Id="rId94" Type="http://schemas.openxmlformats.org/officeDocument/2006/relationships/slideLayout" Target="../slideLayouts/slideLayout268.xml"/><Relationship Id="rId99" Type="http://schemas.openxmlformats.org/officeDocument/2006/relationships/slideLayout" Target="../slideLayouts/slideLayout273.xml"/><Relationship Id="rId101" Type="http://schemas.openxmlformats.org/officeDocument/2006/relationships/slideLayout" Target="../slideLayouts/slideLayout27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9" Type="http://schemas.openxmlformats.org/officeDocument/2006/relationships/slideLayout" Target="../slideLayouts/slideLayout213.xml"/><Relationship Id="rId34" Type="http://schemas.openxmlformats.org/officeDocument/2006/relationships/slideLayout" Target="../slideLayouts/slideLayout208.xml"/><Relationship Id="rId50" Type="http://schemas.openxmlformats.org/officeDocument/2006/relationships/slideLayout" Target="../slideLayouts/slideLayout224.xml"/><Relationship Id="rId55" Type="http://schemas.openxmlformats.org/officeDocument/2006/relationships/slideLayout" Target="../slideLayouts/slideLayout229.xml"/><Relationship Id="rId76" Type="http://schemas.openxmlformats.org/officeDocument/2006/relationships/slideLayout" Target="../slideLayouts/slideLayout250.xml"/><Relationship Id="rId97" Type="http://schemas.openxmlformats.org/officeDocument/2006/relationships/slideLayout" Target="../slideLayouts/slideLayout271.xml"/><Relationship Id="rId104" Type="http://schemas.openxmlformats.org/officeDocument/2006/relationships/slideLayout" Target="../slideLayouts/slideLayout278.xml"/><Relationship Id="rId7" Type="http://schemas.openxmlformats.org/officeDocument/2006/relationships/slideLayout" Target="../slideLayouts/slideLayout181.xml"/><Relationship Id="rId71" Type="http://schemas.openxmlformats.org/officeDocument/2006/relationships/slideLayout" Target="../slideLayouts/slideLayout245.xml"/><Relationship Id="rId92" Type="http://schemas.openxmlformats.org/officeDocument/2006/relationships/slideLayout" Target="../slideLayouts/slideLayout266.xml"/><Relationship Id="rId2" Type="http://schemas.openxmlformats.org/officeDocument/2006/relationships/slideLayout" Target="../slideLayouts/slideLayout176.xml"/><Relationship Id="rId29" Type="http://schemas.openxmlformats.org/officeDocument/2006/relationships/slideLayout" Target="../slideLayouts/slideLayout203.xml"/><Relationship Id="rId24" Type="http://schemas.openxmlformats.org/officeDocument/2006/relationships/slideLayout" Target="../slideLayouts/slideLayout198.xml"/><Relationship Id="rId40" Type="http://schemas.openxmlformats.org/officeDocument/2006/relationships/slideLayout" Target="../slideLayouts/slideLayout214.xml"/><Relationship Id="rId45" Type="http://schemas.openxmlformats.org/officeDocument/2006/relationships/slideLayout" Target="../slideLayouts/slideLayout219.xml"/><Relationship Id="rId66" Type="http://schemas.openxmlformats.org/officeDocument/2006/relationships/slideLayout" Target="../slideLayouts/slideLayout240.xml"/><Relationship Id="rId87" Type="http://schemas.openxmlformats.org/officeDocument/2006/relationships/slideLayout" Target="../slideLayouts/slideLayout261.xml"/><Relationship Id="rId61" Type="http://schemas.openxmlformats.org/officeDocument/2006/relationships/slideLayout" Target="../slideLayouts/slideLayout235.xml"/><Relationship Id="rId82" Type="http://schemas.openxmlformats.org/officeDocument/2006/relationships/slideLayout" Target="../slideLayouts/slideLayout256.xml"/><Relationship Id="rId19" Type="http://schemas.openxmlformats.org/officeDocument/2006/relationships/slideLayout" Target="../slideLayouts/slideLayout193.xml"/><Relationship Id="rId14" Type="http://schemas.openxmlformats.org/officeDocument/2006/relationships/slideLayout" Target="../slideLayouts/slideLayout188.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56" Type="http://schemas.openxmlformats.org/officeDocument/2006/relationships/slideLayout" Target="../slideLayouts/slideLayout230.xml"/><Relationship Id="rId77" Type="http://schemas.openxmlformats.org/officeDocument/2006/relationships/slideLayout" Target="../slideLayouts/slideLayout251.xml"/><Relationship Id="rId100" Type="http://schemas.openxmlformats.org/officeDocument/2006/relationships/slideLayout" Target="../slideLayouts/slideLayout274.xml"/><Relationship Id="rId105" Type="http://schemas.openxmlformats.org/officeDocument/2006/relationships/slideLayout" Target="../slideLayouts/slideLayout279.xml"/><Relationship Id="rId8" Type="http://schemas.openxmlformats.org/officeDocument/2006/relationships/slideLayout" Target="../slideLayouts/slideLayout182.xml"/><Relationship Id="rId51" Type="http://schemas.openxmlformats.org/officeDocument/2006/relationships/slideLayout" Target="../slideLayouts/slideLayout225.xml"/><Relationship Id="rId72" Type="http://schemas.openxmlformats.org/officeDocument/2006/relationships/slideLayout" Target="../slideLayouts/slideLayout246.xml"/><Relationship Id="rId93" Type="http://schemas.openxmlformats.org/officeDocument/2006/relationships/slideLayout" Target="../slideLayouts/slideLayout267.xml"/><Relationship Id="rId98" Type="http://schemas.openxmlformats.org/officeDocument/2006/relationships/slideLayout" Target="../slideLayouts/slideLayout272.xml"/><Relationship Id="rId3" Type="http://schemas.openxmlformats.org/officeDocument/2006/relationships/slideLayout" Target="../slideLayouts/slideLayout177.xml"/><Relationship Id="rId25" Type="http://schemas.openxmlformats.org/officeDocument/2006/relationships/slideLayout" Target="../slideLayouts/slideLayout199.xml"/><Relationship Id="rId46" Type="http://schemas.openxmlformats.org/officeDocument/2006/relationships/slideLayout" Target="../slideLayouts/slideLayout220.xml"/><Relationship Id="rId67" Type="http://schemas.openxmlformats.org/officeDocument/2006/relationships/slideLayout" Target="../slideLayouts/slideLayout24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05.xml"/><Relationship Id="rId21" Type="http://schemas.openxmlformats.org/officeDocument/2006/relationships/slideLayout" Target="../slideLayouts/slideLayout300.xml"/><Relationship Id="rId42" Type="http://schemas.openxmlformats.org/officeDocument/2006/relationships/slideLayout" Target="../slideLayouts/slideLayout321.xml"/><Relationship Id="rId47" Type="http://schemas.openxmlformats.org/officeDocument/2006/relationships/slideLayout" Target="../slideLayouts/slideLayout326.xml"/><Relationship Id="rId63" Type="http://schemas.openxmlformats.org/officeDocument/2006/relationships/slideLayout" Target="../slideLayouts/slideLayout342.xml"/><Relationship Id="rId68" Type="http://schemas.openxmlformats.org/officeDocument/2006/relationships/slideLayout" Target="../slideLayouts/slideLayout347.xml"/><Relationship Id="rId84" Type="http://schemas.openxmlformats.org/officeDocument/2006/relationships/slideLayout" Target="../slideLayouts/slideLayout363.xml"/><Relationship Id="rId89" Type="http://schemas.openxmlformats.org/officeDocument/2006/relationships/slideLayout" Target="../slideLayouts/slideLayout368.xml"/><Relationship Id="rId16" Type="http://schemas.openxmlformats.org/officeDocument/2006/relationships/slideLayout" Target="../slideLayouts/slideLayout295.xml"/><Relationship Id="rId11" Type="http://schemas.openxmlformats.org/officeDocument/2006/relationships/slideLayout" Target="../slideLayouts/slideLayout290.xml"/><Relationship Id="rId32" Type="http://schemas.openxmlformats.org/officeDocument/2006/relationships/slideLayout" Target="../slideLayouts/slideLayout311.xml"/><Relationship Id="rId37" Type="http://schemas.openxmlformats.org/officeDocument/2006/relationships/slideLayout" Target="../slideLayouts/slideLayout316.xml"/><Relationship Id="rId53" Type="http://schemas.openxmlformats.org/officeDocument/2006/relationships/slideLayout" Target="../slideLayouts/slideLayout332.xml"/><Relationship Id="rId58" Type="http://schemas.openxmlformats.org/officeDocument/2006/relationships/slideLayout" Target="../slideLayouts/slideLayout337.xml"/><Relationship Id="rId74" Type="http://schemas.openxmlformats.org/officeDocument/2006/relationships/slideLayout" Target="../slideLayouts/slideLayout353.xml"/><Relationship Id="rId79" Type="http://schemas.openxmlformats.org/officeDocument/2006/relationships/slideLayout" Target="../slideLayouts/slideLayout358.xml"/><Relationship Id="rId102" Type="http://schemas.openxmlformats.org/officeDocument/2006/relationships/slideLayout" Target="../slideLayouts/slideLayout381.xml"/><Relationship Id="rId5" Type="http://schemas.openxmlformats.org/officeDocument/2006/relationships/slideLayout" Target="../slideLayouts/slideLayout284.xml"/><Relationship Id="rId90" Type="http://schemas.openxmlformats.org/officeDocument/2006/relationships/slideLayout" Target="../slideLayouts/slideLayout369.xml"/><Relationship Id="rId95" Type="http://schemas.openxmlformats.org/officeDocument/2006/relationships/slideLayout" Target="../slideLayouts/slideLayout374.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43" Type="http://schemas.openxmlformats.org/officeDocument/2006/relationships/slideLayout" Target="../slideLayouts/slideLayout322.xml"/><Relationship Id="rId48" Type="http://schemas.openxmlformats.org/officeDocument/2006/relationships/slideLayout" Target="../slideLayouts/slideLayout327.xml"/><Relationship Id="rId64" Type="http://schemas.openxmlformats.org/officeDocument/2006/relationships/slideLayout" Target="../slideLayouts/slideLayout343.xml"/><Relationship Id="rId69" Type="http://schemas.openxmlformats.org/officeDocument/2006/relationships/slideLayout" Target="../slideLayouts/slideLayout348.xml"/><Relationship Id="rId80" Type="http://schemas.openxmlformats.org/officeDocument/2006/relationships/slideLayout" Target="../slideLayouts/slideLayout359.xml"/><Relationship Id="rId85" Type="http://schemas.openxmlformats.org/officeDocument/2006/relationships/slideLayout" Target="../slideLayouts/slideLayout364.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33" Type="http://schemas.openxmlformats.org/officeDocument/2006/relationships/slideLayout" Target="../slideLayouts/slideLayout312.xml"/><Relationship Id="rId38" Type="http://schemas.openxmlformats.org/officeDocument/2006/relationships/slideLayout" Target="../slideLayouts/slideLayout317.xml"/><Relationship Id="rId59" Type="http://schemas.openxmlformats.org/officeDocument/2006/relationships/slideLayout" Target="../slideLayouts/slideLayout338.xml"/><Relationship Id="rId103" Type="http://schemas.openxmlformats.org/officeDocument/2006/relationships/slideLayout" Target="../slideLayouts/slideLayout382.xml"/><Relationship Id="rId20" Type="http://schemas.openxmlformats.org/officeDocument/2006/relationships/slideLayout" Target="../slideLayouts/slideLayout299.xml"/><Relationship Id="rId41" Type="http://schemas.openxmlformats.org/officeDocument/2006/relationships/slideLayout" Target="../slideLayouts/slideLayout320.xml"/><Relationship Id="rId54" Type="http://schemas.openxmlformats.org/officeDocument/2006/relationships/slideLayout" Target="../slideLayouts/slideLayout333.xml"/><Relationship Id="rId62" Type="http://schemas.openxmlformats.org/officeDocument/2006/relationships/slideLayout" Target="../slideLayouts/slideLayout341.xml"/><Relationship Id="rId70" Type="http://schemas.openxmlformats.org/officeDocument/2006/relationships/slideLayout" Target="../slideLayouts/slideLayout349.xml"/><Relationship Id="rId75" Type="http://schemas.openxmlformats.org/officeDocument/2006/relationships/slideLayout" Target="../slideLayouts/slideLayout354.xml"/><Relationship Id="rId83" Type="http://schemas.openxmlformats.org/officeDocument/2006/relationships/slideLayout" Target="../slideLayouts/slideLayout362.xml"/><Relationship Id="rId88" Type="http://schemas.openxmlformats.org/officeDocument/2006/relationships/slideLayout" Target="../slideLayouts/slideLayout367.xml"/><Relationship Id="rId91" Type="http://schemas.openxmlformats.org/officeDocument/2006/relationships/slideLayout" Target="../slideLayouts/slideLayout370.xml"/><Relationship Id="rId96" Type="http://schemas.openxmlformats.org/officeDocument/2006/relationships/slideLayout" Target="../slideLayouts/slideLayout37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36" Type="http://schemas.openxmlformats.org/officeDocument/2006/relationships/slideLayout" Target="../slideLayouts/slideLayout315.xml"/><Relationship Id="rId49" Type="http://schemas.openxmlformats.org/officeDocument/2006/relationships/slideLayout" Target="../slideLayouts/slideLayout328.xml"/><Relationship Id="rId57" Type="http://schemas.openxmlformats.org/officeDocument/2006/relationships/slideLayout" Target="../slideLayouts/slideLayout336.xml"/><Relationship Id="rId10" Type="http://schemas.openxmlformats.org/officeDocument/2006/relationships/slideLayout" Target="../slideLayouts/slideLayout289.xml"/><Relationship Id="rId31" Type="http://schemas.openxmlformats.org/officeDocument/2006/relationships/slideLayout" Target="../slideLayouts/slideLayout310.xml"/><Relationship Id="rId44" Type="http://schemas.openxmlformats.org/officeDocument/2006/relationships/slideLayout" Target="../slideLayouts/slideLayout323.xml"/><Relationship Id="rId52" Type="http://schemas.openxmlformats.org/officeDocument/2006/relationships/slideLayout" Target="../slideLayouts/slideLayout331.xml"/><Relationship Id="rId60" Type="http://schemas.openxmlformats.org/officeDocument/2006/relationships/slideLayout" Target="../slideLayouts/slideLayout339.xml"/><Relationship Id="rId65" Type="http://schemas.openxmlformats.org/officeDocument/2006/relationships/slideLayout" Target="../slideLayouts/slideLayout344.xml"/><Relationship Id="rId73" Type="http://schemas.openxmlformats.org/officeDocument/2006/relationships/slideLayout" Target="../slideLayouts/slideLayout352.xml"/><Relationship Id="rId78" Type="http://schemas.openxmlformats.org/officeDocument/2006/relationships/slideLayout" Target="../slideLayouts/slideLayout357.xml"/><Relationship Id="rId81" Type="http://schemas.openxmlformats.org/officeDocument/2006/relationships/slideLayout" Target="../slideLayouts/slideLayout360.xml"/><Relationship Id="rId86" Type="http://schemas.openxmlformats.org/officeDocument/2006/relationships/slideLayout" Target="../slideLayouts/slideLayout365.xml"/><Relationship Id="rId94" Type="http://schemas.openxmlformats.org/officeDocument/2006/relationships/slideLayout" Target="../slideLayouts/slideLayout373.xml"/><Relationship Id="rId99" Type="http://schemas.openxmlformats.org/officeDocument/2006/relationships/slideLayout" Target="../slideLayouts/slideLayout378.xml"/><Relationship Id="rId101" Type="http://schemas.openxmlformats.org/officeDocument/2006/relationships/slideLayout" Target="../slideLayouts/slideLayout38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39" Type="http://schemas.openxmlformats.org/officeDocument/2006/relationships/slideLayout" Target="../slideLayouts/slideLayout318.xml"/><Relationship Id="rId34" Type="http://schemas.openxmlformats.org/officeDocument/2006/relationships/slideLayout" Target="../slideLayouts/slideLayout313.xml"/><Relationship Id="rId50" Type="http://schemas.openxmlformats.org/officeDocument/2006/relationships/slideLayout" Target="../slideLayouts/slideLayout329.xml"/><Relationship Id="rId55" Type="http://schemas.openxmlformats.org/officeDocument/2006/relationships/slideLayout" Target="../slideLayouts/slideLayout334.xml"/><Relationship Id="rId76" Type="http://schemas.openxmlformats.org/officeDocument/2006/relationships/slideLayout" Target="../slideLayouts/slideLayout355.xml"/><Relationship Id="rId97" Type="http://schemas.openxmlformats.org/officeDocument/2006/relationships/slideLayout" Target="../slideLayouts/slideLayout376.xml"/><Relationship Id="rId104" Type="http://schemas.openxmlformats.org/officeDocument/2006/relationships/theme" Target="../theme/theme5.xml"/><Relationship Id="rId7" Type="http://schemas.openxmlformats.org/officeDocument/2006/relationships/slideLayout" Target="../slideLayouts/slideLayout286.xml"/><Relationship Id="rId71" Type="http://schemas.openxmlformats.org/officeDocument/2006/relationships/slideLayout" Target="../slideLayouts/slideLayout350.xml"/><Relationship Id="rId92" Type="http://schemas.openxmlformats.org/officeDocument/2006/relationships/slideLayout" Target="../slideLayouts/slideLayout371.xml"/><Relationship Id="rId2" Type="http://schemas.openxmlformats.org/officeDocument/2006/relationships/slideLayout" Target="../slideLayouts/slideLayout281.xml"/><Relationship Id="rId29" Type="http://schemas.openxmlformats.org/officeDocument/2006/relationships/slideLayout" Target="../slideLayouts/slideLayout308.xml"/><Relationship Id="rId24" Type="http://schemas.openxmlformats.org/officeDocument/2006/relationships/slideLayout" Target="../slideLayouts/slideLayout303.xml"/><Relationship Id="rId40" Type="http://schemas.openxmlformats.org/officeDocument/2006/relationships/slideLayout" Target="../slideLayouts/slideLayout319.xml"/><Relationship Id="rId45" Type="http://schemas.openxmlformats.org/officeDocument/2006/relationships/slideLayout" Target="../slideLayouts/slideLayout324.xml"/><Relationship Id="rId66" Type="http://schemas.openxmlformats.org/officeDocument/2006/relationships/slideLayout" Target="../slideLayouts/slideLayout345.xml"/><Relationship Id="rId87" Type="http://schemas.openxmlformats.org/officeDocument/2006/relationships/slideLayout" Target="../slideLayouts/slideLayout366.xml"/><Relationship Id="rId61" Type="http://schemas.openxmlformats.org/officeDocument/2006/relationships/slideLayout" Target="../slideLayouts/slideLayout340.xml"/><Relationship Id="rId82" Type="http://schemas.openxmlformats.org/officeDocument/2006/relationships/slideLayout" Target="../slideLayouts/slideLayout361.xml"/><Relationship Id="rId19" Type="http://schemas.openxmlformats.org/officeDocument/2006/relationships/slideLayout" Target="../slideLayouts/slideLayout298.xml"/><Relationship Id="rId14" Type="http://schemas.openxmlformats.org/officeDocument/2006/relationships/slideLayout" Target="../slideLayouts/slideLayout293.xml"/><Relationship Id="rId30" Type="http://schemas.openxmlformats.org/officeDocument/2006/relationships/slideLayout" Target="../slideLayouts/slideLayout309.xml"/><Relationship Id="rId35" Type="http://schemas.openxmlformats.org/officeDocument/2006/relationships/slideLayout" Target="../slideLayouts/slideLayout314.xml"/><Relationship Id="rId56" Type="http://schemas.openxmlformats.org/officeDocument/2006/relationships/slideLayout" Target="../slideLayouts/slideLayout335.xml"/><Relationship Id="rId77" Type="http://schemas.openxmlformats.org/officeDocument/2006/relationships/slideLayout" Target="../slideLayouts/slideLayout356.xml"/><Relationship Id="rId100" Type="http://schemas.openxmlformats.org/officeDocument/2006/relationships/slideLayout" Target="../slideLayouts/slideLayout379.xml"/><Relationship Id="rId105" Type="http://schemas.openxmlformats.org/officeDocument/2006/relationships/image" Target="../media/image5.png"/><Relationship Id="rId8" Type="http://schemas.openxmlformats.org/officeDocument/2006/relationships/slideLayout" Target="../slideLayouts/slideLayout287.xml"/><Relationship Id="rId51" Type="http://schemas.openxmlformats.org/officeDocument/2006/relationships/slideLayout" Target="../slideLayouts/slideLayout330.xml"/><Relationship Id="rId72" Type="http://schemas.openxmlformats.org/officeDocument/2006/relationships/slideLayout" Target="../slideLayouts/slideLayout351.xml"/><Relationship Id="rId93" Type="http://schemas.openxmlformats.org/officeDocument/2006/relationships/slideLayout" Target="../slideLayouts/slideLayout372.xml"/><Relationship Id="rId98" Type="http://schemas.openxmlformats.org/officeDocument/2006/relationships/slideLayout" Target="../slideLayouts/slideLayout377.xml"/><Relationship Id="rId3" Type="http://schemas.openxmlformats.org/officeDocument/2006/relationships/slideLayout" Target="../slideLayouts/slideLayout282.xml"/><Relationship Id="rId25" Type="http://schemas.openxmlformats.org/officeDocument/2006/relationships/slideLayout" Target="../slideLayouts/slideLayout304.xml"/><Relationship Id="rId46" Type="http://schemas.openxmlformats.org/officeDocument/2006/relationships/slideLayout" Target="../slideLayouts/slideLayout325.xml"/><Relationship Id="rId67" Type="http://schemas.openxmlformats.org/officeDocument/2006/relationships/slideLayout" Target="../slideLayouts/slideLayout3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slideLayout" Target="../slideLayouts/slideLayout384.xml"/><Relationship Id="rId1" Type="http://schemas.openxmlformats.org/officeDocument/2006/relationships/slideLayout" Target="../slideLayouts/slideLayout383.xml"/><Relationship Id="rId6" Type="http://schemas.openxmlformats.org/officeDocument/2006/relationships/theme" Target="../theme/theme6.xml"/><Relationship Id="rId5" Type="http://schemas.openxmlformats.org/officeDocument/2006/relationships/slideLayout" Target="../slideLayouts/slideLayout387.xml"/><Relationship Id="rId4" Type="http://schemas.openxmlformats.org/officeDocument/2006/relationships/slideLayout" Target="../slideLayouts/slideLayout3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5" Type="http://schemas.openxmlformats.org/officeDocument/2006/relationships/slideLayout" Target="../slideLayouts/slideLayout392.xml"/><Relationship Id="rId10" Type="http://schemas.openxmlformats.org/officeDocument/2006/relationships/theme" Target="../theme/theme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theme" Target="../theme/theme8.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8CEE-BCF6-4734-91BB-FB6E722EC14A}" type="datetimeFigureOut">
              <a:rPr lang="en-US" smtClean="0"/>
              <a:t>12/8/2024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F0DC-F448-4528-8715-E973BD657E28}" type="slidenum">
              <a:rPr lang="en-US" smtClean="0"/>
              <a:t>‹#›</a:t>
            </a:fld>
            <a:endParaRPr lang="en-US"/>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589471382"/>
      </p:ext>
    </p:extLst>
  </p:cSld>
  <p:clrMap bg1="lt1" tx1="dk1" bg2="lt2" tx2="dk2" accent1="accent1" accent2="accent2" accent3="accent3" accent4="accent4" accent5="accent5" accent6="accent6" hlink="hlink" folHlink="folHlink"/>
  <p:sldLayoutIdLst>
    <p:sldLayoutId id="2147483991" r:id="rId1"/>
    <p:sldLayoutId id="2147483673" r:id="rId2"/>
    <p:sldLayoutId id="2147483689" r:id="rId3"/>
    <p:sldLayoutId id="2147484048" r:id="rId4"/>
    <p:sldLayoutId id="2147483705" r:id="rId5"/>
    <p:sldLayoutId id="2147483706" r:id="rId6"/>
    <p:sldLayoutId id="2147483707" r:id="rId7"/>
    <p:sldLayoutId id="2147483708" r:id="rId8"/>
    <p:sldLayoutId id="2147483704" r:id="rId9"/>
    <p:sldLayoutId id="2147483709" r:id="rId10"/>
    <p:sldLayoutId id="2147483710" r:id="rId11"/>
    <p:sldLayoutId id="2147483711" r:id="rId12"/>
    <p:sldLayoutId id="2147483712" r:id="rId13"/>
    <p:sldLayoutId id="2147483682" r:id="rId14"/>
    <p:sldLayoutId id="2147483713" r:id="rId15"/>
    <p:sldLayoutId id="2147483714" r:id="rId16"/>
    <p:sldLayoutId id="2147483715" r:id="rId17"/>
    <p:sldLayoutId id="2147483716" r:id="rId18"/>
    <p:sldLayoutId id="2147483692" r:id="rId19"/>
    <p:sldLayoutId id="2147483717" r:id="rId20"/>
    <p:sldLayoutId id="2147483718" r:id="rId21"/>
    <p:sldLayoutId id="2147483719" r:id="rId22"/>
    <p:sldLayoutId id="2147483720" r:id="rId23"/>
    <p:sldLayoutId id="2147483721" r:id="rId24"/>
    <p:sldLayoutId id="2147483727" r:id="rId25"/>
    <p:sldLayoutId id="2147483728" r:id="rId26"/>
    <p:sldLayoutId id="2147483729" r:id="rId27"/>
    <p:sldLayoutId id="2147483730" r:id="rId28"/>
    <p:sldLayoutId id="2147483731" r:id="rId29"/>
    <p:sldLayoutId id="2147483733" r:id="rId30"/>
    <p:sldLayoutId id="2147483735" r:id="rId31"/>
    <p:sldLayoutId id="2147483723" r:id="rId32"/>
    <p:sldLayoutId id="2147483695" r:id="rId33"/>
    <p:sldLayoutId id="2147483696" r:id="rId34"/>
    <p:sldLayoutId id="2147483697" r:id="rId35"/>
    <p:sldLayoutId id="2147483698" r:id="rId36"/>
    <p:sldLayoutId id="2147483722" r:id="rId37"/>
    <p:sldLayoutId id="2147483700" r:id="rId38"/>
    <p:sldLayoutId id="2147483701" r:id="rId39"/>
    <p:sldLayoutId id="2147483702" r:id="rId40"/>
    <p:sldLayoutId id="2147483703" r:id="rId41"/>
    <p:sldLayoutId id="2147483674" r:id="rId42"/>
    <p:sldLayoutId id="2147483691" r:id="rId43"/>
    <p:sldLayoutId id="2147483690" r:id="rId44"/>
    <p:sldLayoutId id="2147483726" r:id="rId45"/>
    <p:sldLayoutId id="2147483732" r:id="rId46"/>
    <p:sldLayoutId id="2147484016" r:id="rId47"/>
    <p:sldLayoutId id="2147484017" r:id="rId48"/>
    <p:sldLayoutId id="2147484030"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49" r:id="rId62"/>
    <p:sldLayoutId id="2147483750" r:id="rId63"/>
    <p:sldLayoutId id="2147483751" r:id="rId64"/>
    <p:sldLayoutId id="2147484004" r:id="rId65"/>
    <p:sldLayoutId id="2147484003" r:id="rId66"/>
    <p:sldLayoutId id="2147483999" r:id="rId67"/>
    <p:sldLayoutId id="2147484000" r:id="rId68"/>
    <p:sldLayoutId id="2147484001" r:id="rId69"/>
    <p:sldLayoutId id="2147484007" r:id="rId70"/>
    <p:sldLayoutId id="2147484008" r:id="rId71"/>
    <p:sldLayoutId id="2147484009" r:id="rId72"/>
    <p:sldLayoutId id="2147484011" r:id="rId73"/>
    <p:sldLayoutId id="2147484010" r:id="rId74"/>
    <p:sldLayoutId id="2147484013" r:id="rId75"/>
    <p:sldLayoutId id="2147484020" r:id="rId76"/>
    <p:sldLayoutId id="2147484021" r:id="rId77"/>
    <p:sldLayoutId id="2147484022" r:id="rId78"/>
    <p:sldLayoutId id="2147484023" r:id="rId79"/>
    <p:sldLayoutId id="2147484024" r:id="rId80"/>
    <p:sldLayoutId id="2147484025" r:id="rId81"/>
    <p:sldLayoutId id="2147484026" r:id="rId82"/>
    <p:sldLayoutId id="2147484027" r:id="rId83"/>
    <p:sldLayoutId id="2147484028" r:id="rId84"/>
    <p:sldLayoutId id="2147484029" r:id="rId85"/>
    <p:sldLayoutId id="2147484234" r:id="rId86"/>
    <p:sldLayoutId id="2147484037" r:id="rId87"/>
    <p:sldLayoutId id="2147484038" r:id="rId88"/>
    <p:sldLayoutId id="2147484041" r:id="rId89"/>
    <p:sldLayoutId id="2147484045" r:id="rId90"/>
    <p:sldLayoutId id="2147484046" r:id="rId91"/>
    <p:sldLayoutId id="2147484050" r:id="rId92"/>
    <p:sldLayoutId id="2147484051" r:id="rId93"/>
    <p:sldLayoutId id="2147484052" r:id="rId94"/>
    <p:sldLayoutId id="2147484053" r:id="rId95"/>
    <p:sldLayoutId id="2147484054" r:id="rId96"/>
    <p:sldLayoutId id="2147484055" r:id="rId97"/>
    <p:sldLayoutId id="2147484060" r:id="rId98"/>
    <p:sldLayoutId id="2147484061" r:id="rId99"/>
    <p:sldLayoutId id="2147484062" r:id="rId100"/>
    <p:sldLayoutId id="2147484063" r:id="rId101"/>
    <p:sldLayoutId id="2147484064" r:id="rId102"/>
    <p:sldLayoutId id="2147484065" r:id="rId103"/>
    <p:sldLayoutId id="2147484066" r:id="rId104"/>
    <p:sldLayoutId id="2147484067" r:id="rId105"/>
    <p:sldLayoutId id="2147484068" r:id="rId10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8CEE-BCF6-4734-91BB-FB6E722EC14A}" type="datetimeFigureOut">
              <a:rPr lang="en-US" smtClean="0"/>
              <a:t>12/8/2024</a:t>
            </a:fld>
            <a:endParaRPr lang="en-US"/>
          </a:p>
        </p:txBody>
      </p:sp>
      <p:sp>
        <p:nvSpPr>
          <p:cNvPr id="5"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FF0DC-F448-4528-8715-E973BD657E28}" type="slidenum">
              <a:rPr lang="en-US" smtClean="0"/>
              <a:t>‹#›</a:t>
            </a:fld>
            <a:endParaRPr lang="en-US"/>
          </a:p>
        </p:txBody>
      </p:sp>
      <p:sp>
        <p:nvSpPr>
          <p:cNvPr id="7" name="Rounded Rectangle 6"/>
          <p:cNvSpPr/>
          <p:nvPr userDrawn="1"/>
        </p:nvSpPr>
        <p:spPr>
          <a:xfrm>
            <a:off x="0" y="4349331"/>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1800"/>
          </a:p>
        </p:txBody>
      </p:sp>
      <p:sp>
        <p:nvSpPr>
          <p:cNvPr id="8" name="Horizontal Scroll 7"/>
          <p:cNvSpPr/>
          <p:nvPr userDrawn="1"/>
        </p:nvSpPr>
        <p:spPr>
          <a:xfrm>
            <a:off x="3045102" y="1"/>
            <a:ext cx="2612044" cy="816650"/>
          </a:xfrm>
          <a:prstGeom prst="horizontalScroll">
            <a:avLst>
              <a:gd name="adj" fmla="val 14335"/>
            </a:avLst>
          </a:prstGeom>
        </p:spPr>
        <p:txBody>
          <a:bodyPr wrap="square">
            <a:spAutoFit/>
          </a:bodyPr>
          <a:lstStyle/>
          <a:p>
            <a:pPr lvl="0" algn="ctr" defTabSz="914377" rtl="1"/>
            <a:endParaRPr kumimoji="0" lang="ar-EG" sz="3200" b="1" i="0" u="none" strike="noStrike" cap="none" spc="0" normalizeH="0" baseline="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9" name="Rectangle 8"/>
          <p:cNvSpPr/>
          <p:nvPr userDrawn="1"/>
        </p:nvSpPr>
        <p:spPr>
          <a:xfrm>
            <a:off x="3854548" y="27073"/>
            <a:ext cx="1434904" cy="830997"/>
          </a:xfrm>
          <a:prstGeom prst="rect">
            <a:avLst/>
          </a:prstGeom>
        </p:spPr>
        <p:txBody>
          <a:bodyPr wrap="square">
            <a:spAutoFit/>
          </a:bodyPr>
          <a:lstStyle/>
          <a:p>
            <a:pPr lvl="0" algn="ctr" defTabSz="914377"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سبت النور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377"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سفر الرؤيا</a:t>
            </a:r>
          </a:p>
        </p:txBody>
      </p:sp>
    </p:spTree>
    <p:extLst>
      <p:ext uri="{BB962C8B-B14F-4D97-AF65-F5344CB8AC3E}">
        <p14:creationId xmlns:p14="http://schemas.microsoft.com/office/powerpoint/2010/main" val="2435167103"/>
      </p:ext>
    </p:extLst>
  </p:cSld>
  <p:clrMap bg1="lt1" tx1="dk1" bg2="lt2" tx2="dk2" accent1="accent1" accent2="accent2" accent3="accent3" accent4="accent4" accent5="accent5" accent6="accent6" hlink="hlink" folHlink="folHlink"/>
  <p:sldLayoutIdLst>
    <p:sldLayoutId id="2147484452" r:id="rId1"/>
    <p:sldLayoutId id="2147484453"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9148376"/>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 id="2147484472" r:id="rId17"/>
    <p:sldLayoutId id="2147484473" r:id="rId18"/>
    <p:sldLayoutId id="2147484474" r:id="rId19"/>
    <p:sldLayoutId id="2147484475" r:id="rId20"/>
    <p:sldLayoutId id="2147484476" r:id="rId21"/>
    <p:sldLayoutId id="2147484477" r:id="rId22"/>
    <p:sldLayoutId id="2147484478" r:id="rId23"/>
    <p:sldLayoutId id="2147484479" r:id="rId24"/>
    <p:sldLayoutId id="2147484480" r:id="rId25"/>
    <p:sldLayoutId id="2147484481" r:id="rId26"/>
    <p:sldLayoutId id="2147484482" r:id="rId27"/>
    <p:sldLayoutId id="2147484483" r:id="rId28"/>
    <p:sldLayoutId id="2147484484" r:id="rId29"/>
    <p:sldLayoutId id="2147484485" r:id="rId30"/>
    <p:sldLayoutId id="2147484486" r:id="rId31"/>
    <p:sldLayoutId id="2147484487" r:id="rId32"/>
    <p:sldLayoutId id="2147484488" r:id="rId33"/>
    <p:sldLayoutId id="2147484489" r:id="rId34"/>
    <p:sldLayoutId id="2147484490" r:id="rId35"/>
    <p:sldLayoutId id="2147484491" r:id="rId36"/>
    <p:sldLayoutId id="2147484492" r:id="rId37"/>
    <p:sldLayoutId id="2147484493" r:id="rId38"/>
    <p:sldLayoutId id="2147484494" r:id="rId39"/>
    <p:sldLayoutId id="2147484495" r:id="rId40"/>
    <p:sldLayoutId id="2147484496" r:id="rId41"/>
    <p:sldLayoutId id="2147484497" r:id="rId42"/>
    <p:sldLayoutId id="2147484498" r:id="rId43"/>
    <p:sldLayoutId id="2147484499" r:id="rId44"/>
    <p:sldLayoutId id="2147484500" r:id="rId45"/>
    <p:sldLayoutId id="2147484501" r:id="rId46"/>
    <p:sldLayoutId id="2147484502" r:id="rId47"/>
    <p:sldLayoutId id="2147484503" r:id="rId48"/>
    <p:sldLayoutId id="2147484504" r:id="rId49"/>
    <p:sldLayoutId id="2147484505" r:id="rId50"/>
    <p:sldLayoutId id="2147484506" r:id="rId51"/>
    <p:sldLayoutId id="2147484507" r:id="rId52"/>
    <p:sldLayoutId id="2147484508" r:id="rId53"/>
    <p:sldLayoutId id="2147484509" r:id="rId54"/>
    <p:sldLayoutId id="2147484510" r:id="rId55"/>
    <p:sldLayoutId id="2147484511" r:id="rId56"/>
    <p:sldLayoutId id="2147484512" r:id="rId57"/>
    <p:sldLayoutId id="2147484513" r:id="rId58"/>
    <p:sldLayoutId id="2147484514" r:id="rId59"/>
    <p:sldLayoutId id="2147484515" r:id="rId60"/>
    <p:sldLayoutId id="2147484516" r:id="rId61"/>
    <p:sldLayoutId id="2147484517" r:id="rId62"/>
    <p:sldLayoutId id="2147484518" r:id="rId63"/>
    <p:sldLayoutId id="2147484519" r:id="rId64"/>
    <p:sldLayoutId id="2147484520" r:id="rId6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cxnSp>
        <p:nvCxnSpPr>
          <p:cNvPr id="1026" name="Straight Connector 2"/>
          <p:cNvCxnSpPr>
            <a:cxnSpLocks noChangeShapeType="1"/>
          </p:cNvCxnSpPr>
          <p:nvPr userDrawn="1"/>
        </p:nvCxnSpPr>
        <p:spPr bwMode="auto">
          <a:xfrm>
            <a:off x="-685800" y="2514600"/>
            <a:ext cx="10287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27" name="Straight Connector 2"/>
          <p:cNvCxnSpPr>
            <a:cxnSpLocks noChangeShapeType="1"/>
          </p:cNvCxnSpPr>
          <p:nvPr userDrawn="1"/>
        </p:nvCxnSpPr>
        <p:spPr bwMode="auto">
          <a:xfrm>
            <a:off x="-533400" y="6096000"/>
            <a:ext cx="10287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5320152"/>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Lst>
  <p:txStyles>
    <p:titleStyle>
      <a:lvl1pPr algn="ctr" rtl="1" eaLnBrk="0" fontAlgn="base" hangingPunct="0">
        <a:spcBef>
          <a:spcPct val="0"/>
        </a:spcBef>
        <a:spcAft>
          <a:spcPct val="0"/>
        </a:spcAft>
        <a:defRPr sz="3600">
          <a:solidFill>
            <a:schemeClr val="bg1"/>
          </a:solidFill>
          <a:latin typeface="+mj-lt"/>
          <a:ea typeface="+mj-ea"/>
          <a:cs typeface="+mj-cs"/>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p:titleStyle>
    <p:body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69238377-22CD-41F2-A14C-5A40836C0509}" type="datetimeFigureOut">
              <a:rPr lang="en-US"/>
              <a:pPr>
                <a:defRPr/>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F5A1F29-E7DC-4D58-9019-A08EF585DAF9}" type="slidenum">
              <a:rPr lang="en-US"/>
              <a:pPr>
                <a:defRPr/>
              </a:pPr>
              <a:t>‹#›</a:t>
            </a:fld>
            <a:endParaRPr lang="en-US"/>
          </a:p>
        </p:txBody>
      </p:sp>
    </p:spTree>
    <p:extLst>
      <p:ext uri="{BB962C8B-B14F-4D97-AF65-F5344CB8AC3E}">
        <p14:creationId xmlns:p14="http://schemas.microsoft.com/office/powerpoint/2010/main" val="3612141300"/>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Lst>
  <p:txStyles>
    <p:titleStyle>
      <a:lvl1pPr algn="ctr" rtl="0" eaLnBrk="0" fontAlgn="base" hangingPunct="0">
        <a:spcBef>
          <a:spcPct val="0"/>
        </a:spcBef>
        <a:spcAft>
          <a:spcPct val="0"/>
        </a:spcAft>
        <a:defRPr sz="4800" b="1" u="sng" kern="12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4800" b="1" u="sng">
          <a:solidFill>
            <a:srgbClr val="FFC000"/>
          </a:solidFill>
          <a:latin typeface="Times New Roman" pitchFamily="18" charset="0"/>
          <a:cs typeface="Times New Roman" pitchFamily="18" charset="0"/>
        </a:defRPr>
      </a:lvl2pPr>
      <a:lvl3pPr algn="ctr" rtl="0" eaLnBrk="0" fontAlgn="base" hangingPunct="0">
        <a:spcBef>
          <a:spcPct val="0"/>
        </a:spcBef>
        <a:spcAft>
          <a:spcPct val="0"/>
        </a:spcAft>
        <a:defRPr sz="4800" b="1" u="sng">
          <a:solidFill>
            <a:srgbClr val="FFC000"/>
          </a:solidFill>
          <a:latin typeface="Times New Roman" pitchFamily="18" charset="0"/>
          <a:cs typeface="Times New Roman" pitchFamily="18" charset="0"/>
        </a:defRPr>
      </a:lvl3pPr>
      <a:lvl4pPr algn="ctr" rtl="0" eaLnBrk="0" fontAlgn="base" hangingPunct="0">
        <a:spcBef>
          <a:spcPct val="0"/>
        </a:spcBef>
        <a:spcAft>
          <a:spcPct val="0"/>
        </a:spcAft>
        <a:defRPr sz="4800" b="1" u="sng">
          <a:solidFill>
            <a:srgbClr val="FFC000"/>
          </a:solidFill>
          <a:latin typeface="Times New Roman" pitchFamily="18" charset="0"/>
          <a:cs typeface="Times New Roman" pitchFamily="18" charset="0"/>
        </a:defRPr>
      </a:lvl4pPr>
      <a:lvl5pPr algn="ctr" rtl="0" eaLnBrk="0" fontAlgn="base" hangingPunct="0">
        <a:spcBef>
          <a:spcPct val="0"/>
        </a:spcBef>
        <a:spcAft>
          <a:spcPct val="0"/>
        </a:spcAft>
        <a:defRPr sz="4800" b="1" u="sng">
          <a:solidFill>
            <a:srgbClr val="FFC000"/>
          </a:solidFill>
          <a:latin typeface="Times New Roman" pitchFamily="18" charset="0"/>
          <a:cs typeface="Times New Roman" pitchFamily="18" charset="0"/>
        </a:defRPr>
      </a:lvl5pPr>
      <a:lvl6pPr marL="457200" algn="ctr" rtl="0" fontAlgn="base">
        <a:spcBef>
          <a:spcPct val="0"/>
        </a:spcBef>
        <a:spcAft>
          <a:spcPct val="0"/>
        </a:spcAft>
        <a:defRPr sz="4800" b="1" u="sng">
          <a:solidFill>
            <a:srgbClr val="FFC000"/>
          </a:solidFill>
          <a:latin typeface="Times New Roman" pitchFamily="18" charset="0"/>
          <a:cs typeface="Times New Roman" pitchFamily="18" charset="0"/>
        </a:defRPr>
      </a:lvl6pPr>
      <a:lvl7pPr marL="914400" algn="ctr" rtl="0" fontAlgn="base">
        <a:spcBef>
          <a:spcPct val="0"/>
        </a:spcBef>
        <a:spcAft>
          <a:spcPct val="0"/>
        </a:spcAft>
        <a:defRPr sz="4800" b="1" u="sng">
          <a:solidFill>
            <a:srgbClr val="FFC000"/>
          </a:solidFill>
          <a:latin typeface="Times New Roman" pitchFamily="18" charset="0"/>
          <a:cs typeface="Times New Roman" pitchFamily="18" charset="0"/>
        </a:defRPr>
      </a:lvl7pPr>
      <a:lvl8pPr marL="1371600" algn="ctr" rtl="0" fontAlgn="base">
        <a:spcBef>
          <a:spcPct val="0"/>
        </a:spcBef>
        <a:spcAft>
          <a:spcPct val="0"/>
        </a:spcAft>
        <a:defRPr sz="4800" b="1" u="sng">
          <a:solidFill>
            <a:srgbClr val="FFC000"/>
          </a:solidFill>
          <a:latin typeface="Times New Roman" pitchFamily="18" charset="0"/>
          <a:cs typeface="Times New Roman" pitchFamily="18" charset="0"/>
        </a:defRPr>
      </a:lvl8pPr>
      <a:lvl9pPr marL="1828800" algn="ctr" rtl="0" fontAlgn="base">
        <a:spcBef>
          <a:spcPct val="0"/>
        </a:spcBef>
        <a:spcAft>
          <a:spcPct val="0"/>
        </a:spcAft>
        <a:defRPr sz="4800" b="1" u="sng">
          <a:solidFill>
            <a:srgbClr val="FFC000"/>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cxnSp>
        <p:nvCxnSpPr>
          <p:cNvPr id="1026" name="Straight Connector 2"/>
          <p:cNvCxnSpPr>
            <a:cxnSpLocks noChangeShapeType="1"/>
          </p:cNvCxnSpPr>
          <p:nvPr userDrawn="1"/>
        </p:nvCxnSpPr>
        <p:spPr bwMode="auto">
          <a:xfrm>
            <a:off x="-685800" y="2514600"/>
            <a:ext cx="10287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27" name="Straight Connector 2"/>
          <p:cNvCxnSpPr>
            <a:cxnSpLocks noChangeShapeType="1"/>
          </p:cNvCxnSpPr>
          <p:nvPr userDrawn="1"/>
        </p:nvCxnSpPr>
        <p:spPr bwMode="auto">
          <a:xfrm>
            <a:off x="-533400" y="6096000"/>
            <a:ext cx="10287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58971966"/>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43" r:id="rId6"/>
    <p:sldLayoutId id="2147484044" r:id="rId7"/>
    <p:sldLayoutId id="2147484047" r:id="rId8"/>
    <p:sldLayoutId id="2147484049" r:id="rId9"/>
    <p:sldLayoutId id="2147484059" r:id="rId10"/>
  </p:sldLayoutIdLst>
  <p:txStyles>
    <p:titleStyle>
      <a:lvl1pPr algn="ctr" rtl="1" eaLnBrk="0" fontAlgn="base" hangingPunct="0">
        <a:spcBef>
          <a:spcPct val="0"/>
        </a:spcBef>
        <a:spcAft>
          <a:spcPct val="0"/>
        </a:spcAft>
        <a:defRPr sz="3600">
          <a:solidFill>
            <a:schemeClr val="bg1"/>
          </a:solidFill>
          <a:latin typeface="+mj-lt"/>
          <a:ea typeface="+mj-ea"/>
          <a:cs typeface="+mj-cs"/>
        </a:defRPr>
      </a:lvl1pPr>
      <a:lvl2pPr algn="ctr" rtl="1" eaLnBrk="0" fontAlgn="base" hangingPunct="0">
        <a:spcBef>
          <a:spcPct val="0"/>
        </a:spcBef>
        <a:spcAft>
          <a:spcPct val="0"/>
        </a:spcAft>
        <a:defRPr sz="3600">
          <a:solidFill>
            <a:schemeClr val="bg1"/>
          </a:solidFill>
          <a:latin typeface="Calibri" pitchFamily="34" charset="0"/>
          <a:cs typeface="PT Bold Heading" pitchFamily="2" charset="-78"/>
        </a:defRPr>
      </a:lvl2pPr>
      <a:lvl3pPr algn="ctr" rtl="1" eaLnBrk="0" fontAlgn="base" hangingPunct="0">
        <a:spcBef>
          <a:spcPct val="0"/>
        </a:spcBef>
        <a:spcAft>
          <a:spcPct val="0"/>
        </a:spcAft>
        <a:defRPr sz="3600">
          <a:solidFill>
            <a:schemeClr val="bg1"/>
          </a:solidFill>
          <a:latin typeface="Calibri" pitchFamily="34" charset="0"/>
          <a:cs typeface="PT Bold Heading" pitchFamily="2" charset="-78"/>
        </a:defRPr>
      </a:lvl3pPr>
      <a:lvl4pPr algn="ctr" rtl="1" eaLnBrk="0" fontAlgn="base" hangingPunct="0">
        <a:spcBef>
          <a:spcPct val="0"/>
        </a:spcBef>
        <a:spcAft>
          <a:spcPct val="0"/>
        </a:spcAft>
        <a:defRPr sz="3600">
          <a:solidFill>
            <a:schemeClr val="bg1"/>
          </a:solidFill>
          <a:latin typeface="Calibri" pitchFamily="34" charset="0"/>
          <a:cs typeface="PT Bold Heading" pitchFamily="2" charset="-78"/>
        </a:defRPr>
      </a:lvl4pPr>
      <a:lvl5pPr algn="ctr" rtl="1" eaLnBrk="0" fontAlgn="base" hangingPunct="0">
        <a:spcBef>
          <a:spcPct val="0"/>
        </a:spcBef>
        <a:spcAft>
          <a:spcPct val="0"/>
        </a:spcAft>
        <a:defRPr sz="3600">
          <a:solidFill>
            <a:schemeClr val="bg1"/>
          </a:solidFill>
          <a:latin typeface="Calibri" pitchFamily="34" charset="0"/>
          <a:cs typeface="PT Bold Heading" pitchFamily="2" charset="-78"/>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p:titleStyle>
    <p:body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userDrawn="1"/>
        </p:nvSpPr>
        <p:spPr>
          <a:xfrm>
            <a:off x="5970876" y="826279"/>
            <a:ext cx="3164120"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sp>
        <p:nvSpPr>
          <p:cNvPr id="15" name="TextBox 14"/>
          <p:cNvSpPr txBox="1"/>
          <p:nvPr userDrawn="1"/>
        </p:nvSpPr>
        <p:spPr>
          <a:xfrm>
            <a:off x="2739975" y="961972"/>
            <a:ext cx="3164120"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sp>
        <p:nvSpPr>
          <p:cNvPr id="17" name="TextBox 16"/>
          <p:cNvSpPr txBox="1"/>
          <p:nvPr userDrawn="1"/>
        </p:nvSpPr>
        <p:spPr>
          <a:xfrm>
            <a:off x="-38155" y="5220664"/>
            <a:ext cx="9198197" cy="769441"/>
          </a:xfrm>
          <a:prstGeom prst="rect">
            <a:avLst/>
          </a:prstGeom>
          <a:noFill/>
        </p:spPr>
        <p:txBody>
          <a:bodyPr wrap="square" rtlCol="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ar-EG" sz="4400" b="1" i="0" u="none" strike="noStrike" kern="1200" cap="none" spc="0" normalizeH="0" baseline="0" noProof="0" dirty="0">
                <a:ln>
                  <a:noFill/>
                </a:ln>
                <a:solidFill>
                  <a:prstClr val="black"/>
                </a:solidFill>
                <a:effectLst/>
                <a:uLnTx/>
                <a:uFillTx/>
                <a:latin typeface="+mn-lt"/>
                <a:ea typeface="+mn-ea"/>
                <a:cs typeface="Simplified Arabic" pitchFamily="2" charset="-78"/>
              </a:rPr>
              <a:t>    </a:t>
            </a:r>
            <a:endParaRPr kumimoji="0" lang="en-US" sz="4400" b="1" i="0" u="none" strike="noStrike" kern="1200" cap="none" spc="0" normalizeH="0" baseline="0" noProof="0" dirty="0">
              <a:ln>
                <a:noFill/>
              </a:ln>
              <a:solidFill>
                <a:prstClr val="black"/>
              </a:solidFill>
              <a:effectLst/>
              <a:uLnTx/>
              <a:uFillTx/>
              <a:latin typeface="+mn-lt"/>
              <a:ea typeface="+mn-ea"/>
              <a:cs typeface="Simplified Arabic" pitchFamily="2" charset="-78"/>
            </a:endParaRPr>
          </a:p>
        </p:txBody>
      </p:sp>
      <p:pic>
        <p:nvPicPr>
          <p:cNvPr id="2" name="Picture 1"/>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62849214"/>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233"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 id="2147484100" r:id="rId32"/>
    <p:sldLayoutId id="2147484101" r:id="rId33"/>
    <p:sldLayoutId id="2147484102" r:id="rId34"/>
    <p:sldLayoutId id="2147484103" r:id="rId35"/>
    <p:sldLayoutId id="2147484104" r:id="rId36"/>
    <p:sldLayoutId id="2147484105" r:id="rId37"/>
    <p:sldLayoutId id="2147484106" r:id="rId38"/>
    <p:sldLayoutId id="2147484107" r:id="rId39"/>
    <p:sldLayoutId id="2147484108" r:id="rId40"/>
    <p:sldLayoutId id="2147484109" r:id="rId41"/>
    <p:sldLayoutId id="2147484110" r:id="rId42"/>
    <p:sldLayoutId id="2147484111" r:id="rId43"/>
    <p:sldLayoutId id="2147484112" r:id="rId44"/>
    <p:sldLayoutId id="2147484113" r:id="rId45"/>
    <p:sldLayoutId id="2147484114" r:id="rId46"/>
    <p:sldLayoutId id="2147484119" r:id="rId47"/>
    <p:sldLayoutId id="2147484120" r:id="rId48"/>
    <p:sldLayoutId id="2147484121" r:id="rId49"/>
    <p:sldLayoutId id="2147484228" r:id="rId50"/>
    <p:sldLayoutId id="2147484229" r:id="rId51"/>
    <p:sldLayoutId id="2147484230" r:id="rId52"/>
    <p:sldLayoutId id="2147484115" r:id="rId53"/>
    <p:sldLayoutId id="2147484116" r:id="rId54"/>
    <p:sldLayoutId id="2147484117" r:id="rId55"/>
    <p:sldLayoutId id="2147484118" r:id="rId56"/>
    <p:sldLayoutId id="2147484231" r:id="rId57"/>
    <p:sldLayoutId id="2147484232" r:id="rId58"/>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ar-EG"/>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pic>
        <p:nvPicPr>
          <p:cNvPr id="8" name="Picture 7"/>
          <p:cNvPicPr>
            <a:picLocks noChangeAspect="1"/>
          </p:cNvPicPr>
          <p:nvPr userDrawn="1"/>
        </p:nvPicPr>
        <p:blipFill>
          <a:blip r:embed="rId107"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2880028474"/>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0" r:id="rId28"/>
    <p:sldLayoutId id="2147484151" r:id="rId29"/>
    <p:sldLayoutId id="2147484152" r:id="rId30"/>
    <p:sldLayoutId id="2147484153" r:id="rId31"/>
    <p:sldLayoutId id="2147484154" r:id="rId32"/>
    <p:sldLayoutId id="2147484155" r:id="rId33"/>
    <p:sldLayoutId id="2147484156" r:id="rId34"/>
    <p:sldLayoutId id="2147484157" r:id="rId35"/>
    <p:sldLayoutId id="2147484158" r:id="rId36"/>
    <p:sldLayoutId id="2147484159" r:id="rId37"/>
    <p:sldLayoutId id="2147484160" r:id="rId38"/>
    <p:sldLayoutId id="2147484161" r:id="rId39"/>
    <p:sldLayoutId id="2147484162" r:id="rId40"/>
    <p:sldLayoutId id="2147484163" r:id="rId41"/>
    <p:sldLayoutId id="2147484164" r:id="rId42"/>
    <p:sldLayoutId id="2147484165" r:id="rId43"/>
    <p:sldLayoutId id="2147484166" r:id="rId44"/>
    <p:sldLayoutId id="2147484167" r:id="rId45"/>
    <p:sldLayoutId id="2147484168" r:id="rId46"/>
    <p:sldLayoutId id="2147484169" r:id="rId47"/>
    <p:sldLayoutId id="2147484170" r:id="rId48"/>
    <p:sldLayoutId id="2147484171" r:id="rId49"/>
    <p:sldLayoutId id="2147484172" r:id="rId50"/>
    <p:sldLayoutId id="2147484173" r:id="rId51"/>
    <p:sldLayoutId id="2147484174" r:id="rId52"/>
    <p:sldLayoutId id="2147484175" r:id="rId53"/>
    <p:sldLayoutId id="2147484176" r:id="rId54"/>
    <p:sldLayoutId id="2147484177" r:id="rId55"/>
    <p:sldLayoutId id="2147484178" r:id="rId56"/>
    <p:sldLayoutId id="2147484179" r:id="rId57"/>
    <p:sldLayoutId id="2147484180" r:id="rId58"/>
    <p:sldLayoutId id="2147484181" r:id="rId59"/>
    <p:sldLayoutId id="2147484182" r:id="rId60"/>
    <p:sldLayoutId id="2147484183" r:id="rId61"/>
    <p:sldLayoutId id="2147484184" r:id="rId62"/>
    <p:sldLayoutId id="2147484185" r:id="rId63"/>
    <p:sldLayoutId id="2147484186" r:id="rId64"/>
    <p:sldLayoutId id="2147484187" r:id="rId65"/>
    <p:sldLayoutId id="2147484188" r:id="rId66"/>
    <p:sldLayoutId id="2147484189" r:id="rId67"/>
    <p:sldLayoutId id="2147484190" r:id="rId68"/>
    <p:sldLayoutId id="2147484191" r:id="rId69"/>
    <p:sldLayoutId id="2147484192" r:id="rId70"/>
    <p:sldLayoutId id="2147484193" r:id="rId71"/>
    <p:sldLayoutId id="2147484194" r:id="rId72"/>
    <p:sldLayoutId id="2147484195" r:id="rId73"/>
    <p:sldLayoutId id="2147484196" r:id="rId74"/>
    <p:sldLayoutId id="2147484197" r:id="rId75"/>
    <p:sldLayoutId id="2147484198" r:id="rId76"/>
    <p:sldLayoutId id="2147484199" r:id="rId77"/>
    <p:sldLayoutId id="2147484200" r:id="rId78"/>
    <p:sldLayoutId id="2147484201" r:id="rId79"/>
    <p:sldLayoutId id="2147484202" r:id="rId80"/>
    <p:sldLayoutId id="2147484203" r:id="rId81"/>
    <p:sldLayoutId id="2147484204" r:id="rId82"/>
    <p:sldLayoutId id="2147484205" r:id="rId83"/>
    <p:sldLayoutId id="2147484206" r:id="rId84"/>
    <p:sldLayoutId id="2147484207" r:id="rId85"/>
    <p:sldLayoutId id="2147484208" r:id="rId86"/>
    <p:sldLayoutId id="2147484209" r:id="rId87"/>
    <p:sldLayoutId id="2147484210" r:id="rId88"/>
    <p:sldLayoutId id="2147484211" r:id="rId89"/>
    <p:sldLayoutId id="2147484212" r:id="rId90"/>
    <p:sldLayoutId id="2147484213" r:id="rId91"/>
    <p:sldLayoutId id="2147484214" r:id="rId92"/>
    <p:sldLayoutId id="2147484215" r:id="rId93"/>
    <p:sldLayoutId id="2147484216" r:id="rId94"/>
    <p:sldLayoutId id="2147484217" r:id="rId95"/>
    <p:sldLayoutId id="2147484218" r:id="rId96"/>
    <p:sldLayoutId id="2147484219" r:id="rId97"/>
    <p:sldLayoutId id="2147484220" r:id="rId98"/>
    <p:sldLayoutId id="2147484221" r:id="rId99"/>
    <p:sldLayoutId id="2147484222" r:id="rId100"/>
    <p:sldLayoutId id="2147484223" r:id="rId101"/>
    <p:sldLayoutId id="2147484224" r:id="rId102"/>
    <p:sldLayoutId id="2147484225" r:id="rId103"/>
    <p:sldLayoutId id="2147484226" r:id="rId104"/>
    <p:sldLayoutId id="2147484227" r:id="rId10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367255B-C631-4880-ADBF-5D5F9BF48A38}" type="datetimeFigureOut">
              <a:rPr lang="ar-EG" smtClean="0"/>
              <a:pPr/>
              <a:t>07/06/1446</a:t>
            </a:fld>
            <a:endParaRPr lang="ar-E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C555D9A-0319-458E-87A5-E4BFDB278479}" type="slidenum">
              <a:rPr lang="ar-EG" smtClean="0"/>
              <a:pPr/>
              <a:t>‹#›</a:t>
            </a:fld>
            <a:endParaRPr lang="ar-EG"/>
          </a:p>
        </p:txBody>
      </p:sp>
      <p:pic>
        <p:nvPicPr>
          <p:cNvPr id="2" name="Picture 1">
            <a:extLst>
              <a:ext uri="{FF2B5EF4-FFF2-40B4-BE49-F238E27FC236}">
                <a16:creationId xmlns:a16="http://schemas.microsoft.com/office/drawing/2014/main" id="{A5E2398F-4198-51C4-CD4B-134437B0D8B6}"/>
              </a:ext>
            </a:extLst>
          </p:cNvPr>
          <p:cNvPicPr>
            <a:picLocks noChangeAspect="1"/>
          </p:cNvPicPr>
          <p:nvPr userDrawn="1"/>
        </p:nvPicPr>
        <p:blipFill>
          <a:blip r:embed="rId105"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1328528421"/>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 id="2147484260" r:id="rId25"/>
    <p:sldLayoutId id="2147484261" r:id="rId26"/>
    <p:sldLayoutId id="2147484262" r:id="rId27"/>
    <p:sldLayoutId id="2147484263" r:id="rId28"/>
    <p:sldLayoutId id="2147484264" r:id="rId29"/>
    <p:sldLayoutId id="2147484265" r:id="rId30"/>
    <p:sldLayoutId id="2147484266" r:id="rId31"/>
    <p:sldLayoutId id="2147484267" r:id="rId32"/>
    <p:sldLayoutId id="2147484268" r:id="rId33"/>
    <p:sldLayoutId id="2147484269" r:id="rId34"/>
    <p:sldLayoutId id="2147484270" r:id="rId35"/>
    <p:sldLayoutId id="2147484271" r:id="rId36"/>
    <p:sldLayoutId id="2147484272" r:id="rId37"/>
    <p:sldLayoutId id="2147484273" r:id="rId38"/>
    <p:sldLayoutId id="2147484274" r:id="rId39"/>
    <p:sldLayoutId id="2147484275" r:id="rId40"/>
    <p:sldLayoutId id="2147484276" r:id="rId41"/>
    <p:sldLayoutId id="2147484277" r:id="rId42"/>
    <p:sldLayoutId id="2147484278" r:id="rId43"/>
    <p:sldLayoutId id="2147484279" r:id="rId44"/>
    <p:sldLayoutId id="2147484280" r:id="rId45"/>
    <p:sldLayoutId id="2147484281" r:id="rId46"/>
    <p:sldLayoutId id="2147484282" r:id="rId47"/>
    <p:sldLayoutId id="2147484283" r:id="rId48"/>
    <p:sldLayoutId id="2147484284" r:id="rId49"/>
    <p:sldLayoutId id="2147484285" r:id="rId50"/>
    <p:sldLayoutId id="2147484286" r:id="rId51"/>
    <p:sldLayoutId id="2147484287" r:id="rId52"/>
    <p:sldLayoutId id="2147484288" r:id="rId53"/>
    <p:sldLayoutId id="2147484289" r:id="rId54"/>
    <p:sldLayoutId id="2147484290" r:id="rId55"/>
    <p:sldLayoutId id="2147484291" r:id="rId56"/>
    <p:sldLayoutId id="2147484292" r:id="rId57"/>
    <p:sldLayoutId id="2147484294" r:id="rId58"/>
    <p:sldLayoutId id="2147484304" r:id="rId59"/>
    <p:sldLayoutId id="2147484305" r:id="rId60"/>
    <p:sldLayoutId id="2147484306" r:id="rId61"/>
    <p:sldLayoutId id="2147484324" r:id="rId62"/>
    <p:sldLayoutId id="2147484326" r:id="rId63"/>
    <p:sldLayoutId id="2147484327" r:id="rId64"/>
    <p:sldLayoutId id="2147484328" r:id="rId65"/>
    <p:sldLayoutId id="2147484329" r:id="rId66"/>
    <p:sldLayoutId id="2147484330" r:id="rId67"/>
    <p:sldLayoutId id="2147484331" r:id="rId68"/>
    <p:sldLayoutId id="2147484332" r:id="rId69"/>
    <p:sldLayoutId id="2147484333" r:id="rId70"/>
    <p:sldLayoutId id="2147484334" r:id="rId71"/>
    <p:sldLayoutId id="2147484335" r:id="rId72"/>
    <p:sldLayoutId id="2147484336" r:id="rId73"/>
    <p:sldLayoutId id="2147484337" r:id="rId74"/>
    <p:sldLayoutId id="2147484338" r:id="rId75"/>
    <p:sldLayoutId id="2147484339" r:id="rId76"/>
    <p:sldLayoutId id="2147484340" r:id="rId77"/>
    <p:sldLayoutId id="2147484341" r:id="rId78"/>
    <p:sldLayoutId id="2147484342" r:id="rId79"/>
    <p:sldLayoutId id="2147484343" r:id="rId80"/>
    <p:sldLayoutId id="2147484344" r:id="rId81"/>
    <p:sldLayoutId id="2147484345" r:id="rId82"/>
    <p:sldLayoutId id="2147484346" r:id="rId83"/>
    <p:sldLayoutId id="2147484347" r:id="rId84"/>
    <p:sldLayoutId id="2147484348" r:id="rId85"/>
    <p:sldLayoutId id="2147484349" r:id="rId86"/>
    <p:sldLayoutId id="2147484350" r:id="rId87"/>
    <p:sldLayoutId id="2147484351" r:id="rId88"/>
    <p:sldLayoutId id="2147484352" r:id="rId89"/>
    <p:sldLayoutId id="2147484353" r:id="rId90"/>
    <p:sldLayoutId id="2147484354" r:id="rId91"/>
    <p:sldLayoutId id="2147484355" r:id="rId92"/>
    <p:sldLayoutId id="2147484356" r:id="rId93"/>
    <p:sldLayoutId id="2147484357" r:id="rId94"/>
    <p:sldLayoutId id="2147484358" r:id="rId95"/>
    <p:sldLayoutId id="2147484359" r:id="rId96"/>
    <p:sldLayoutId id="2147484360" r:id="rId97"/>
    <p:sldLayoutId id="2147484361" r:id="rId98"/>
    <p:sldLayoutId id="2147484362" r:id="rId99"/>
    <p:sldLayoutId id="2147484363" r:id="rId100"/>
    <p:sldLayoutId id="2147484364" r:id="rId101"/>
    <p:sldLayoutId id="2147484407" r:id="rId102"/>
    <p:sldLayoutId id="2147484408" r:id="rId103"/>
  </p:sldLayoutIdLst>
  <p:txStyles>
    <p:titleStyle>
      <a:lvl1pPr algn="ctr" defTabSz="914400" rtl="1" eaLnBrk="1" latinLnBrk="0" hangingPunct="1">
        <a:spcBef>
          <a:spcPct val="0"/>
        </a:spcBef>
        <a:buNone/>
        <a:defRPr sz="1600" kern="1200" baseline="0">
          <a:solidFill>
            <a:srgbClr val="FF0000"/>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ectangle 3"/>
          <p:cNvSpPr/>
          <p:nvPr userDrawn="1"/>
        </p:nvSpPr>
        <p:spPr>
          <a:xfrm>
            <a:off x="3502722" y="0"/>
            <a:ext cx="2138556"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سبت النور</a:t>
            </a:r>
          </a:p>
        </p:txBody>
      </p:sp>
    </p:spTree>
    <p:extLst>
      <p:ext uri="{BB962C8B-B14F-4D97-AF65-F5344CB8AC3E}">
        <p14:creationId xmlns:p14="http://schemas.microsoft.com/office/powerpoint/2010/main" val="1971585433"/>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9" name="Rectangle 8"/>
          <p:cNvSpPr/>
          <p:nvPr userDrawn="1"/>
        </p:nvSpPr>
        <p:spPr>
          <a:xfrm>
            <a:off x="3802563" y="40554"/>
            <a:ext cx="1538873"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سبت النور</a:t>
            </a:r>
            <a:endParaRPr kumimoji="0" lang="en-US" sz="2800" b="1" i="0" u="none" strike="noStrike" cap="none" spc="0" normalizeH="0" baseline="0" dirty="0">
              <a:ln>
                <a:noFill/>
              </a:ln>
              <a:solidFill>
                <a:srgbClr val="FFC000"/>
              </a:solidFill>
              <a:effectLst/>
              <a:uLnTx/>
              <a:uFillTx/>
              <a:latin typeface="Calibri"/>
              <a:cs typeface="AGA Sindibad Regular" pitchFamily="2" charset="-78"/>
            </a:endParaRPr>
          </a:p>
        </p:txBody>
      </p:sp>
    </p:spTree>
    <p:extLst>
      <p:ext uri="{BB962C8B-B14F-4D97-AF65-F5344CB8AC3E}">
        <p14:creationId xmlns:p14="http://schemas.microsoft.com/office/powerpoint/2010/main" val="2091766785"/>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5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9" name="Rectangle 8"/>
          <p:cNvSpPr/>
          <p:nvPr userDrawn="1"/>
        </p:nvSpPr>
        <p:spPr>
          <a:xfrm>
            <a:off x="3593795" y="13822"/>
            <a:ext cx="1956410"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latin typeface="Calibri"/>
                <a:cs typeface="AGA Sindibad Regular" pitchFamily="2" charset="-78"/>
              </a:rPr>
              <a:t>سبت النور</a:t>
            </a:r>
          </a:p>
        </p:txBody>
      </p:sp>
    </p:spTree>
    <p:extLst>
      <p:ext uri="{BB962C8B-B14F-4D97-AF65-F5344CB8AC3E}">
        <p14:creationId xmlns:p14="http://schemas.microsoft.com/office/powerpoint/2010/main" val="2970369138"/>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12/8/2024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5617610"/>
      </p:ext>
    </p:extLst>
  </p:cSld>
  <p:clrMap bg1="lt1" tx1="dk1" bg2="lt2" tx2="dk2" accent1="accent1" accent2="accent2" accent3="accent3" accent4="accent4" accent5="accent5" accent6="accent6" hlink="hlink" folHlink="folHlink"/>
  <p:sldLayoutIdLst>
    <p:sldLayoutId id="21474844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8.xml"/></Relationships>
</file>

<file path=ppt/slides/_rels/slide10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88.xml"/></Relationships>
</file>

<file path=ppt/slides/_rels/slide101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8.xml"/></Relationships>
</file>

<file path=ppt/slides/_rels/slide101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8.xml"/></Relationships>
</file>

<file path=ppt/slides/_rels/slide101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8.xml"/></Relationships>
</file>

<file path=ppt/slides/_rels/slide101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8.xml"/></Relationships>
</file>

<file path=ppt/slides/_rels/slide101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8.xml"/></Relationships>
</file>

<file path=ppt/slides/_rels/slide101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8.xml"/></Relationships>
</file>

<file path=ppt/slides/_rels/slide101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8.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8.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8.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8.xml"/></Relationships>
</file>

<file path=ppt/slides/_rels/slide102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8.xml"/></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88.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88.xml"/></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88.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88.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88.xml"/></Relationships>
</file>

<file path=ppt/slides/_rels/slide102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8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8.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88.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88.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88.xml"/></Relationships>
</file>

<file path=ppt/slides/_rels/slide103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88.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88.xml"/></Relationships>
</file>

<file path=ppt/slides/_rels/slide1036.xml.rels><?xml version="1.0" encoding="UTF-8" standalone="yes"?>
<Relationships xmlns="http://schemas.openxmlformats.org/package/2006/relationships"><Relationship Id="rId3" Type="http://schemas.openxmlformats.org/officeDocument/2006/relationships/slide" Target="slide1037.xml"/><Relationship Id="rId2" Type="http://schemas.openxmlformats.org/officeDocument/2006/relationships/notesSlide" Target="../notesSlides/notesSlide223.xml"/><Relationship Id="rId1" Type="http://schemas.openxmlformats.org/officeDocument/2006/relationships/slideLayout" Target="../slideLayouts/slideLayout88.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42.xml.rels><?xml version="1.0" encoding="UTF-8" standalone="yes"?>
<Relationships xmlns="http://schemas.openxmlformats.org/package/2006/relationships"><Relationship Id="rId2" Type="http://schemas.openxmlformats.org/officeDocument/2006/relationships/slide" Target="slide1037.xml"/><Relationship Id="rId1" Type="http://schemas.openxmlformats.org/officeDocument/2006/relationships/slideLayout" Target="../slideLayouts/slideLayout33.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5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9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91.xml"/></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91.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91.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91.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91.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91.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91.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88.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88.xml"/></Relationships>
</file>

<file path=ppt/slides/_rels/slide107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88.xml"/></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88.xml"/></Relationships>
</file>

<file path=ppt/slides/_rels/slide107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8.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88.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88.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08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91.xml"/></Relationships>
</file>

<file path=ppt/slides/_rels/slide108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91.xml"/></Relationships>
</file>

<file path=ppt/slides/_rels/slide108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91.xml"/></Relationships>
</file>

<file path=ppt/slides/_rels/slide108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1.xml"/></Relationships>
</file>

<file path=ppt/slides/_rels/slide10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1.xml"/></Relationships>
</file>

<file path=ppt/slides/_rels/slide108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9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91.xml"/></Relationships>
</file>

<file path=ppt/slides/_rels/slide109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1.xml"/></Relationships>
</file>

<file path=ppt/slides/_rels/slide109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91.xml"/></Relationships>
</file>

<file path=ppt/slides/_rels/slide109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91.xml"/></Relationships>
</file>

<file path=ppt/slides/_rels/slide109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91.xml"/></Relationships>
</file>

<file path=ppt/slides/_rels/slide109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91.xml"/></Relationships>
</file>

<file path=ppt/slides/_rels/slide10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91.xml"/></Relationships>
</file>

<file path=ppt/slides/_rels/slide109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91.xml"/></Relationships>
</file>

<file path=ppt/slides/_rels/slide109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91.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1.xml"/></Relationships>
</file>

<file path=ppt/slides/_rels/slide110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91.xml"/></Relationships>
</file>

<file path=ppt/slides/_rels/slide110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91.xml"/></Relationships>
</file>

<file path=ppt/slides/_rels/slide110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91.xml"/></Relationships>
</file>

<file path=ppt/slides/_rels/slide110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91.xml"/></Relationships>
</file>

<file path=ppt/slides/_rels/slide1105.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91.xml"/></Relationships>
</file>

<file path=ppt/slides/_rels/slide110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91.xml"/></Relationships>
</file>

<file path=ppt/slides/_rels/slide110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1.xml"/></Relationships>
</file>

<file path=ppt/slides/_rels/slide110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91.xml"/></Relationships>
</file>

<file path=ppt/slides/_rels/slide110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9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1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91.xml"/></Relationships>
</file>

<file path=ppt/slides/_rels/slide111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91.xml"/></Relationships>
</file>

<file path=ppt/slides/_rels/slide111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91.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91.xml"/></Relationships>
</file>

<file path=ppt/slides/_rels/slide111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91.xml"/></Relationships>
</file>

<file path=ppt/slides/_rels/slide111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91.xml"/></Relationships>
</file>

<file path=ppt/slides/_rels/slide111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8.xml"/></Relationships>
</file>

<file path=ppt/slides/_rels/slide111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88.xml"/></Relationships>
</file>

<file path=ppt/slides/_rels/slide111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88.xml"/></Relationships>
</file>

<file path=ppt/slides/_rels/slide111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8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88.xml"/></Relationships>
</file>

<file path=ppt/slides/_rels/slide112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8.xml"/></Relationships>
</file>

<file path=ppt/slides/_rels/slide112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88.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88.xml"/></Relationships>
</file>

<file path=ppt/slides/_rels/slide112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8.xml"/></Relationships>
</file>

<file path=ppt/slides/_rels/slide112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88.xml"/></Relationships>
</file>

<file path=ppt/slides/_rels/slide112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88.xml"/></Relationships>
</file>

<file path=ppt/slides/_rels/slide112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8.xml"/></Relationships>
</file>

<file path=ppt/slides/_rels/slide112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88.xml"/></Relationships>
</file>

<file path=ppt/slides/_rels/slide112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8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88.xml"/></Relationships>
</file>

<file path=ppt/slides/_rels/slide1131.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88.xml"/></Relationships>
</file>

<file path=ppt/slides/_rels/slide1132.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88.xml"/></Relationships>
</file>

<file path=ppt/slides/_rels/slide113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8.xml"/></Relationships>
</file>

<file path=ppt/slides/_rels/slide113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8.xml"/></Relationships>
</file>

<file path=ppt/slides/_rels/slide113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88.xml"/></Relationships>
</file>

<file path=ppt/slides/_rels/slide1136.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8.xml"/></Relationships>
</file>

<file path=ppt/slides/_rels/slide113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88.xml"/></Relationships>
</file>

<file path=ppt/slides/_rels/slide113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88.xml"/></Relationships>
</file>

<file path=ppt/slides/_rels/slide113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8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88.xml"/></Relationships>
</file>

<file path=ppt/slides/_rels/slide114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88.xml"/></Relationships>
</file>

<file path=ppt/slides/_rels/slide114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88.xml"/></Relationships>
</file>

<file path=ppt/slides/_rels/slide114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88.xml"/></Relationships>
</file>

<file path=ppt/slides/_rels/slide114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88.xml"/></Relationships>
</file>

<file path=ppt/slides/_rels/slide114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88.xml"/></Relationships>
</file>

<file path=ppt/slides/_rels/slide114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88.xml"/></Relationships>
</file>

<file path=ppt/slides/_rels/slide114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88.xml"/></Relationships>
</file>

<file path=ppt/slides/_rels/slide114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88.xml"/></Relationships>
</file>

<file path=ppt/slides/_rels/slide114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8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88.xml"/></Relationships>
</file>

<file path=ppt/slides/_rels/slide1151.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88.xml"/></Relationships>
</file>

<file path=ppt/slides/_rels/slide1152.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88.xml"/></Relationships>
</file>

<file path=ppt/slides/_rels/slide1153.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88.xml"/></Relationships>
</file>

<file path=ppt/slides/_rels/slide1154.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88.xml"/></Relationships>
</file>

<file path=ppt/slides/_rels/slide1155.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88.xml"/></Relationships>
</file>

<file path=ppt/slides/_rels/slide1156.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88.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88.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73.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88.xml"/></Relationships>
</file>

<file path=ppt/slides/_rels/slide1174.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88.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88.xml"/></Relationships>
</file>

<file path=ppt/slides/_rels/slide1176.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88.xml"/></Relationships>
</file>

<file path=ppt/slides/_rels/slide1177.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88.xml"/></Relationships>
</file>

<file path=ppt/slides/_rels/slide1178.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88.xml"/></Relationships>
</file>

<file path=ppt/slides/_rels/slide117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8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0.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8.xml"/></Relationships>
</file>

<file path=ppt/slides/_rels/slide1181.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88.xml"/></Relationships>
</file>

<file path=ppt/slides/_rels/slide118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88.xml"/></Relationships>
</file>

<file path=ppt/slides/_rels/slide1183.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88.xml"/></Relationships>
</file>

<file path=ppt/slides/_rels/slide1184.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88.xml"/></Relationships>
</file>

<file path=ppt/slides/_rels/slide118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88.xml"/></Relationships>
</file>

<file path=ppt/slides/_rels/slide118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88.xml"/></Relationships>
</file>

<file path=ppt/slides/_rels/slide118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88.xml"/></Relationships>
</file>

<file path=ppt/slides/_rels/slide118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88.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8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0.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88.xml"/></Relationships>
</file>

<file path=ppt/slides/_rels/slide1191.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88.xml"/></Relationships>
</file>

<file path=ppt/slides/_rels/slide119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88.xml"/></Relationships>
</file>

<file path=ppt/slides/_rels/slide1193.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88.xml"/></Relationships>
</file>

<file path=ppt/slides/_rels/slide119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8.xml"/></Relationships>
</file>

<file path=ppt/slides/_rels/slide119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88.xml"/></Relationships>
</file>

<file path=ppt/slides/_rels/slide1196.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88.xml"/></Relationships>
</file>

<file path=ppt/slides/_rels/slide119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88.xml"/></Relationships>
</file>

<file path=ppt/slides/_rels/slide1198.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88.xml"/></Relationships>
</file>

<file path=ppt/slides/_rels/slide1199.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0.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88.xml"/></Relationships>
</file>

<file path=ppt/slides/_rels/slide1201.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88.xml"/></Relationships>
</file>

<file path=ppt/slides/_rels/slide1202.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88.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88.xml"/></Relationships>
</file>

<file path=ppt/slides/_rels/slide1204.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88.xml"/></Relationships>
</file>

<file path=ppt/slides/_rels/slide1205.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88.xml"/></Relationships>
</file>

<file path=ppt/slides/_rels/slide120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88.xml"/></Relationships>
</file>

<file path=ppt/slides/_rels/slide120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88.xml"/></Relationships>
</file>

<file path=ppt/slides/_rels/slide120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88.xml"/></Relationships>
</file>

<file path=ppt/slides/_rels/slide1209.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8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8.xml"/></Relationships>
</file>

<file path=ppt/slides/_rels/slide121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88.xml"/></Relationships>
</file>

<file path=ppt/slides/_rels/slide1212.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88.xml"/></Relationships>
</file>

<file path=ppt/slides/_rels/slide1213.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88.xml"/></Relationships>
</file>

<file path=ppt/slides/_rels/slide1214.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88.xml"/></Relationships>
</file>

<file path=ppt/slides/_rels/slide1215.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88.xml"/></Relationships>
</file>

<file path=ppt/slides/_rels/slide121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88.xml"/></Relationships>
</file>

<file path=ppt/slides/_rels/slide1217.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88.xml"/></Relationships>
</file>

<file path=ppt/slides/_rels/slide121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88.xml"/></Relationships>
</file>

<file path=ppt/slides/_rels/slide1219.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8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88.xml"/></Relationships>
</file>

<file path=ppt/slides/_rels/slide1221.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88.xml"/></Relationships>
</file>

<file path=ppt/slides/_rels/slide1222.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88.xml"/></Relationships>
</file>

<file path=ppt/slides/_rels/slide1223.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88.xml"/></Relationships>
</file>

<file path=ppt/slides/_rels/slide1224.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88.xml"/></Relationships>
</file>

<file path=ppt/slides/_rels/slide1225.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88.xml"/></Relationships>
</file>

<file path=ppt/slides/_rels/slide122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88.xml"/></Relationships>
</file>

<file path=ppt/slides/_rels/slide1227.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88.xml"/></Relationships>
</file>

<file path=ppt/slides/_rels/slide1228.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88.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23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8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0.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384.xml"/></Relationships>
</file>

<file path=ppt/slides/_rels/slide124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84.xml"/></Relationships>
</file>

<file path=ppt/slides/_rels/slide1242.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84.xml"/></Relationships>
</file>

<file path=ppt/slides/_rels/slide1243.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85.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254.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96.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04.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86.xml"/></Relationships>
</file>

<file path=ppt/slides/_rels/slide1305.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86.xml"/></Relationships>
</file>

<file path=ppt/slides/_rels/slide1306.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86.xml"/></Relationships>
</file>

<file path=ppt/slides/_rels/slide1307.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86.xml"/></Relationships>
</file>

<file path=ppt/slides/_rels/slide1308.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86.xml"/></Relationships>
</file>

<file path=ppt/slides/_rels/slide1309.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8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86.xml"/></Relationships>
</file>

<file path=ppt/slides/_rels/slide1311.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86.xml"/></Relationships>
</file>

<file path=ppt/slides/_rels/slide1312.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86.xml"/></Relationships>
</file>

<file path=ppt/slides/_rels/slide1313.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86.xml"/></Relationships>
</file>

<file path=ppt/slides/_rels/slide1314.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86.xml"/></Relationships>
</file>

<file path=ppt/slides/_rels/slide1315.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386.xml"/></Relationships>
</file>

<file path=ppt/slides/_rels/slide1316.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86.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323.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83.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397.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397.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40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405.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421.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69.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4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0.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417.xml"/></Relationships>
</file>

<file path=ppt/slides/_rels/slide1371.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417.xml"/></Relationships>
</file>

<file path=ppt/slides/_rels/slide1372.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417.xml"/></Relationships>
</file>

<file path=ppt/slides/_rels/slide1373.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418.xml"/></Relationships>
</file>

<file path=ppt/slides/_rels/slide1374.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418.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434.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419.xml"/></Relationships>
</file>

<file path=ppt/slides/_rels/slide1435.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419.xml"/></Relationships>
</file>

<file path=ppt/slides/_rels/slide1436.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419.xml"/></Relationships>
</file>

<file path=ppt/slides/_rels/slide1437.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419.xml"/></Relationships>
</file>

<file path=ppt/slides/_rels/slide1438.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419.xml"/></Relationships>
</file>

<file path=ppt/slides/_rels/slide1439.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4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0.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419.xml"/></Relationships>
</file>

<file path=ppt/slides/_rels/slide144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419.xml"/></Relationships>
</file>

<file path=ppt/slides/_rels/slide1442.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419.xml"/></Relationships>
</file>

<file path=ppt/slides/_rels/slide1443.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419.xml"/></Relationships>
</file>

<file path=ppt/slides/_rels/slide1444.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419.xml"/></Relationships>
</file>

<file path=ppt/slides/_rels/slide1445.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419.xml"/></Relationships>
</file>

<file path=ppt/slides/_rels/slide1446.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419.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384.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391.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411.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40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405.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1827.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417.xml"/></Relationships>
</file>

<file path=ppt/slides/_rels/slide1828.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417.xml"/></Relationships>
</file>

<file path=ppt/slides/_rels/slide1829.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4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830.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417.xml"/></Relationships>
</file>

<file path=ppt/slides/_rels/slide1831.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418.xml"/></Relationships>
</file>

<file path=ppt/slides/_rels/slide1832.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418.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892.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419.xml"/></Relationships>
</file>

<file path=ppt/slides/_rels/slide189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419.xml"/></Relationships>
</file>

<file path=ppt/slides/_rels/slide1894.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419.xml"/></Relationships>
</file>

<file path=ppt/slides/_rels/slide1895.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419.xml"/></Relationships>
</file>

<file path=ppt/slides/_rels/slide1896.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419.xml"/></Relationships>
</file>

<file path=ppt/slides/_rels/slide1897.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419.xml"/></Relationships>
</file>

<file path=ppt/slides/_rels/slide1898.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419.xml"/></Relationships>
</file>

<file path=ppt/slides/_rels/slide1899.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4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0.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419.xml"/></Relationships>
</file>

<file path=ppt/slides/_rels/slide1901.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419.xml"/></Relationships>
</file>

<file path=ppt/slides/_rels/slide1902.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419.xml"/></Relationships>
</file>

<file path=ppt/slides/_rels/slide1903.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419.xml"/></Relationships>
</file>

<file path=ppt/slides/_rels/slide1904.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419.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411.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411.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400.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399.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399.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40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405.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410.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433.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484.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1982.xml.rels><?xml version="1.0" encoding="UTF-8" standalone="yes"?>
<Relationships xmlns="http://schemas.openxmlformats.org/package/2006/relationships"><Relationship Id="rId2" Type="http://schemas.openxmlformats.org/officeDocument/2006/relationships/slide" Target="slide1986.xml"/><Relationship Id="rId1" Type="http://schemas.openxmlformats.org/officeDocument/2006/relationships/slideLayout" Target="../slideLayouts/slideLayout439.xml"/></Relationships>
</file>

<file path=ppt/slides/_rels/slide1983.xml.rels><?xml version="1.0" encoding="UTF-8" standalone="yes"?>
<Relationships xmlns="http://schemas.openxmlformats.org/package/2006/relationships"><Relationship Id="rId2" Type="http://schemas.openxmlformats.org/officeDocument/2006/relationships/slide" Target="slide1986.xml"/><Relationship Id="rId1" Type="http://schemas.openxmlformats.org/officeDocument/2006/relationships/slideLayout" Target="../slideLayouts/slideLayout439.xml"/></Relationships>
</file>

<file path=ppt/slides/_rels/slide1984.xml.rels><?xml version="1.0" encoding="UTF-8" standalone="yes"?>
<Relationships xmlns="http://schemas.openxmlformats.org/package/2006/relationships"><Relationship Id="rId2" Type="http://schemas.openxmlformats.org/officeDocument/2006/relationships/slide" Target="slide1986.xml"/><Relationship Id="rId1" Type="http://schemas.openxmlformats.org/officeDocument/2006/relationships/slideLayout" Target="../slideLayouts/slideLayout439.xml"/></Relationships>
</file>

<file path=ppt/slides/_rels/slide1985.xml.rels><?xml version="1.0" encoding="UTF-8" standalone="yes"?>
<Relationships xmlns="http://schemas.openxmlformats.org/package/2006/relationships"><Relationship Id="rId2" Type="http://schemas.openxmlformats.org/officeDocument/2006/relationships/slide" Target="slide1986.xml"/><Relationship Id="rId1" Type="http://schemas.openxmlformats.org/officeDocument/2006/relationships/slideLayout" Target="../slideLayouts/slideLayout439.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1996.xml.rels><?xml version="1.0" encoding="UTF-8" standalone="yes"?>
<Relationships xmlns="http://schemas.openxmlformats.org/package/2006/relationships"><Relationship Id="rId3" Type="http://schemas.openxmlformats.org/officeDocument/2006/relationships/slide" Target="slide1997.xml"/><Relationship Id="rId2" Type="http://schemas.openxmlformats.org/officeDocument/2006/relationships/slide" Target="slide2001.xml"/><Relationship Id="rId1" Type="http://schemas.openxmlformats.org/officeDocument/2006/relationships/slideLayout" Target="../slideLayouts/slideLayout440.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438.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47.xml.rels><?xml version="1.0" encoding="UTF-8" standalone="yes"?>
<Relationships xmlns="http://schemas.openxmlformats.org/package/2006/relationships"><Relationship Id="rId2" Type="http://schemas.openxmlformats.org/officeDocument/2006/relationships/slide" Target="slide2054.xml"/><Relationship Id="rId1" Type="http://schemas.openxmlformats.org/officeDocument/2006/relationships/slideLayout" Target="../slideLayouts/slideLayout443.xml"/></Relationships>
</file>

<file path=ppt/slides/_rels/slide2048.xml.rels><?xml version="1.0" encoding="UTF-8" standalone="yes"?>
<Relationships xmlns="http://schemas.openxmlformats.org/package/2006/relationships"><Relationship Id="rId2" Type="http://schemas.openxmlformats.org/officeDocument/2006/relationships/slide" Target="slide2054.xml"/><Relationship Id="rId1" Type="http://schemas.openxmlformats.org/officeDocument/2006/relationships/slideLayout" Target="../slideLayouts/slideLayout443.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0.xml.rels><?xml version="1.0" encoding="UTF-8" standalone="yes"?>
<Relationships xmlns="http://schemas.openxmlformats.org/package/2006/relationships"><Relationship Id="rId2" Type="http://schemas.openxmlformats.org/officeDocument/2006/relationships/slide" Target="slide2081.xml"/><Relationship Id="rId1" Type="http://schemas.openxmlformats.org/officeDocument/2006/relationships/slideLayout" Target="../slideLayouts/slideLayout443.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443.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476.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476.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476.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476.xml"/></Relationships>
</file>

<file path=ppt/slides/_rels/slide208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47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476.xml"/></Relationships>
</file>

<file path=ppt/slides/_rels/slide2091.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476.xml"/></Relationships>
</file>

<file path=ppt/slides/_rels/slide209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476.xml"/></Relationships>
</file>

<file path=ppt/slides/_rels/slide2093.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476.xml"/></Relationships>
</file>

<file path=ppt/slides/_rels/slide2094.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476.xml"/></Relationships>
</file>

<file path=ppt/slides/_rels/slide2095.xml.rels><?xml version="1.0" encoding="UTF-8" standalone="yes"?>
<Relationships xmlns="http://schemas.openxmlformats.org/package/2006/relationships"><Relationship Id="rId2" Type="http://schemas.openxmlformats.org/officeDocument/2006/relationships/slide" Target="slide2173.xml"/><Relationship Id="rId1" Type="http://schemas.openxmlformats.org/officeDocument/2006/relationships/slideLayout" Target="../slideLayouts/slideLayout435.xml"/></Relationships>
</file>

<file path=ppt/slides/_rels/slide2096.xml.rels><?xml version="1.0" encoding="UTF-8" standalone="yes"?>
<Relationships xmlns="http://schemas.openxmlformats.org/package/2006/relationships"><Relationship Id="rId3" Type="http://schemas.openxmlformats.org/officeDocument/2006/relationships/slide" Target="slide2100.xml"/><Relationship Id="rId2" Type="http://schemas.openxmlformats.org/officeDocument/2006/relationships/slide" Target="slide2173.xml"/><Relationship Id="rId1" Type="http://schemas.openxmlformats.org/officeDocument/2006/relationships/slideLayout" Target="../slideLayouts/slideLayout444.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099.xml.rels><?xml version="1.0" encoding="UTF-8" standalone="yes"?>
<Relationships xmlns="http://schemas.openxmlformats.org/package/2006/relationships"><Relationship Id="rId2" Type="http://schemas.openxmlformats.org/officeDocument/2006/relationships/slide" Target="slide2173.xml"/><Relationship Id="rId1" Type="http://schemas.openxmlformats.org/officeDocument/2006/relationships/slideLayout" Target="../slideLayouts/slideLayout4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2" Type="http://schemas.openxmlformats.org/officeDocument/2006/relationships/slide" Target="slide2173.xml"/><Relationship Id="rId1" Type="http://schemas.openxmlformats.org/officeDocument/2006/relationships/slideLayout" Target="../slideLayouts/slideLayout444.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4.xml.rels><?xml version="1.0" encoding="UTF-8" standalone="yes"?>
<Relationships xmlns="http://schemas.openxmlformats.org/package/2006/relationships"><Relationship Id="rId2" Type="http://schemas.openxmlformats.org/officeDocument/2006/relationships/slide" Target="slide2173.xml"/><Relationship Id="rId1" Type="http://schemas.openxmlformats.org/officeDocument/2006/relationships/slideLayout" Target="../slideLayouts/slideLayout444.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17.xml.rels><?xml version="1.0" encoding="UTF-8" standalone="yes"?>
<Relationships xmlns="http://schemas.openxmlformats.org/package/2006/relationships"><Relationship Id="rId2" Type="http://schemas.openxmlformats.org/officeDocument/2006/relationships/slide" Target="slide2136.xml"/><Relationship Id="rId1" Type="http://schemas.openxmlformats.org/officeDocument/2006/relationships/slideLayout" Target="../slideLayouts/slideLayout444.xml"/></Relationships>
</file>

<file path=ppt/slides/_rels/slide2118.xml.rels><?xml version="1.0" encoding="UTF-8" standalone="yes"?>
<Relationships xmlns="http://schemas.openxmlformats.org/package/2006/relationships"><Relationship Id="rId2" Type="http://schemas.openxmlformats.org/officeDocument/2006/relationships/slide" Target="slide2136.xml"/><Relationship Id="rId1" Type="http://schemas.openxmlformats.org/officeDocument/2006/relationships/slideLayout" Target="../slideLayouts/slideLayout444.xml"/></Relationships>
</file>

<file path=ppt/slides/_rels/slide2119.xml.rels><?xml version="1.0" encoding="UTF-8" standalone="yes"?>
<Relationships xmlns="http://schemas.openxmlformats.org/package/2006/relationships"><Relationship Id="rId2" Type="http://schemas.openxmlformats.org/officeDocument/2006/relationships/slide" Target="slide2136.xml"/><Relationship Id="rId1" Type="http://schemas.openxmlformats.org/officeDocument/2006/relationships/slideLayout" Target="../slideLayouts/slideLayout44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120.xml.rels><?xml version="1.0" encoding="UTF-8" standalone="yes"?>
<Relationships xmlns="http://schemas.openxmlformats.org/package/2006/relationships"><Relationship Id="rId2" Type="http://schemas.openxmlformats.org/officeDocument/2006/relationships/slide" Target="slide2136.xml"/><Relationship Id="rId1" Type="http://schemas.openxmlformats.org/officeDocument/2006/relationships/slideLayout" Target="../slideLayouts/slideLayout444.xml"/></Relationships>
</file>

<file path=ppt/slides/_rels/slide2121.xml.rels><?xml version="1.0" encoding="UTF-8" standalone="yes"?>
<Relationships xmlns="http://schemas.openxmlformats.org/package/2006/relationships"><Relationship Id="rId2" Type="http://schemas.openxmlformats.org/officeDocument/2006/relationships/slide" Target="slide2136.xml"/><Relationship Id="rId1" Type="http://schemas.openxmlformats.org/officeDocument/2006/relationships/slideLayout" Target="../slideLayouts/slideLayout444.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6.xml.rels><?xml version="1.0" encoding="UTF-8" standalone="yes"?>
<Relationships xmlns="http://schemas.openxmlformats.org/package/2006/relationships"><Relationship Id="rId3" Type="http://schemas.openxmlformats.org/officeDocument/2006/relationships/slide" Target="slide2221.xml"/><Relationship Id="rId2" Type="http://schemas.openxmlformats.org/officeDocument/2006/relationships/slide" Target="slide2184.xml"/><Relationship Id="rId1" Type="http://schemas.openxmlformats.org/officeDocument/2006/relationships/slideLayout" Target="../slideLayouts/slideLayout477.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195.xml.rels><?xml version="1.0" encoding="UTF-8" standalone="yes"?>
<Relationships xmlns="http://schemas.openxmlformats.org/package/2006/relationships"><Relationship Id="rId3" Type="http://schemas.openxmlformats.org/officeDocument/2006/relationships/slide" Target="slide2221.xml"/><Relationship Id="rId2" Type="http://schemas.openxmlformats.org/officeDocument/2006/relationships/slide" Target="slide2184.xml"/><Relationship Id="rId1" Type="http://schemas.openxmlformats.org/officeDocument/2006/relationships/slideLayout" Target="../slideLayouts/slideLayout477.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47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0.xml.rels><?xml version="1.0" encoding="UTF-8" standalone="yes"?>
<Relationships xmlns="http://schemas.openxmlformats.org/package/2006/relationships"><Relationship Id="rId3" Type="http://schemas.openxmlformats.org/officeDocument/2006/relationships/slide" Target="slide2221.xml"/><Relationship Id="rId2" Type="http://schemas.openxmlformats.org/officeDocument/2006/relationships/slide" Target="slide2184.xml"/><Relationship Id="rId1" Type="http://schemas.openxmlformats.org/officeDocument/2006/relationships/slideLayout" Target="../slideLayouts/slideLayout478.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478.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0.xml.rels><?xml version="1.0" encoding="UTF-8" standalone="yes"?>
<Relationships xmlns="http://schemas.openxmlformats.org/package/2006/relationships"><Relationship Id="rId2" Type="http://schemas.openxmlformats.org/officeDocument/2006/relationships/slide" Target="slide2233.xml"/><Relationship Id="rId1" Type="http://schemas.openxmlformats.org/officeDocument/2006/relationships/slideLayout" Target="../slideLayouts/slideLayout444.xml"/></Relationships>
</file>

<file path=ppt/slides/_rels/slide2231.xml.rels><?xml version="1.0" encoding="UTF-8" standalone="yes"?>
<Relationships xmlns="http://schemas.openxmlformats.org/package/2006/relationships"><Relationship Id="rId2" Type="http://schemas.openxmlformats.org/officeDocument/2006/relationships/slide" Target="slide2233.xml"/><Relationship Id="rId1" Type="http://schemas.openxmlformats.org/officeDocument/2006/relationships/slideLayout" Target="../slideLayouts/slideLayout444.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04.xml.rels><?xml version="1.0" encoding="UTF-8" standalone="yes"?>
<Relationships xmlns="http://schemas.openxmlformats.org/package/2006/relationships"><Relationship Id="rId2" Type="http://schemas.openxmlformats.org/officeDocument/2006/relationships/slide" Target="slide2397.xml"/><Relationship Id="rId1" Type="http://schemas.openxmlformats.org/officeDocument/2006/relationships/slideLayout" Target="../slideLayouts/slideLayout448.xml"/></Relationships>
</file>

<file path=ppt/slides/_rels/slide2305.xml.rels><?xml version="1.0" encoding="UTF-8" standalone="yes"?>
<Relationships xmlns="http://schemas.openxmlformats.org/package/2006/relationships"><Relationship Id="rId2" Type="http://schemas.openxmlformats.org/officeDocument/2006/relationships/slide" Target="slide2397.xml"/><Relationship Id="rId1" Type="http://schemas.openxmlformats.org/officeDocument/2006/relationships/slideLayout" Target="../slideLayouts/slideLayout448.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08.xml.rels><?xml version="1.0" encoding="UTF-8" standalone="yes"?>
<Relationships xmlns="http://schemas.openxmlformats.org/package/2006/relationships"><Relationship Id="rId2" Type="http://schemas.openxmlformats.org/officeDocument/2006/relationships/slide" Target="slide2309.xml"/><Relationship Id="rId1" Type="http://schemas.openxmlformats.org/officeDocument/2006/relationships/slideLayout" Target="../slideLayouts/slideLayout448.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43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28.xml.rels><?xml version="1.0" encoding="UTF-8" standalone="yes"?>
<Relationships xmlns="http://schemas.openxmlformats.org/package/2006/relationships"><Relationship Id="rId2" Type="http://schemas.openxmlformats.org/officeDocument/2006/relationships/slide" Target="slide2355.xml"/><Relationship Id="rId1" Type="http://schemas.openxmlformats.org/officeDocument/2006/relationships/slideLayout" Target="../slideLayouts/slideLayout449.xml"/></Relationships>
</file>

<file path=ppt/slides/_rels/slide2329.xml.rels><?xml version="1.0" encoding="UTF-8" standalone="yes"?>
<Relationships xmlns="http://schemas.openxmlformats.org/package/2006/relationships"><Relationship Id="rId2" Type="http://schemas.openxmlformats.org/officeDocument/2006/relationships/slide" Target="slide2355.xml"/><Relationship Id="rId1" Type="http://schemas.openxmlformats.org/officeDocument/2006/relationships/slideLayout" Target="../slideLayouts/slideLayout44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54.xml.rels><?xml version="1.0" encoding="UTF-8" standalone="yes"?>
<Relationships xmlns="http://schemas.openxmlformats.org/package/2006/relationships"><Relationship Id="rId2" Type="http://schemas.openxmlformats.org/officeDocument/2006/relationships/slide" Target="slide2367.xml"/><Relationship Id="rId1" Type="http://schemas.openxmlformats.org/officeDocument/2006/relationships/slideLayout" Target="../slideLayouts/slideLayout449.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2365.xml.rels><?xml version="1.0" encoding="UTF-8" standalone="yes"?>
<Relationships xmlns="http://schemas.openxmlformats.org/package/2006/relationships"><Relationship Id="rId3" Type="http://schemas.openxmlformats.org/officeDocument/2006/relationships/slide" Target="slide2367.xml"/><Relationship Id="rId2" Type="http://schemas.openxmlformats.org/officeDocument/2006/relationships/notesSlide" Target="../notesSlides/notesSlide434.xml"/><Relationship Id="rId1" Type="http://schemas.openxmlformats.org/officeDocument/2006/relationships/slideLayout" Target="../slideLayouts/slideLayout486.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448.xml"/></Relationships>
</file>

<file path=ppt/slides/_rels/slide2381.xml.rels><?xml version="1.0" encoding="UTF-8" standalone="yes"?>
<Relationships xmlns="http://schemas.openxmlformats.org/package/2006/relationships"><Relationship Id="rId2" Type="http://schemas.openxmlformats.org/officeDocument/2006/relationships/slide" Target="slide2367.xml"/><Relationship Id="rId1" Type="http://schemas.openxmlformats.org/officeDocument/2006/relationships/slideLayout" Target="../slideLayouts/slideLayout449.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444.xml"/></Relationships>
</file>

<file path=ppt/slides/_rels/slide2393.xml.rels><?xml version="1.0" encoding="UTF-8" standalone="yes"?>
<Relationships xmlns="http://schemas.openxmlformats.org/package/2006/relationships"><Relationship Id="rId2" Type="http://schemas.openxmlformats.org/officeDocument/2006/relationships/slide" Target="slide2399.xml"/><Relationship Id="rId1" Type="http://schemas.openxmlformats.org/officeDocument/2006/relationships/slideLayout" Target="../slideLayouts/slideLayout444.xml"/></Relationships>
</file>

<file path=ppt/slides/_rels/slide2394.xml.rels><?xml version="1.0" encoding="UTF-8" standalone="yes"?>
<Relationships xmlns="http://schemas.openxmlformats.org/package/2006/relationships"><Relationship Id="rId2" Type="http://schemas.openxmlformats.org/officeDocument/2006/relationships/slide" Target="slide2399.xml"/><Relationship Id="rId1" Type="http://schemas.openxmlformats.org/officeDocument/2006/relationships/slideLayout" Target="../slideLayouts/slideLayout450.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27.xml.rels><?xml version="1.0" encoding="UTF-8" standalone="yes"?>
<Relationships xmlns="http://schemas.openxmlformats.org/package/2006/relationships"><Relationship Id="rId2" Type="http://schemas.openxmlformats.org/officeDocument/2006/relationships/slide" Target="slide2434.xml"/><Relationship Id="rId1" Type="http://schemas.openxmlformats.org/officeDocument/2006/relationships/slideLayout" Target="../slideLayouts/slideLayout451.xml"/></Relationships>
</file>

<file path=ppt/slides/_rels/slide2428.xml.rels><?xml version="1.0" encoding="UTF-8" standalone="yes"?>
<Relationships xmlns="http://schemas.openxmlformats.org/package/2006/relationships"><Relationship Id="rId2" Type="http://schemas.openxmlformats.org/officeDocument/2006/relationships/slide" Target="slide2434.xml"/><Relationship Id="rId1" Type="http://schemas.openxmlformats.org/officeDocument/2006/relationships/slideLayout" Target="../slideLayouts/slideLayout451.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33.xml.rels><?xml version="1.0" encoding="UTF-8" standalone="yes"?>
<Relationships xmlns="http://schemas.openxmlformats.org/package/2006/relationships"><Relationship Id="rId2" Type="http://schemas.openxmlformats.org/officeDocument/2006/relationships/slide" Target="slide2444.xml"/><Relationship Id="rId1" Type="http://schemas.openxmlformats.org/officeDocument/2006/relationships/slideLayout" Target="../slideLayouts/slideLayout451.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45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42.xml.rels><?xml version="1.0" encoding="UTF-8" standalone="yes"?>
<Relationships xmlns="http://schemas.openxmlformats.org/package/2006/relationships"><Relationship Id="rId2" Type="http://schemas.openxmlformats.org/officeDocument/2006/relationships/slide" Target="slide2444.xml"/><Relationship Id="rId1" Type="http://schemas.openxmlformats.org/officeDocument/2006/relationships/slideLayout" Target="../slideLayouts/slideLayout451.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451.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450.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454.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455.xml"/></Relationships>
</file>

<file path=ppt/slides/_rels/slide2562.xml.rels><?xml version="1.0" encoding="UTF-8" standalone="yes"?>
<Relationships xmlns="http://schemas.openxmlformats.org/package/2006/relationships"><Relationship Id="rId2" Type="http://schemas.openxmlformats.org/officeDocument/2006/relationships/slide" Target="slide2563.xml"/><Relationship Id="rId1" Type="http://schemas.openxmlformats.org/officeDocument/2006/relationships/slideLayout" Target="../slideLayouts/slideLayout455.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5.xml.rels><?xml version="1.0" encoding="UTF-8" standalone="yes"?>
<Relationships xmlns="http://schemas.openxmlformats.org/package/2006/relationships"><Relationship Id="rId2" Type="http://schemas.openxmlformats.org/officeDocument/2006/relationships/slide" Target="slide2563.xml"/><Relationship Id="rId1" Type="http://schemas.openxmlformats.org/officeDocument/2006/relationships/slideLayout" Target="../slideLayouts/slideLayout436.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456.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40.xml.rels><?xml version="1.0" encoding="UTF-8" standalone="yes"?>
<Relationships xmlns="http://schemas.openxmlformats.org/package/2006/relationships"><Relationship Id="rId3" Type="http://schemas.openxmlformats.org/officeDocument/2006/relationships/slide" Target="slide2660.xml"/><Relationship Id="rId2" Type="http://schemas.openxmlformats.org/officeDocument/2006/relationships/slide" Target="slide2647.xml"/><Relationship Id="rId1" Type="http://schemas.openxmlformats.org/officeDocument/2006/relationships/slideLayout" Target="../slideLayouts/slideLayout458.xml"/><Relationship Id="rId5" Type="http://schemas.openxmlformats.org/officeDocument/2006/relationships/slide" Target="slide2641.xml"/><Relationship Id="rId4" Type="http://schemas.openxmlformats.org/officeDocument/2006/relationships/slide" Target="slide2670.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646.xml.rels><?xml version="1.0" encoding="UTF-8" standalone="yes"?>
<Relationships xmlns="http://schemas.openxmlformats.org/package/2006/relationships"><Relationship Id="rId3" Type="http://schemas.openxmlformats.org/officeDocument/2006/relationships/slide" Target="slide2660.xml"/><Relationship Id="rId2" Type="http://schemas.openxmlformats.org/officeDocument/2006/relationships/slide" Target="slide2647.xml"/><Relationship Id="rId1" Type="http://schemas.openxmlformats.org/officeDocument/2006/relationships/slideLayout" Target="../slideLayouts/slideLayout482.xml"/><Relationship Id="rId4" Type="http://schemas.openxmlformats.org/officeDocument/2006/relationships/slide" Target="slide2670.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461.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463.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463.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436.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_rels/slide2713.xml.rels><?xml version="1.0" encoding="UTF-8" standalone="yes"?>
<Relationships xmlns="http://schemas.openxmlformats.org/package/2006/relationships"><Relationship Id="rId2" Type="http://schemas.openxmlformats.org/officeDocument/2006/relationships/slide" Target="slide2697.xml"/><Relationship Id="rId1" Type="http://schemas.openxmlformats.org/officeDocument/2006/relationships/slideLayout" Target="../slideLayouts/slideLayout464.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xml.rels><?xml version="1.0" encoding="UTF-8" standalone="yes"?>
<Relationships xmlns="http://schemas.openxmlformats.org/package/2006/relationships"><Relationship Id="rId2" Type="http://schemas.openxmlformats.org/officeDocument/2006/relationships/hyperlink" Target="2-&#1603;&#1610;&#1607;&#1603;%20&#1575;&#1604;&#1580;&#1586;&#1569;%20&#1575;&#1604;&#1579;&#1575;&#1606;&#1609;.pptx" TargetMode="External"/><Relationship Id="rId1" Type="http://schemas.openxmlformats.org/officeDocument/2006/relationships/slideLayout" Target="../slideLayouts/slideLayout127.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3.xml.rels><?xml version="1.0" encoding="UTF-8" standalone="yes"?>
<Relationships xmlns="http://schemas.openxmlformats.org/package/2006/relationships"><Relationship Id="rId2" Type="http://schemas.openxmlformats.org/officeDocument/2006/relationships/slide" Target="slide2802.xml"/><Relationship Id="rId1" Type="http://schemas.openxmlformats.org/officeDocument/2006/relationships/slideLayout" Target="../slideLayouts/slideLayout465.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89.xml.rels><?xml version="1.0" encoding="UTF-8" standalone="yes"?>
<Relationships xmlns="http://schemas.openxmlformats.org/package/2006/relationships"><Relationship Id="rId3" Type="http://schemas.openxmlformats.org/officeDocument/2006/relationships/slide" Target="slide2797.xml"/><Relationship Id="rId2" Type="http://schemas.openxmlformats.org/officeDocument/2006/relationships/slide" Target="slide2802.xml"/><Relationship Id="rId1" Type="http://schemas.openxmlformats.org/officeDocument/2006/relationships/slideLayout" Target="../slideLayouts/slideLayout46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2796.xml.rels><?xml version="1.0" encoding="UTF-8" standalone="yes"?>
<Relationships xmlns="http://schemas.openxmlformats.org/package/2006/relationships"><Relationship Id="rId2" Type="http://schemas.openxmlformats.org/officeDocument/2006/relationships/slide" Target="slide2797.xml"/><Relationship Id="rId1" Type="http://schemas.openxmlformats.org/officeDocument/2006/relationships/slideLayout" Target="../slideLayouts/slideLayout465.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2847.xml.rels><?xml version="1.0" encoding="UTF-8" standalone="yes"?>
<Relationships xmlns="http://schemas.openxmlformats.org/package/2006/relationships"><Relationship Id="rId2" Type="http://schemas.openxmlformats.org/officeDocument/2006/relationships/slide" Target="slide2862.xml"/><Relationship Id="rId1" Type="http://schemas.openxmlformats.org/officeDocument/2006/relationships/slideLayout" Target="../slideLayouts/slideLayout47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488.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74.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75.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76.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77.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78.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79.xml.rels><?xml version="1.0" encoding="UTF-8" standalone="yes"?>
<Relationships xmlns="http://schemas.openxmlformats.org/package/2006/relationships"><Relationship Id="rId2" Type="http://schemas.openxmlformats.org/officeDocument/2006/relationships/slide" Target="slide2980.xml"/><Relationship Id="rId1" Type="http://schemas.openxmlformats.org/officeDocument/2006/relationships/slideLayout" Target="../slideLayouts/slideLayout46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80.xml.rels><?xml version="1.0" encoding="UTF-8" standalone="yes"?>
<Relationships xmlns="http://schemas.openxmlformats.org/package/2006/relationships"><Relationship Id="rId2" Type="http://schemas.openxmlformats.org/officeDocument/2006/relationships/slide" Target="slide2964.xml"/><Relationship Id="rId1" Type="http://schemas.openxmlformats.org/officeDocument/2006/relationships/slideLayout" Target="../slideLayouts/slideLayout48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990.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48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467.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30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0.xml"/></Relationships>
</file>

<file path=ppt/slides/_rels/slide30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93.xml"/></Relationships>
</file>

<file path=ppt/slides/_rels/slide30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93.xml"/></Relationships>
</file>

<file path=ppt/slides/_rels/slide30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3.xml"/></Relationships>
</file>

<file path=ppt/slides/_rels/slide30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93.xml"/></Relationships>
</file>

<file path=ppt/slides/_rels/slide30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93.xml"/></Relationships>
</file>

<file path=ppt/slides/_rels/slide30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3.xml"/></Relationships>
</file>

<file path=ppt/slides/_rels/slide30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93.xml"/></Relationships>
</file>

<file path=ppt/slides/_rels/slide30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93.xml"/></Relationships>
</file>

<file path=ppt/slides/_rels/slide30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93.xml"/></Relationships>
</file>

<file path=ppt/slides/_rels/slide30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93.xml"/></Relationships>
</file>

<file path=ppt/slides/_rels/slide30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9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88.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35.xml.rels><?xml version="1.0" encoding="UTF-8" standalone="yes"?>
<Relationships xmlns="http://schemas.openxmlformats.org/package/2006/relationships"><Relationship Id="rId3" Type="http://schemas.openxmlformats.org/officeDocument/2006/relationships/slide" Target="slide441.xml"/><Relationship Id="rId2" Type="http://schemas.openxmlformats.org/officeDocument/2006/relationships/notesSlide" Target="../notesSlides/notesSlide1.xml"/><Relationship Id="rId1" Type="http://schemas.openxmlformats.org/officeDocument/2006/relationships/slideLayout" Target="../slideLayouts/slideLayout381.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1.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4.xml.rels><?xml version="1.0" encoding="UTF-8" standalone="yes"?>
<Relationships xmlns="http://schemas.openxmlformats.org/package/2006/relationships"><Relationship Id="rId3" Type="http://schemas.openxmlformats.org/officeDocument/2006/relationships/slide" Target="slide478.xml"/><Relationship Id="rId2" Type="http://schemas.openxmlformats.org/officeDocument/2006/relationships/slide" Target="slide475.xml"/><Relationship Id="rId1" Type="http://schemas.openxmlformats.org/officeDocument/2006/relationships/slideLayout" Target="../slideLayouts/slideLayout10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81.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2.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3.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4.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5.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6.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7.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8.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89.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90.xml.rels><?xml version="1.0" encoding="UTF-8" standalone="yes"?>
<Relationships xmlns="http://schemas.openxmlformats.org/package/2006/relationships"><Relationship Id="rId2" Type="http://schemas.openxmlformats.org/officeDocument/2006/relationships/slide" Target="slide492.xml"/><Relationship Id="rId1" Type="http://schemas.openxmlformats.org/officeDocument/2006/relationships/slideLayout" Target="../slideLayouts/slideLayout8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4.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515.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4.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4.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4.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4.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4.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4.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4.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4.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8.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8.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8.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8.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8.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8.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8.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8.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8.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8.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8.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8.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8.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8.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8.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8.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8.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8.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8.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8.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8.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8.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8.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8.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8.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8.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8.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8.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8.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8.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8.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8.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8.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8.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8.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8.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7.xml.rels><?xml version="1.0" encoding="UTF-8" standalone="yes"?>
<Relationships xmlns="http://schemas.openxmlformats.org/package/2006/relationships"><Relationship Id="rId2" Type="http://schemas.openxmlformats.org/officeDocument/2006/relationships/slide" Target="slide771.xml"/><Relationship Id="rId1" Type="http://schemas.openxmlformats.org/officeDocument/2006/relationships/slideLayout" Target="../slideLayouts/slideLayout163.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8.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8.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8.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8.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8.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8.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8.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8.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8.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8.xml"/></Relationships>
</file>

<file path=ppt/slides/_rels/slide86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8.xml"/></Relationships>
</file>

<file path=ppt/slides/_rels/slide86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8.xml"/></Relationships>
</file>

<file path=ppt/slides/_rels/slide8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8.xml"/></Relationships>
</file>

<file path=ppt/slides/_rels/slide87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8.xml"/></Relationships>
</file>

<file path=ppt/slides/_rels/slide87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8.xml"/></Relationships>
</file>

<file path=ppt/slides/_rels/slide87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8.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8.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8.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8.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8.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8.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8.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8.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8.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8.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8.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8.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8.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8.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8.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8.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8.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8.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8.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8.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8.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1.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1.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1.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91.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1.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1.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1.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1.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1.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1.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76.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7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76.xml"/></Relationships>
</file>

<file path=ppt/slides/_rels/slide91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76.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76.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76.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76.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76.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76.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76.xml"/></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76.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7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76.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76.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76.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76.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76.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76.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76.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76.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8.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8.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8.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8.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8.xml"/></Relationships>
</file>

<file path=ppt/slides/_rels/slide95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8.xml"/></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8.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8.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8.xml"/></Relationships>
</file>

<file path=ppt/slides/_rels/slide95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8.xml"/></Relationships>
</file>

<file path=ppt/slides/_rels/slide95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8.xml"/></Relationships>
</file>

<file path=ppt/slides/_rels/slide95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75.xml"/></Relationships>
</file>

<file path=ppt/slides/_rels/slide96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75.xml"/></Relationships>
</file>

<file path=ppt/slides/_rels/slide96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75.xml"/></Relationships>
</file>

<file path=ppt/slides/_rels/slide96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75.xml"/></Relationships>
</file>

<file path=ppt/slides/_rels/slide96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75.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75.xml"/></Relationships>
</file>

<file path=ppt/slides/_rels/slide96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75.xml"/></Relationships>
</file>

<file path=ppt/slides/_rels/slide96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75.xml"/></Relationships>
</file>

<file path=ppt/slides/_rels/slide96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75.xml"/></Relationships>
</file>

<file path=ppt/slides/_rels/slide96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7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6.xml.rels><?xml version="1.0" encoding="UTF-8" standalone="yes"?>
<Relationships xmlns="http://schemas.openxmlformats.org/package/2006/relationships"><Relationship Id="rId2" Type="http://schemas.openxmlformats.org/officeDocument/2006/relationships/slide" Target="slide987.xml"/><Relationship Id="rId1" Type="http://schemas.openxmlformats.org/officeDocument/2006/relationships/slideLayout" Target="../slideLayouts/slideLayout3.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55482"/>
            <a:ext cx="9144000" cy="733207"/>
          </a:xfrm>
        </p:spPr>
        <p:txBody>
          <a:bodyPr>
            <a:normAutofit/>
          </a:bodyPr>
          <a:lstStyle/>
          <a:p>
            <a:r>
              <a:rPr lang="ar-EG" dirty="0"/>
              <a:t>المجد لله دائماً هلليلويا المجد لالهنا</a:t>
            </a:r>
          </a:p>
        </p:txBody>
      </p:sp>
      <p:sp>
        <p:nvSpPr>
          <p:cNvPr id="7" name="Text Placeholder 6"/>
          <p:cNvSpPr>
            <a:spLocks noGrp="1"/>
          </p:cNvSpPr>
          <p:nvPr>
            <p:ph type="body" idx="1"/>
          </p:nvPr>
        </p:nvSpPr>
        <p:spPr/>
        <p:txBody>
          <a:bodyPr/>
          <a:lstStyle/>
          <a:p>
            <a:pPr lvl="0" fontAlgn="base">
              <a:lnSpc>
                <a:spcPct val="100000"/>
              </a:lnSpc>
              <a:spcBef>
                <a:spcPct val="20000"/>
              </a:spcBef>
              <a:spcAft>
                <a:spcPct val="0"/>
              </a:spcAft>
              <a:defRPr/>
            </a:pPr>
            <a:r>
              <a:rPr lang="ar-EG" sz="3600" b="1" dirty="0"/>
              <a:t>ذوكصاسي أوثيئوس إيمون</a:t>
            </a:r>
            <a:r>
              <a:rPr lang="en-US" sz="3600" b="1" dirty="0"/>
              <a:t> </a:t>
            </a:r>
            <a:r>
              <a:rPr lang="ar-EG" sz="3600" b="1" dirty="0"/>
              <a:t>الليلويا بي أوأوفا بين نوتي بى</a:t>
            </a:r>
          </a:p>
        </p:txBody>
      </p:sp>
      <p:sp>
        <p:nvSpPr>
          <p:cNvPr id="8" name="Text Placeholder 7"/>
          <p:cNvSpPr>
            <a:spLocks noGrp="1"/>
          </p:cNvSpPr>
          <p:nvPr>
            <p:ph type="body" sz="quarter" idx="3"/>
          </p:nvPr>
        </p:nvSpPr>
        <p:spPr>
          <a:xfrm>
            <a:off x="0" y="5475495"/>
            <a:ext cx="9144000" cy="682357"/>
          </a:xfrm>
        </p:spPr>
        <p:txBody>
          <a:bodyPr/>
          <a:lstStyle/>
          <a:p>
            <a:pPr>
              <a:lnSpc>
                <a:spcPct val="70000"/>
              </a:lnSpc>
            </a:pPr>
            <a:r>
              <a:rPr lang="en-US" sz="3600" dirty="0"/>
              <a:t>Doxa ci `o :</a:t>
            </a:r>
            <a:r>
              <a:rPr lang="en-US" sz="3600" dirty="0" err="1"/>
              <a:t>eoc</a:t>
            </a:r>
            <a:r>
              <a:rPr lang="en-US" sz="3600" dirty="0"/>
              <a:t> `</a:t>
            </a:r>
            <a:r>
              <a:rPr lang="en-US" sz="3600" dirty="0" err="1"/>
              <a:t>umwn</a:t>
            </a:r>
            <a:r>
              <a:rPr lang="en-US" sz="3600" dirty="0"/>
              <a:t> </a:t>
            </a:r>
            <a:r>
              <a:rPr lang="en-US" sz="3600" dirty="0" err="1"/>
              <a:t>allylouia</a:t>
            </a:r>
            <a:r>
              <a:rPr lang="en-US" sz="3600" dirty="0"/>
              <a:t>.</a:t>
            </a:r>
            <a:endParaRPr lang="ar-EG" sz="3600" dirty="0"/>
          </a:p>
          <a:p>
            <a:pPr>
              <a:lnSpc>
                <a:spcPct val="70000"/>
              </a:lnSpc>
            </a:pPr>
            <a:r>
              <a:rPr lang="en-US" sz="3600" dirty="0" err="1"/>
              <a:t>Pi`wou</a:t>
            </a:r>
            <a:r>
              <a:rPr lang="en-US" sz="3600" dirty="0"/>
              <a:t> </a:t>
            </a:r>
            <a:r>
              <a:rPr lang="en-US" sz="3600" dirty="0" err="1"/>
              <a:t>va</a:t>
            </a:r>
            <a:r>
              <a:rPr lang="en-US" sz="3600" dirty="0"/>
              <a:t> </a:t>
            </a:r>
            <a:r>
              <a:rPr lang="en-US" sz="3600" dirty="0" err="1"/>
              <a:t>penou</a:t>
            </a:r>
            <a:r>
              <a:rPr lang="en-US" sz="3600" dirty="0"/>
              <a:t>] pe.</a:t>
            </a:r>
          </a:p>
        </p:txBody>
      </p:sp>
    </p:spTree>
    <p:extLst>
      <p:ext uri="{BB962C8B-B14F-4D97-AF65-F5344CB8AC3E}">
        <p14:creationId xmlns:p14="http://schemas.microsoft.com/office/powerpoint/2010/main" val="2513886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(هلليلويا)3</a:t>
            </a:r>
            <a:endParaRPr lang="en-US" dirty="0"/>
          </a:p>
        </p:txBody>
      </p:sp>
      <p:sp>
        <p:nvSpPr>
          <p:cNvPr id="3" name="Text Placeholder 2"/>
          <p:cNvSpPr>
            <a:spLocks noGrp="1"/>
          </p:cNvSpPr>
          <p:nvPr>
            <p:ph type="body" idx="1"/>
          </p:nvPr>
        </p:nvSpPr>
        <p:spPr/>
        <p:txBody>
          <a:bodyPr/>
          <a:lstStyle/>
          <a:p>
            <a:r>
              <a:rPr lang="ar-EG" dirty="0"/>
              <a:t>(الليلويا)3</a:t>
            </a:r>
          </a:p>
        </p:txBody>
      </p:sp>
      <p:sp>
        <p:nvSpPr>
          <p:cNvPr id="4" name="Text Placeholder 3"/>
          <p:cNvSpPr>
            <a:spLocks noGrp="1"/>
          </p:cNvSpPr>
          <p:nvPr>
            <p:ph type="body" sz="quarter" idx="3"/>
          </p:nvPr>
        </p:nvSpPr>
        <p:spPr/>
        <p:txBody>
          <a:bodyPr/>
          <a:lstStyle/>
          <a:p>
            <a:r>
              <a:rPr lang="en-US" dirty="0" err="1"/>
              <a:t>Allylouia</a:t>
            </a:r>
            <a:r>
              <a:rPr lang="en-US" dirty="0"/>
              <a:t> =a=l =a=l.</a:t>
            </a:r>
          </a:p>
        </p:txBody>
      </p:sp>
    </p:spTree>
    <p:extLst>
      <p:ext uri="{BB962C8B-B14F-4D97-AF65-F5344CB8AC3E}">
        <p14:creationId xmlns:p14="http://schemas.microsoft.com/office/powerpoint/2010/main" val="890276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88F86-1CD7-4DEC-9080-09BE3DA55EF0}"/>
              </a:ext>
            </a:extLst>
          </p:cNvPr>
          <p:cNvSpPr>
            <a:spLocks noGrp="1"/>
          </p:cNvSpPr>
          <p:nvPr>
            <p:ph type="title"/>
          </p:nvPr>
        </p:nvSpPr>
        <p:spPr/>
        <p:txBody>
          <a:bodyPr>
            <a:normAutofit/>
          </a:bodyPr>
          <a:lstStyle/>
          <a:p>
            <a:r>
              <a:rPr lang="ar-EG" kern="10" dirty="0">
                <a:ln w="9525">
                  <a:solidFill>
                    <a:schemeClr val="bg1"/>
                  </a:solidFill>
                  <a:round/>
                  <a:headEnd/>
                  <a:tailEnd/>
                </a:ln>
              </a:rPr>
              <a:t>صلاة حبقوق النبي</a:t>
            </a:r>
            <a:endParaRPr lang="en-US" sz="9600" dirty="0"/>
          </a:p>
        </p:txBody>
      </p:sp>
    </p:spTree>
    <p:extLst>
      <p:ext uri="{BB962C8B-B14F-4D97-AF65-F5344CB8AC3E}">
        <p14:creationId xmlns:p14="http://schemas.microsoft.com/office/powerpoint/2010/main" val="1106407049"/>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FF036-C53B-9BE2-3BCE-B7ECC9C9C82C}"/>
              </a:ext>
            </a:extLst>
          </p:cNvPr>
          <p:cNvSpPr>
            <a:spLocks noGrp="1"/>
          </p:cNvSpPr>
          <p:nvPr>
            <p:ph type="body" sz="quarter" idx="11"/>
          </p:nvPr>
        </p:nvSpPr>
        <p:spPr/>
        <p:txBody>
          <a:bodyPr/>
          <a:lstStyle/>
          <a:p>
            <a:r>
              <a:rPr lang="ar-EG" dirty="0"/>
              <a:t>صـارخين قـائـلين، المـجد لله فى الأعــالى، وعــلى الأرض السلام، وفى الناس المسرة. </a:t>
            </a:r>
          </a:p>
          <a:p>
            <a:endParaRPr lang="en-US" dirty="0"/>
          </a:p>
        </p:txBody>
      </p:sp>
      <p:sp>
        <p:nvSpPr>
          <p:cNvPr id="3" name="Text Placeholder 2">
            <a:extLst>
              <a:ext uri="{FF2B5EF4-FFF2-40B4-BE49-F238E27FC236}">
                <a16:creationId xmlns:a16="http://schemas.microsoft.com/office/drawing/2014/main" id="{759C20DC-F5D2-8800-7921-0BBBC9A0E828}"/>
              </a:ext>
            </a:extLst>
          </p:cNvPr>
          <p:cNvSpPr>
            <a:spLocks noGrp="1"/>
          </p:cNvSpPr>
          <p:nvPr>
            <p:ph type="body" sz="quarter" idx="12"/>
          </p:nvPr>
        </p:nvSpPr>
        <p:spPr/>
        <p:txBody>
          <a:bodyPr/>
          <a:lstStyle/>
          <a:p>
            <a:r>
              <a:rPr lang="fr-FR" dirty="0" err="1"/>
              <a:t>Euws</a:t>
            </a:r>
            <a:r>
              <a:rPr lang="fr-FR" dirty="0"/>
              <a:t> `</a:t>
            </a:r>
            <a:r>
              <a:rPr lang="fr-FR" dirty="0" err="1"/>
              <a:t>ebol</a:t>
            </a:r>
            <a:r>
              <a:rPr lang="fr-FR" dirty="0"/>
              <a:t> </a:t>
            </a:r>
            <a:r>
              <a:rPr lang="fr-FR" dirty="0" err="1"/>
              <a:t>eujo</a:t>
            </a:r>
            <a:r>
              <a:rPr lang="fr-FR" dirty="0"/>
              <a:t> `</a:t>
            </a:r>
            <a:r>
              <a:rPr lang="fr-FR" dirty="0" err="1"/>
              <a:t>mmoc</a:t>
            </a:r>
            <a:r>
              <a:rPr lang="fr-FR" dirty="0"/>
              <a:t>@ je </a:t>
            </a:r>
            <a:r>
              <a:rPr lang="fr-FR" dirty="0" err="1"/>
              <a:t>ou`wou</a:t>
            </a:r>
            <a:r>
              <a:rPr lang="fr-FR" dirty="0"/>
              <a:t> `mV] </a:t>
            </a:r>
            <a:r>
              <a:rPr lang="fr-FR" dirty="0" err="1"/>
              <a:t>qen</a:t>
            </a:r>
            <a:r>
              <a:rPr lang="fr-FR" dirty="0"/>
              <a:t> </a:t>
            </a:r>
            <a:r>
              <a:rPr lang="fr-FR" dirty="0" err="1"/>
              <a:t>nyet</a:t>
            </a:r>
            <a:r>
              <a:rPr lang="fr-FR" dirty="0"/>
              <a:t>[</a:t>
            </a:r>
            <a:r>
              <a:rPr lang="fr-FR" dirty="0" err="1"/>
              <a:t>oci</a:t>
            </a:r>
            <a:r>
              <a:rPr lang="fr-FR" dirty="0"/>
              <a:t>@ nem </a:t>
            </a:r>
            <a:r>
              <a:rPr lang="fr-FR" dirty="0" err="1"/>
              <a:t>ouhiryny</a:t>
            </a:r>
            <a:r>
              <a:rPr lang="fr-FR" dirty="0"/>
              <a:t> </a:t>
            </a:r>
            <a:r>
              <a:rPr lang="fr-FR" dirty="0" err="1"/>
              <a:t>hijen</a:t>
            </a:r>
            <a:r>
              <a:rPr lang="fr-FR" dirty="0"/>
              <a:t> </a:t>
            </a:r>
            <a:r>
              <a:rPr lang="fr-FR" dirty="0" err="1"/>
              <a:t>pikahi</a:t>
            </a:r>
            <a:r>
              <a:rPr lang="fr-FR" dirty="0"/>
              <a:t>@ nem ou]ma] </a:t>
            </a:r>
            <a:r>
              <a:rPr lang="fr-FR" dirty="0" err="1"/>
              <a:t>qen</a:t>
            </a:r>
            <a:r>
              <a:rPr lang="fr-FR" dirty="0"/>
              <a:t> </a:t>
            </a:r>
            <a:r>
              <a:rPr lang="fr-FR" dirty="0" err="1"/>
              <a:t>nirwmi</a:t>
            </a:r>
            <a:r>
              <a:rPr lang="fr-FR" dirty="0"/>
              <a:t>.</a:t>
            </a:r>
          </a:p>
          <a:p>
            <a:endParaRPr lang="en-US" dirty="0"/>
          </a:p>
        </p:txBody>
      </p:sp>
      <p:sp>
        <p:nvSpPr>
          <p:cNvPr id="4" name="Text Placeholder 3">
            <a:extLst>
              <a:ext uri="{FF2B5EF4-FFF2-40B4-BE49-F238E27FC236}">
                <a16:creationId xmlns:a16="http://schemas.microsoft.com/office/drawing/2014/main" id="{5AD29BFD-2C08-4DB4-E6B2-ECD2C97DF128}"/>
              </a:ext>
            </a:extLst>
          </p:cNvPr>
          <p:cNvSpPr>
            <a:spLocks noGrp="1"/>
          </p:cNvSpPr>
          <p:nvPr>
            <p:ph type="body" sz="quarter" idx="13"/>
          </p:nvPr>
        </p:nvSpPr>
        <p:spPr>
          <a:xfrm>
            <a:off x="0" y="5302470"/>
            <a:ext cx="9144000" cy="1326930"/>
          </a:xfrm>
        </p:spPr>
        <p:txBody>
          <a:bodyPr/>
          <a:lstStyle/>
          <a:p>
            <a:r>
              <a:rPr lang="ar-EG" dirty="0"/>
              <a:t>إڤؤش إيڤول إڤجو امموس: چيه أووأوأوو إم إفنـــوتي خين ني إتتشوسي: نيــم أو هيريني هيچين بي كاهي: نيم أووتي ماتي خين ني رومي.</a:t>
            </a:r>
          </a:p>
          <a:p>
            <a:endParaRPr lang="en-US" dirty="0"/>
          </a:p>
        </p:txBody>
      </p:sp>
    </p:spTree>
    <p:extLst>
      <p:ext uri="{BB962C8B-B14F-4D97-AF65-F5344CB8AC3E}">
        <p14:creationId xmlns:p14="http://schemas.microsoft.com/office/powerpoint/2010/main" val="2043325293"/>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3337566504"/>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613514892"/>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1034538385"/>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3383100924"/>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4051234291"/>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983355039"/>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2734509870"/>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p:txBody>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&gt; </a:t>
            </a:r>
            <a:r>
              <a:rPr lang="ar-EG" sz="4000" dirty="0"/>
              <a:t> </a:t>
            </a:r>
            <a:r>
              <a:rPr lang="en-US" sz="4000" dirty="0"/>
              <a:t>`</a:t>
            </a:r>
            <a:r>
              <a:rPr lang="en-US" sz="4000" dirty="0" err="1"/>
              <a:t>amhn</a:t>
            </a:r>
            <a:endParaRPr lang="en-US" sz="4000" dirty="0"/>
          </a:p>
        </p:txBody>
      </p:sp>
    </p:spTree>
    <p:extLst>
      <p:ext uri="{BB962C8B-B14F-4D97-AF65-F5344CB8AC3E}">
        <p14:creationId xmlns:p14="http://schemas.microsoft.com/office/powerpoint/2010/main" val="3135625003"/>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p:txBody>
          <a:bodyPr/>
          <a:lstStyle/>
          <a:p>
            <a:r>
              <a:rPr lang="ar-EG" sz="4800" dirty="0"/>
              <a:t>آجيا إترياس إليسون إيماس</a:t>
            </a:r>
          </a:p>
        </p:txBody>
      </p:sp>
      <p:sp>
        <p:nvSpPr>
          <p:cNvPr id="12" name="Text Placeholder 11"/>
          <p:cNvSpPr>
            <a:spLocks noGrp="1"/>
          </p:cNvSpPr>
          <p:nvPr>
            <p:ph type="body" sz="quarter" idx="3"/>
          </p:nvPr>
        </p:nvSpPr>
        <p:spPr/>
        <p:txBody>
          <a:bodyPr/>
          <a:lstStyle/>
          <a:p>
            <a:r>
              <a:rPr lang="en-US" sz="4800" dirty="0"/>
              <a:t>~</a:t>
            </a:r>
            <a:r>
              <a:rPr lang="en-US" sz="4800" dirty="0" err="1"/>
              <a:t>Agi`a</a:t>
            </a:r>
            <a:r>
              <a:rPr lang="en-US" sz="4800" dirty="0"/>
              <a:t> `</a:t>
            </a:r>
            <a:r>
              <a:rPr lang="en-US" sz="4800" dirty="0" err="1"/>
              <a:t>triac</a:t>
            </a:r>
            <a:r>
              <a:rPr lang="ar-EG" sz="4800" dirty="0"/>
              <a:t> </a:t>
            </a:r>
            <a:r>
              <a:rPr lang="en-US" sz="4800" dirty="0"/>
              <a:t> `</a:t>
            </a:r>
            <a:r>
              <a:rPr lang="en-US" sz="4800" dirty="0" err="1"/>
              <a:t>ele`hcon</a:t>
            </a:r>
            <a:r>
              <a:rPr lang="ar-EG" sz="4800" dirty="0"/>
              <a:t> </a:t>
            </a:r>
            <a:r>
              <a:rPr lang="en-US" sz="4800" dirty="0"/>
              <a:t> `</a:t>
            </a:r>
            <a:r>
              <a:rPr lang="en-US" sz="4800" dirty="0" err="1"/>
              <a:t>hmac</a:t>
            </a:r>
            <a:endParaRPr lang="en-US" sz="4800" dirty="0"/>
          </a:p>
        </p:txBody>
      </p:sp>
    </p:spTree>
    <p:extLst>
      <p:ext uri="{BB962C8B-B14F-4D97-AF65-F5344CB8AC3E}">
        <p14:creationId xmlns:p14="http://schemas.microsoft.com/office/powerpoint/2010/main" val="25876948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3600" dirty="0"/>
              <a:t>يا رب سمعت صوتك فخفت . تأملت أعمالك فبهت يعرفونك في وسط حيوانين عندما تدخل السنين يعرفونك عندما يأتي الزمان تظهر، وعندما تضطرب نفسي بالرجز تتذكر الرحمة، يأتي الله من التيمن، والقدوس من جبل فاران ، </a:t>
            </a:r>
            <a:endParaRPr lang="en-US" sz="3600" dirty="0"/>
          </a:p>
        </p:txBody>
      </p:sp>
    </p:spTree>
    <p:extLst>
      <p:ext uri="{BB962C8B-B14F-4D97-AF65-F5344CB8AC3E}">
        <p14:creationId xmlns:p14="http://schemas.microsoft.com/office/powerpoint/2010/main" val="3150249121"/>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770404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latin typeface="Times New Roman"/>
                          <a:cs typeface="Times New Roman"/>
                        </a:rPr>
                        <a:t>أوشية الإنجيل</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425823"/>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solidFill>
                            <a:schemeClr val="bg1"/>
                          </a:solidFill>
                        </a:rPr>
                        <a:t>صل</a:t>
                      </a:r>
                      <a:endParaRPr lang="ar-EG" sz="413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6600" kern="1200" baseline="0" dirty="0">
                          <a:solidFill>
                            <a:srgbClr val="FFC000"/>
                          </a:solidFill>
                          <a:latin typeface="Athanasius" pitchFamily="2" charset="0"/>
                          <a:ea typeface="+mn-ea"/>
                          <a:cs typeface="+mn-cs"/>
                        </a:rPr>
                        <a:t>}</a:t>
                      </a:r>
                      <a:r>
                        <a:rPr lang="en-US" sz="6600" kern="1200" baseline="0" dirty="0" err="1">
                          <a:solidFill>
                            <a:srgbClr val="FFC000"/>
                          </a:solidFill>
                          <a:latin typeface="Athanasius" pitchFamily="2" charset="0"/>
                          <a:ea typeface="+mn-ea"/>
                          <a:cs typeface="+mn-cs"/>
                        </a:rPr>
                        <a:t>lhl</a:t>
                      </a:r>
                      <a:endParaRPr lang="ar-EG" sz="23900" dirty="0">
                        <a:solidFill>
                          <a:srgbClr val="FFC0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إشليل</a:t>
                      </a:r>
                      <a:endParaRPr lang="ar-SA" sz="8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0948885"/>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6600" b="1" dirty="0">
                          <a:solidFill>
                            <a:schemeClr val="bg1"/>
                          </a:solidFill>
                        </a:rPr>
                        <a:t>للصلاة قفوا</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200" b="0" kern="1200" baseline="0" dirty="0" err="1">
                          <a:solidFill>
                            <a:srgbClr val="FFC000"/>
                          </a:solidFill>
                          <a:latin typeface="Athanasius" pitchFamily="2" charset="0"/>
                          <a:ea typeface="+mn-ea"/>
                          <a:cs typeface="+mn-cs"/>
                        </a:rPr>
                        <a:t>Epi</a:t>
                      </a:r>
                      <a:r>
                        <a:rPr lang="en-US" sz="4200" b="0" kern="1200" baseline="0" dirty="0">
                          <a:solidFill>
                            <a:srgbClr val="FFC000"/>
                          </a:solidFill>
                          <a:latin typeface="Athanasius" pitchFamily="2" charset="0"/>
                          <a:ea typeface="+mn-ea"/>
                          <a:cs typeface="+mn-cs"/>
                        </a:rPr>
                        <a:t> `</a:t>
                      </a:r>
                      <a:r>
                        <a:rPr lang="en-US" sz="4200" b="0" kern="1200" baseline="0" dirty="0" err="1">
                          <a:solidFill>
                            <a:srgbClr val="FFC000"/>
                          </a:solidFill>
                          <a:latin typeface="Athanasius" pitchFamily="2" charset="0"/>
                          <a:ea typeface="+mn-ea"/>
                          <a:cs typeface="+mn-cs"/>
                        </a:rPr>
                        <a:t>proceuxh</a:t>
                      </a:r>
                      <a:endParaRPr lang="en-US" sz="4200" b="0" kern="1200" baseline="0" dirty="0">
                        <a:solidFill>
                          <a:srgbClr val="FFC000"/>
                        </a:solidFill>
                        <a:latin typeface="Athanasius" pitchFamily="2" charset="0"/>
                        <a:ea typeface="+mn-ea"/>
                        <a:cs typeface="+mn-cs"/>
                      </a:endParaRPr>
                    </a:p>
                    <a:p>
                      <a:pPr algn="ctr" rtl="0"/>
                      <a:r>
                        <a:rPr lang="en-US" sz="4200" b="0" kern="1200" baseline="0" dirty="0">
                          <a:solidFill>
                            <a:srgbClr val="FFC000"/>
                          </a:solidFill>
                          <a:latin typeface="Athanasius" pitchFamily="2" charset="0"/>
                          <a:ea typeface="+mn-ea"/>
                          <a:cs typeface="+mn-cs"/>
                        </a:rPr>
                        <a:t> `</a:t>
                      </a:r>
                      <a:r>
                        <a:rPr lang="en-US" sz="4200" b="0" kern="1200" baseline="0" dirty="0" err="1">
                          <a:solidFill>
                            <a:srgbClr val="FFC000"/>
                          </a:solidFill>
                          <a:latin typeface="Athanasius" pitchFamily="2" charset="0"/>
                          <a:ea typeface="+mn-ea"/>
                          <a:cs typeface="+mn-cs"/>
                        </a:rPr>
                        <a:t>ctaqhte</a:t>
                      </a:r>
                      <a:endParaRPr lang="ar-EG" sz="4200" b="0" dirty="0">
                        <a:solidFill>
                          <a:srgbClr val="FFC0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إيبى إبروس إفكى إستاثيتى</a:t>
                      </a:r>
                      <a:endParaRPr lang="ar-SA" sz="4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6961006"/>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C000"/>
                          </a:solidFill>
                          <a:latin typeface="Athanasius" pitchFamily="2" charset="0"/>
                          <a:ea typeface="+mn-ea"/>
                          <a:cs typeface="+mn-cs"/>
                        </a:rPr>
                        <a:t>Irhnh</a:t>
                      </a:r>
                      <a:r>
                        <a:rPr lang="en-US" sz="7200" b="0" kern="1200" baseline="0" dirty="0">
                          <a:solidFill>
                            <a:srgbClr val="FFC000"/>
                          </a:solidFill>
                          <a:latin typeface="Athanasius" pitchFamily="2" charset="0"/>
                          <a:ea typeface="+mn-ea"/>
                          <a:cs typeface="+mn-cs"/>
                        </a:rPr>
                        <a:t>  </a:t>
                      </a:r>
                      <a:r>
                        <a:rPr lang="en-US" sz="7200" b="0" kern="1200" baseline="0" dirty="0" err="1">
                          <a:solidFill>
                            <a:srgbClr val="FFC000"/>
                          </a:solidFill>
                          <a:latin typeface="Athanasius" pitchFamily="2" charset="0"/>
                          <a:ea typeface="+mn-ea"/>
                          <a:cs typeface="+mn-cs"/>
                        </a:rPr>
                        <a:t>paci</a:t>
                      </a:r>
                      <a:endParaRPr lang="ar-EG" sz="9600" b="0" dirty="0">
                        <a:solidFill>
                          <a:srgbClr val="FFC0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2601560"/>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Ke</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tw</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pneuma</a:t>
                      </a:r>
                      <a:endParaRPr lang="en-US" sz="4800" b="0" kern="1200" baseline="0" dirty="0">
                        <a:solidFill>
                          <a:srgbClr val="FFC000"/>
                        </a:solidFill>
                        <a:latin typeface="Athanasius" pitchFamily="2" charset="0"/>
                        <a:ea typeface="+mn-ea"/>
                        <a:cs typeface="+mn-cs"/>
                      </a:endParaRPr>
                    </a:p>
                    <a:p>
                      <a:pPr algn="ctr" rtl="0"/>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ti</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cou</a:t>
                      </a:r>
                      <a:endParaRPr lang="ar-EG" sz="6600" b="0" dirty="0">
                        <a:solidFill>
                          <a:srgbClr val="FFC0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2960684"/>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أيها السيد الرب يسوع </a:t>
                      </a:r>
                      <a:br>
                        <a:rPr lang="ar-SA" sz="4400" b="1" dirty="0"/>
                      </a:br>
                      <a:r>
                        <a:rPr lang="ar-SA" sz="4400" b="1" dirty="0"/>
                        <a:t>المسيح إلهنا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C000"/>
                          </a:solidFill>
                          <a:latin typeface="Athanasius" pitchFamily="2" charset="0"/>
                          <a:ea typeface="+mn-ea"/>
                          <a:cs typeface="+mn-cs"/>
                        </a:rPr>
                        <a:t>~</a:t>
                      </a:r>
                      <a:r>
                        <a:rPr lang="en-US" sz="4800" b="0" kern="1200" baseline="0" dirty="0" err="1">
                          <a:solidFill>
                            <a:srgbClr val="FFC000"/>
                          </a:solidFill>
                          <a:latin typeface="Athanasius" pitchFamily="2" charset="0"/>
                          <a:ea typeface="+mn-ea"/>
                          <a:cs typeface="+mn-cs"/>
                        </a:rPr>
                        <a:t>Vnhb</a:t>
                      </a:r>
                      <a:r>
                        <a:rPr lang="en-US" sz="4800" b="0" kern="1200" baseline="0" dirty="0">
                          <a:solidFill>
                            <a:srgbClr val="FFC000"/>
                          </a:solidFill>
                          <a:latin typeface="Athanasius" pitchFamily="2" charset="0"/>
                          <a:ea typeface="+mn-ea"/>
                          <a:cs typeface="+mn-cs"/>
                        </a:rPr>
                        <a:t> ~P_ </a:t>
                      </a:r>
                      <a:r>
                        <a:rPr lang="en-US" sz="4800" b="0" kern="1200" baseline="0" dirty="0" err="1">
                          <a:solidFill>
                            <a:srgbClr val="FFC000"/>
                          </a:solidFill>
                          <a:latin typeface="Athanasius" pitchFamily="2" charset="0"/>
                          <a:ea typeface="+mn-ea"/>
                          <a:cs typeface="+mn-cs"/>
                        </a:rPr>
                        <a:t>Ih</a:t>
                      </a:r>
                      <a:r>
                        <a:rPr lang="en-US" sz="4800" b="0" kern="1200" baseline="0" dirty="0">
                          <a:solidFill>
                            <a:srgbClr val="FFC000"/>
                          </a:solidFill>
                          <a:latin typeface="Athanasius" pitchFamily="2" charset="0"/>
                          <a:ea typeface="+mn-ea"/>
                          <a:cs typeface="+mn-cs"/>
                        </a:rPr>
                        <a:t>/c/ </a:t>
                      </a:r>
                      <a:r>
                        <a:rPr lang="en-US" sz="4800" b="0" kern="1200" baseline="0" dirty="0" err="1">
                          <a:solidFill>
                            <a:srgbClr val="FFC000"/>
                          </a:solidFill>
                          <a:latin typeface="Athanasius" pitchFamily="2" charset="0"/>
                          <a:ea typeface="+mn-ea"/>
                          <a:cs typeface="+mn-cs"/>
                        </a:rPr>
                        <a:t>Px</a:t>
                      </a:r>
                      <a:r>
                        <a:rPr lang="en-US" sz="4800" b="0" kern="1200" baseline="0" dirty="0">
                          <a:solidFill>
                            <a:srgbClr val="FFC000"/>
                          </a:solidFill>
                          <a:latin typeface="Athanasius" pitchFamily="2" charset="0"/>
                          <a:ea typeface="+mn-ea"/>
                          <a:cs typeface="+mn-cs"/>
                        </a:rPr>
                        <a:t>/c/ </a:t>
                      </a:r>
                      <a:r>
                        <a:rPr lang="en-US" sz="4800" b="0" kern="1200" baseline="0" dirty="0" err="1">
                          <a:solidFill>
                            <a:srgbClr val="FFC000"/>
                          </a:solidFill>
                          <a:latin typeface="Athanasius" pitchFamily="2" charset="0"/>
                          <a:ea typeface="+mn-ea"/>
                          <a:cs typeface="+mn-cs"/>
                        </a:rPr>
                        <a:t>Pennou</a:t>
                      </a:r>
                      <a:r>
                        <a:rPr lang="en-US" sz="4800" b="0" kern="1200" baseline="0" dirty="0">
                          <a:solidFill>
                            <a:srgbClr val="FFC000"/>
                          </a:solidFill>
                          <a:latin typeface="Athanasius" pitchFamily="2" charset="0"/>
                          <a:ea typeface="+mn-ea"/>
                          <a:cs typeface="+mn-cs"/>
                        </a:rPr>
                        <a:t>;</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إفنيب إبشويس إيسوس بى إخرستوس بيننوتى </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9337279"/>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chemeClr val="bg1"/>
                          </a:solidFill>
                          <a:cs typeface="+mj-cs"/>
                        </a:rPr>
                        <a:t>الذى </a:t>
                      </a:r>
                      <a:r>
                        <a:rPr lang="ar-EG" sz="4800" dirty="0">
                          <a:solidFill>
                            <a:schemeClr val="bg1"/>
                          </a:solidFill>
                          <a:cs typeface="+mj-cs"/>
                        </a:rPr>
                        <a:t>خاطب</a:t>
                      </a:r>
                      <a:r>
                        <a:rPr lang="ar-SA" sz="4800" dirty="0">
                          <a:solidFill>
                            <a:schemeClr val="bg1"/>
                          </a:solidFill>
                          <a:cs typeface="+mj-cs"/>
                        </a:rPr>
                        <a:t> تلاميذه القديسين</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C000"/>
                          </a:solidFill>
                          <a:latin typeface="Athanasius" pitchFamily="2" charset="0"/>
                          <a:ea typeface="+mn-ea"/>
                          <a:cs typeface="+mn-cs"/>
                        </a:rPr>
                        <a:t>vh`etafjoc</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agioc</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ettaihout</a:t>
                      </a:r>
                      <a:endParaRPr lang="en-US" sz="40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mmaqhthc</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فيئيتاف جوس إننيف آجيوس إتطايوت إم ماثيتيس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899059"/>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chemeClr val="bg1"/>
                          </a:solidFill>
                          <a:cs typeface="+mj-cs"/>
                        </a:rPr>
                        <a:t>ورسله</a:t>
                      </a:r>
                      <a:r>
                        <a:rPr lang="ar-EG" sz="4800" dirty="0">
                          <a:solidFill>
                            <a:schemeClr val="bg1"/>
                          </a:solidFill>
                          <a:cs typeface="+mj-cs"/>
                        </a:rPr>
                        <a:t> </a:t>
                      </a:r>
                      <a:r>
                        <a:rPr lang="ar-SA" sz="4800" b="1" kern="1200" dirty="0">
                          <a:solidFill>
                            <a:schemeClr val="bg1"/>
                          </a:solidFill>
                          <a:latin typeface="+mn-lt"/>
                          <a:ea typeface="+mn-ea"/>
                          <a:cs typeface="+mn-cs"/>
                        </a:rPr>
                        <a:t>الأطهار</a:t>
                      </a:r>
                      <a:r>
                        <a:rPr lang="en-US" sz="4800" b="1" kern="1200" dirty="0">
                          <a:solidFill>
                            <a:schemeClr val="bg1"/>
                          </a:solidFill>
                          <a:latin typeface="+mn-lt"/>
                          <a:ea typeface="+mn-ea"/>
                          <a:cs typeface="+mn-cs"/>
                        </a:rPr>
                        <a:t> </a:t>
                      </a:r>
                      <a:r>
                        <a:rPr lang="ar-SA" sz="4800" dirty="0">
                          <a:solidFill>
                            <a:schemeClr val="bg1"/>
                          </a:solidFill>
                          <a:cs typeface="+mj-cs"/>
                        </a:rPr>
                        <a:t>المكرمين </a:t>
                      </a:r>
                      <a:r>
                        <a:rPr lang="ar-EG" sz="4800" dirty="0">
                          <a:solidFill>
                            <a:schemeClr val="bg1"/>
                          </a:solidFill>
                          <a:cs typeface="+mj-cs"/>
                        </a:rPr>
                        <a:t>قائلاً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ouo</a:t>
                      </a:r>
                      <a:r>
                        <a:rPr lang="en-US" sz="4800" b="0" kern="1200" baseline="0" dirty="0">
                          <a:solidFill>
                            <a:srgbClr val="FFC000"/>
                          </a:solidFill>
                          <a:latin typeface="Athanasius" pitchFamily="2" charset="0"/>
                          <a:ea typeface="+mn-ea"/>
                          <a:cs typeface="+mn-cs"/>
                        </a:rPr>
                        <a:t>\</a:t>
                      </a:r>
                    </a:p>
                    <a:p>
                      <a:pPr algn="ctr" rtl="0"/>
                      <a:r>
                        <a:rPr lang="en-US" sz="4800" b="0" kern="1200" baseline="0" dirty="0">
                          <a:solidFill>
                            <a:srgbClr val="FFC000"/>
                          </a:solidFill>
                          <a:latin typeface="Athanasius" pitchFamily="2" charset="0"/>
                          <a:ea typeface="+mn-ea"/>
                          <a:cs typeface="+mn-cs"/>
                        </a:rPr>
                        <a:t> `</a:t>
                      </a:r>
                      <a:r>
                        <a:rPr lang="en-US" sz="4600" b="0" kern="1200" baseline="0" dirty="0" err="1">
                          <a:solidFill>
                            <a:srgbClr val="FFC000"/>
                          </a:solidFill>
                          <a:latin typeface="Athanasius" pitchFamily="2" charset="0"/>
                          <a:ea typeface="+mn-ea"/>
                          <a:cs typeface="+mn-cs"/>
                        </a:rPr>
                        <a:t>n`apoctoloc</a:t>
                      </a:r>
                      <a:r>
                        <a:rPr lang="en-US" sz="4800" b="0" kern="1200" baseline="0" dirty="0">
                          <a:solidFill>
                            <a:srgbClr val="FFC000"/>
                          </a:solidFill>
                          <a:latin typeface="Athanasius" pitchFamily="2" charset="0"/>
                          <a:ea typeface="+mn-ea"/>
                          <a:cs typeface="+mn-cs"/>
                        </a:rPr>
                        <a:t> e/q/u/</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أووه إن أبوسطولوس إثؤواب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8839044"/>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 أنبياء </a:t>
                      </a:r>
                      <a:br>
                        <a:rPr lang="ar-SA" sz="5200" b="1" dirty="0"/>
                      </a:br>
                      <a:r>
                        <a:rPr lang="ar-SA" sz="5200" b="1" dirty="0"/>
                        <a:t>وأبراراً كثيرين</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C000"/>
                          </a:solidFill>
                          <a:latin typeface="Athanasius" pitchFamily="2" charset="0"/>
                          <a:ea typeface="+mn-ea"/>
                          <a:cs typeface="+mn-cs"/>
                        </a:rPr>
                        <a:t>Je \</a:t>
                      </a:r>
                      <a:r>
                        <a:rPr lang="en-US" sz="4000" b="0" kern="1200" baseline="0" dirty="0" err="1">
                          <a:solidFill>
                            <a:srgbClr val="FFC000"/>
                          </a:solidFill>
                          <a:latin typeface="Athanasius" pitchFamily="2" charset="0"/>
                          <a:ea typeface="+mn-ea"/>
                          <a:cs typeface="+mn-cs"/>
                        </a:rPr>
                        <a:t>anmh</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m`provhthc</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nem</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an`qmhi</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جى هان ميش إم إبروفيتيس نيم هان إثمى </a:t>
                      </a: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9495437"/>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إشتهوا أن </a:t>
                      </a:r>
                      <a:br>
                        <a:rPr lang="ar-SA" sz="4400" b="1" dirty="0"/>
                      </a:br>
                      <a:r>
                        <a:rPr lang="ar-SA" sz="4400" b="1" dirty="0"/>
                        <a:t>يروا ما أنتم ترون ولم يروا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kern="1200" baseline="0" dirty="0" err="1">
                          <a:solidFill>
                            <a:srgbClr val="FFC000"/>
                          </a:solidFill>
                          <a:latin typeface="Athanasius" pitchFamily="2" charset="0"/>
                          <a:ea typeface="+mn-ea"/>
                          <a:cs typeface="+mn-cs"/>
                        </a:rPr>
                        <a:t>auer`epiqumin</a:t>
                      </a:r>
                      <a:r>
                        <a:rPr lang="en-US" sz="3200" b="0" kern="1200" baseline="0" dirty="0">
                          <a:solidFill>
                            <a:srgbClr val="FFC000"/>
                          </a:solidFill>
                          <a:latin typeface="Athanasius" pitchFamily="2" charset="0"/>
                          <a:ea typeface="+mn-ea"/>
                          <a:cs typeface="+mn-cs"/>
                        </a:rPr>
                        <a:t> </a:t>
                      </a:r>
                    </a:p>
                    <a:p>
                      <a:pPr algn="ctr" rtl="0"/>
                      <a:r>
                        <a:rPr lang="en-US" sz="3200" b="0" kern="1200" baseline="0" dirty="0">
                          <a:solidFill>
                            <a:srgbClr val="FFC000"/>
                          </a:solidFill>
                          <a:latin typeface="Athanasius" pitchFamily="2" charset="0"/>
                          <a:ea typeface="+mn-ea"/>
                          <a:cs typeface="+mn-cs"/>
                        </a:rPr>
                        <a:t>`</a:t>
                      </a:r>
                      <a:r>
                        <a:rPr lang="en-US" sz="3200" b="0" kern="1200" baseline="0" dirty="0" err="1">
                          <a:solidFill>
                            <a:srgbClr val="FFC000"/>
                          </a:solidFill>
                          <a:latin typeface="Athanasius" pitchFamily="2" charset="0"/>
                          <a:ea typeface="+mn-ea"/>
                          <a:cs typeface="+mn-cs"/>
                        </a:rPr>
                        <a:t>enau</a:t>
                      </a: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enh`etetennau</a:t>
                      </a:r>
                      <a:endParaRPr lang="en-US" sz="3200" b="0" kern="1200" baseline="0" dirty="0">
                        <a:solidFill>
                          <a:srgbClr val="FFC000"/>
                        </a:solidFill>
                        <a:latin typeface="Athanasius" pitchFamily="2" charset="0"/>
                        <a:ea typeface="+mn-ea"/>
                        <a:cs typeface="+mn-cs"/>
                      </a:endParaRPr>
                    </a:p>
                    <a:p>
                      <a:pPr algn="ctr" rtl="0"/>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erwou</a:t>
                      </a:r>
                      <a:r>
                        <a:rPr lang="en-US" sz="3200" b="0" kern="1200" baseline="0" dirty="0">
                          <a:solidFill>
                            <a:srgbClr val="FFC000"/>
                          </a:solidFill>
                          <a:latin typeface="Athanasius" pitchFamily="2" charset="0"/>
                          <a:ea typeface="+mn-ea"/>
                          <a:cs typeface="+mn-cs"/>
                        </a:rPr>
                        <a:t> </a:t>
                      </a:r>
                      <a:r>
                        <a:rPr lang="en-US" sz="3200" b="0" kern="1200" baseline="0" dirty="0" err="1">
                          <a:solidFill>
                            <a:srgbClr val="FFC000"/>
                          </a:solidFill>
                          <a:latin typeface="Athanasius" pitchFamily="2" charset="0"/>
                          <a:ea typeface="+mn-ea"/>
                          <a:cs typeface="+mn-cs"/>
                        </a:rPr>
                        <a:t>ouo</a:t>
                      </a:r>
                      <a:r>
                        <a:rPr lang="en-US" sz="3200" b="0" kern="1200" baseline="0" dirty="0">
                          <a:solidFill>
                            <a:srgbClr val="FFC000"/>
                          </a:solidFill>
                          <a:latin typeface="Athanasius" pitchFamily="2" charset="0"/>
                          <a:ea typeface="+mn-ea"/>
                          <a:cs typeface="+mn-cs"/>
                        </a:rPr>
                        <a:t>\</a:t>
                      </a:r>
                    </a:p>
                    <a:p>
                      <a:pPr algn="ctr" rtl="0"/>
                      <a:r>
                        <a:rPr lang="en-US" sz="3200" b="0" kern="1200" baseline="0" dirty="0">
                          <a:solidFill>
                            <a:srgbClr val="FFC000"/>
                          </a:solidFill>
                          <a:latin typeface="Athanasius" pitchFamily="2" charset="0"/>
                          <a:ea typeface="+mn-ea"/>
                          <a:cs typeface="+mn-cs"/>
                        </a:rPr>
                        <a:t> ` </a:t>
                      </a:r>
                      <a:r>
                        <a:rPr lang="en-US" sz="3200" b="0" kern="1200" baseline="0" dirty="0" err="1">
                          <a:solidFill>
                            <a:srgbClr val="FFC000"/>
                          </a:solidFill>
                          <a:latin typeface="Athanasius" pitchFamily="2" charset="0"/>
                          <a:ea typeface="+mn-ea"/>
                          <a:cs typeface="+mn-cs"/>
                        </a:rPr>
                        <a:t>mpounau</a:t>
                      </a:r>
                      <a:endParaRPr lang="en-US" sz="3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أفئير ابيثيمين إيناف إينيئيتيتين ناف إيروؤو أووه إمبو ناف </a:t>
                      </a:r>
                      <a:endParaRPr lang="ar-EG" sz="4000" dirty="0">
                        <a:latin typeface="Athanasius" pitchFamily="2"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1153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مظلل أكثر من الشجر غطت السماء فضيلته وامتلأت الأرض من تسبحته وضوءه يكون كالنور والقرون في يديه. وجعل محبة قوته ثابتة تمشي قدامه كلمته وتخرج رجلاه إلى السهول قام فتزلزلت الأرض نظر فذابت</a:t>
            </a:r>
            <a:endParaRPr lang="en-US" dirty="0"/>
          </a:p>
        </p:txBody>
      </p:sp>
    </p:spTree>
    <p:extLst>
      <p:ext uri="{BB962C8B-B14F-4D97-AF65-F5344CB8AC3E}">
        <p14:creationId xmlns:p14="http://schemas.microsoft.com/office/powerpoint/2010/main" val="1022400759"/>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a:t>
                      </a:r>
                      <a:r>
                        <a:rPr lang="ar-EG" sz="4400" b="1" dirty="0"/>
                        <a:t> </a:t>
                      </a:r>
                      <a:r>
                        <a:rPr lang="ar-SA" sz="4400" b="1" dirty="0"/>
                        <a:t>أن يسمعوا ما أنتم تسمعون و</a:t>
                      </a:r>
                      <a:br>
                        <a:rPr lang="ar-SA" sz="4400" b="1" dirty="0"/>
                      </a:br>
                      <a:r>
                        <a:rPr lang="ar-SA" sz="4400" b="1" dirty="0"/>
                        <a:t>لم يسمعوا</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C000"/>
                          </a:solidFill>
                          <a:latin typeface="Athanasius" pitchFamily="2" charset="0"/>
                          <a:ea typeface="+mn-ea"/>
                          <a:cs typeface="+mn-cs"/>
                        </a:rPr>
                        <a:t>Ouo</a:t>
                      </a:r>
                      <a:r>
                        <a:rPr lang="en-US" sz="3600" b="0" kern="1200" baseline="0" dirty="0">
                          <a:solidFill>
                            <a:srgbClr val="FFC000"/>
                          </a:solidFill>
                          <a:latin typeface="Athanasius" pitchFamily="2" charset="0"/>
                          <a:ea typeface="+mn-ea"/>
                          <a:cs typeface="+mn-cs"/>
                        </a:rPr>
                        <a:t>\  `</a:t>
                      </a:r>
                      <a:r>
                        <a:rPr lang="en-US" sz="3600" b="0" kern="1200" baseline="0" dirty="0" err="1">
                          <a:solidFill>
                            <a:srgbClr val="FFC000"/>
                          </a:solidFill>
                          <a:latin typeface="Athanasius" pitchFamily="2" charset="0"/>
                          <a:ea typeface="+mn-ea"/>
                          <a:cs typeface="+mn-cs"/>
                        </a:rPr>
                        <a:t>ecwtem</a:t>
                      </a:r>
                      <a:r>
                        <a:rPr lang="en-US" sz="3600" b="0" kern="1200" baseline="0" dirty="0">
                          <a:solidFill>
                            <a:srgbClr val="FFC000"/>
                          </a:solidFill>
                          <a:latin typeface="Athanasius" pitchFamily="2" charset="0"/>
                          <a:ea typeface="+mn-ea"/>
                          <a:cs typeface="+mn-cs"/>
                        </a:rPr>
                        <a:t> `</a:t>
                      </a:r>
                      <a:r>
                        <a:rPr lang="en-US" sz="3600" b="0" kern="1200" baseline="0" dirty="0" err="1">
                          <a:solidFill>
                            <a:srgbClr val="FFC000"/>
                          </a:solidFill>
                          <a:latin typeface="Athanasius" pitchFamily="2" charset="0"/>
                          <a:ea typeface="+mn-ea"/>
                          <a:cs typeface="+mn-cs"/>
                        </a:rPr>
                        <a:t>enh`etetencwtem</a:t>
                      </a:r>
                      <a:endParaRPr lang="en-US" sz="3600" b="0" kern="1200" baseline="0" dirty="0">
                        <a:solidFill>
                          <a:srgbClr val="FFC000"/>
                        </a:solidFill>
                        <a:latin typeface="Athanasius" pitchFamily="2" charset="0"/>
                        <a:ea typeface="+mn-ea"/>
                        <a:cs typeface="+mn-cs"/>
                      </a:endParaRPr>
                    </a:p>
                    <a:p>
                      <a:pPr algn="ctr" rtl="0"/>
                      <a:r>
                        <a:rPr lang="en-US" sz="3600" b="0" kern="1200" baseline="0" dirty="0">
                          <a:solidFill>
                            <a:srgbClr val="FFC000"/>
                          </a:solidFill>
                          <a:latin typeface="Athanasius" pitchFamily="2" charset="0"/>
                          <a:ea typeface="+mn-ea"/>
                          <a:cs typeface="+mn-cs"/>
                        </a:rPr>
                        <a:t> `</a:t>
                      </a:r>
                      <a:r>
                        <a:rPr lang="en-US" sz="3600" b="0" kern="1200" baseline="0" dirty="0" err="1">
                          <a:solidFill>
                            <a:srgbClr val="FFC000"/>
                          </a:solidFill>
                          <a:latin typeface="Athanasius" pitchFamily="2" charset="0"/>
                          <a:ea typeface="+mn-ea"/>
                          <a:cs typeface="+mn-cs"/>
                        </a:rPr>
                        <a:t>erwou</a:t>
                      </a:r>
                      <a:r>
                        <a:rPr lang="en-US" sz="3600" b="0" kern="1200" baseline="0" dirty="0">
                          <a:solidFill>
                            <a:srgbClr val="FFC000"/>
                          </a:solidFill>
                          <a:latin typeface="Athanasius" pitchFamily="2" charset="0"/>
                          <a:ea typeface="+mn-ea"/>
                          <a:cs typeface="+mn-cs"/>
                        </a:rPr>
                        <a:t> </a:t>
                      </a:r>
                      <a:r>
                        <a:rPr lang="en-US" sz="3600" b="0" kern="1200" baseline="0" dirty="0" err="1">
                          <a:solidFill>
                            <a:srgbClr val="FFC000"/>
                          </a:solidFill>
                          <a:latin typeface="Athanasius" pitchFamily="2" charset="0"/>
                          <a:ea typeface="+mn-ea"/>
                          <a:cs typeface="+mn-cs"/>
                        </a:rPr>
                        <a:t>ouo</a:t>
                      </a:r>
                      <a:r>
                        <a:rPr lang="en-US" sz="3600" b="0" kern="1200" baseline="0" dirty="0">
                          <a:solidFill>
                            <a:srgbClr val="FFC000"/>
                          </a:solidFill>
                          <a:latin typeface="Athanasius" pitchFamily="2" charset="0"/>
                          <a:ea typeface="+mn-ea"/>
                          <a:cs typeface="+mn-cs"/>
                        </a:rPr>
                        <a:t>\</a:t>
                      </a:r>
                    </a:p>
                    <a:p>
                      <a:pPr algn="ctr" rtl="0"/>
                      <a:r>
                        <a:rPr lang="en-US" sz="3600" b="0" kern="1200" baseline="0" dirty="0">
                          <a:solidFill>
                            <a:srgbClr val="FFC000"/>
                          </a:solidFill>
                          <a:latin typeface="Athanasius" pitchFamily="2" charset="0"/>
                          <a:ea typeface="+mn-ea"/>
                          <a:cs typeface="+mn-cs"/>
                        </a:rPr>
                        <a:t> ` </a:t>
                      </a:r>
                      <a:r>
                        <a:rPr lang="en-US" sz="3600" b="0" kern="1200" baseline="0" dirty="0" err="1">
                          <a:solidFill>
                            <a:srgbClr val="FFC000"/>
                          </a:solidFill>
                          <a:latin typeface="Athanasius" pitchFamily="2" charset="0"/>
                          <a:ea typeface="+mn-ea"/>
                          <a:cs typeface="+mn-cs"/>
                        </a:rPr>
                        <a:t>mpoucwtem</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أووه إيسوتيم إينيئتيتين سوتيم إيروؤو أووه إمبو سوتيم </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5629060"/>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أما أنتم </a:t>
                      </a:r>
                      <a:br>
                        <a:rPr lang="ar-SA" sz="5200" b="1" dirty="0"/>
                      </a:br>
                      <a:r>
                        <a:rPr lang="ar-SA" sz="5200" b="1" dirty="0"/>
                        <a:t>فطوبي لأعينكم</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C000"/>
                          </a:solidFill>
                          <a:latin typeface="Athanasius" pitchFamily="2" charset="0"/>
                          <a:ea typeface="+mn-ea"/>
                          <a:cs typeface="+mn-cs"/>
                        </a:rPr>
                        <a:t>Nqwten</a:t>
                      </a:r>
                      <a:r>
                        <a:rPr lang="en-US" sz="4000" b="0" kern="1200" baseline="0" dirty="0">
                          <a:solidFill>
                            <a:srgbClr val="FFC000"/>
                          </a:solidFill>
                          <a:latin typeface="Athanasius" pitchFamily="2" charset="0"/>
                          <a:ea typeface="+mn-ea"/>
                          <a:cs typeface="+mn-cs"/>
                        </a:rPr>
                        <a:t> de  `</a:t>
                      </a:r>
                      <a:r>
                        <a:rPr lang="en-US" sz="4000" b="0" kern="1200" baseline="0" dirty="0" err="1">
                          <a:solidFill>
                            <a:srgbClr val="FFC000"/>
                          </a:solidFill>
                          <a:latin typeface="Athanasius" pitchFamily="2" charset="0"/>
                          <a:ea typeface="+mn-ea"/>
                          <a:cs typeface="+mn-cs"/>
                        </a:rPr>
                        <a:t>wouni`atou</a:t>
                      </a:r>
                      <a:endParaRPr lang="en-US" sz="40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nnetenbal</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إنثوتين ذى أؤو نياتو إننيتين فال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5692015"/>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لأنها</a:t>
                      </a:r>
                      <a:br>
                        <a:rPr lang="ar-SA" sz="6600" b="1" dirty="0"/>
                      </a:br>
                      <a:r>
                        <a:rPr lang="ar-SA" sz="6600" b="1" dirty="0"/>
                        <a:t>تبصر</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a:solidFill>
                            <a:srgbClr val="FFC000"/>
                          </a:solidFill>
                          <a:latin typeface="Athanasius" pitchFamily="2" charset="0"/>
                          <a:ea typeface="+mn-ea"/>
                          <a:cs typeface="+mn-cs"/>
                        </a:rPr>
                        <a:t>Je</a:t>
                      </a:r>
                      <a:endParaRPr lang="ar-EG"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cenau</a:t>
                      </a:r>
                      <a:endParaRPr lang="en-US" sz="660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جي سيناف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5429061"/>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ولآذانكم لأنها </a:t>
                      </a:r>
                      <a:br>
                        <a:rPr lang="ar-SA" sz="4800" b="1" dirty="0"/>
                      </a:br>
                      <a:r>
                        <a:rPr lang="ar-SA" sz="4800" b="1" dirty="0"/>
                        <a:t>تسمع</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Nem</a:t>
                      </a:r>
                      <a:r>
                        <a:rPr lang="en-US" sz="4800" b="0" kern="1200" baseline="0" dirty="0">
                          <a:solidFill>
                            <a:srgbClr val="FFC000"/>
                          </a:solidFill>
                          <a:latin typeface="Athanasius" pitchFamily="2" charset="0"/>
                          <a:ea typeface="+mn-ea"/>
                          <a:cs typeface="+mn-cs"/>
                        </a:rPr>
                        <a:t> </a:t>
                      </a:r>
                      <a:r>
                        <a:rPr lang="en-US" sz="4800" b="0" kern="1200" baseline="0" dirty="0" err="1">
                          <a:solidFill>
                            <a:srgbClr val="FFC000"/>
                          </a:solidFill>
                          <a:latin typeface="Athanasius" pitchFamily="2" charset="0"/>
                          <a:ea typeface="+mn-ea"/>
                          <a:cs typeface="+mn-cs"/>
                        </a:rPr>
                        <a:t>netenma</a:t>
                      </a:r>
                      <a:r>
                        <a:rPr lang="en-US" sz="4800" b="0" kern="1200" baseline="0" dirty="0">
                          <a:solidFill>
                            <a:srgbClr val="FFC000"/>
                          </a:solidFill>
                          <a:latin typeface="Athanasius" pitchFamily="2" charset="0"/>
                          <a:ea typeface="+mn-ea"/>
                          <a:cs typeface="+mn-cs"/>
                        </a:rPr>
                        <a:t>]j je </a:t>
                      </a:r>
                      <a:r>
                        <a:rPr lang="en-US" sz="4800" b="0" kern="1200" baseline="0" dirty="0" err="1">
                          <a:solidFill>
                            <a:srgbClr val="FFC000"/>
                          </a:solidFill>
                          <a:latin typeface="Athanasius" pitchFamily="2" charset="0"/>
                          <a:ea typeface="+mn-ea"/>
                          <a:cs typeface="+mn-cs"/>
                        </a:rPr>
                        <a:t>cecwtem</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نيتين ماشج جي سيسوتيم</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8797683"/>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فلنستحق أن نسمع و</a:t>
                      </a:r>
                      <a:br>
                        <a:rPr lang="ar-SA" sz="4800" b="1" dirty="0"/>
                      </a:br>
                      <a:r>
                        <a:rPr lang="ar-SA" sz="4800" b="1" dirty="0"/>
                        <a:t>نعمل</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C000"/>
                          </a:solidFill>
                          <a:latin typeface="Athanasius" pitchFamily="2" charset="0"/>
                          <a:ea typeface="+mn-ea"/>
                          <a:cs typeface="+mn-cs"/>
                        </a:rPr>
                        <a:t>Marener`pem`p</a:t>
                      </a:r>
                      <a:r>
                        <a:rPr lang="en-US" sz="3600" b="0" kern="1200" baseline="0" dirty="0">
                          <a:solidFill>
                            <a:srgbClr val="FFC000"/>
                          </a:solidFill>
                          <a:latin typeface="Athanasius" pitchFamily="2" charset="0"/>
                          <a:ea typeface="+mn-ea"/>
                          <a:cs typeface="+mn-cs"/>
                        </a:rPr>
                        <a:t>]a</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ncwtem</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ouo</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e`iri</a:t>
                      </a:r>
                      <a:endParaRPr lang="en-US" sz="8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مارين إيرإب إم إبشا إن سوتيم أووه إى إيرى</a:t>
                      </a:r>
                      <a:endParaRPr lang="ar-EG" sz="44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7701237"/>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باناجيلك المقدسة بطلبات </a:t>
                      </a:r>
                      <a:br>
                        <a:rPr lang="ar-SA" sz="4400" b="1" dirty="0"/>
                      </a:br>
                      <a:r>
                        <a:rPr lang="ar-SA" sz="4400" b="1" dirty="0"/>
                        <a:t>قديسيك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nnekeuaggelion</a:t>
                      </a:r>
                      <a:r>
                        <a:rPr lang="en-US" sz="4000" b="0" kern="1200" baseline="0" dirty="0">
                          <a:solidFill>
                            <a:srgbClr val="FFC000"/>
                          </a:solidFill>
                          <a:latin typeface="Athanasius" pitchFamily="2" charset="0"/>
                          <a:ea typeface="+mn-ea"/>
                          <a:cs typeface="+mn-cs"/>
                        </a:rPr>
                        <a:t> e/q/u/&gt; 'en </a:t>
                      </a:r>
                      <a:r>
                        <a:rPr lang="en-US" sz="4000" b="0" kern="1200" baseline="0" dirty="0" err="1">
                          <a:solidFill>
                            <a:srgbClr val="FFC000"/>
                          </a:solidFill>
                          <a:latin typeface="Athanasius" pitchFamily="2" charset="0"/>
                          <a:ea typeface="+mn-ea"/>
                          <a:cs typeface="+mn-cs"/>
                        </a:rPr>
                        <a:t>nitwb</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nte</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nhe</a:t>
                      </a:r>
                      <a:r>
                        <a:rPr lang="en-US" sz="4000" b="0" kern="1200" baseline="0" dirty="0">
                          <a:solidFill>
                            <a:srgbClr val="FFC000"/>
                          </a:solidFill>
                          <a:latin typeface="Athanasius" pitchFamily="2" charset="0"/>
                          <a:ea typeface="+mn-ea"/>
                          <a:cs typeface="+mn-cs"/>
                        </a:rPr>
                        <a:t>/q/u/ `</a:t>
                      </a:r>
                      <a:r>
                        <a:rPr lang="en-US" sz="4000" b="0" kern="1200" baseline="0" dirty="0" err="1">
                          <a:solidFill>
                            <a:srgbClr val="FFC000"/>
                          </a:solidFill>
                          <a:latin typeface="Athanasius" pitchFamily="2" charset="0"/>
                          <a:ea typeface="+mn-ea"/>
                          <a:cs typeface="+mn-cs"/>
                        </a:rPr>
                        <a:t>ntak</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 نيك إف أنجيليون إثؤواب خين طفه إنتى نى إثؤواب إنتاك</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7889009"/>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صلوا من أجل الإنجيل المقدس </a:t>
                      </a:r>
                      <a:endParaRPr lang="ar-SA"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C000"/>
                          </a:solidFill>
                          <a:latin typeface="Athanasius" pitchFamily="2" charset="0"/>
                          <a:ea typeface="+mn-ea"/>
                          <a:cs typeface="+mn-cs"/>
                        </a:rPr>
                        <a:t>Proceu[acqe</a:t>
                      </a:r>
                      <a:endParaRPr lang="ar-EG" sz="4000" b="0" kern="1200" baseline="0" dirty="0">
                        <a:solidFill>
                          <a:srgbClr val="FFC000"/>
                        </a:solidFill>
                        <a:latin typeface="Athanasius" pitchFamily="2" charset="0"/>
                        <a:ea typeface="+mn-ea"/>
                        <a:cs typeface="+mn-cs"/>
                      </a:endParaRPr>
                    </a:p>
                    <a:p>
                      <a:pPr algn="ctr"/>
                      <a:r>
                        <a:rPr lang="pt-BR" sz="4000" b="0" kern="1200" baseline="0" dirty="0">
                          <a:solidFill>
                            <a:srgbClr val="FFC000"/>
                          </a:solidFill>
                          <a:latin typeface="Athanasius" pitchFamily="2" charset="0"/>
                          <a:ea typeface="+mn-ea"/>
                          <a:cs typeface="+mn-cs"/>
                        </a:rPr>
                        <a:t> `uper tou `agiou</a:t>
                      </a:r>
                    </a:p>
                    <a:p>
                      <a:pPr algn="ctr"/>
                      <a:r>
                        <a:rPr lang="pt-BR" sz="4000" b="0" kern="1200" baseline="0" dirty="0">
                          <a:solidFill>
                            <a:srgbClr val="FFC000"/>
                          </a:solidFill>
                          <a:latin typeface="Athanasius" pitchFamily="2" charset="0"/>
                          <a:ea typeface="+mn-ea"/>
                          <a:cs typeface="+mn-cs"/>
                        </a:rPr>
                        <a:t>euaggeliou</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 إكساستى إيبرتو أجيو إف</a:t>
                      </a:r>
                      <a:r>
                        <a:rPr lang="ar-EG" sz="4000" b="1" dirty="0">
                          <a:cs typeface="+mj-cs"/>
                        </a:rPr>
                        <a:t> </a:t>
                      </a:r>
                      <a:r>
                        <a:rPr lang="ar-SA" sz="4000" b="1" dirty="0">
                          <a:cs typeface="+mj-cs"/>
                        </a:rPr>
                        <a:t>أنجيليو</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4545059"/>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9055868"/>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أذكر أيضاً يا سيدنا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C000"/>
                          </a:solidFill>
                          <a:latin typeface="Athanasius" pitchFamily="2" charset="0"/>
                          <a:ea typeface="+mn-ea"/>
                          <a:cs typeface="+mn-cs"/>
                        </a:rPr>
                        <a:t>Ari`vmeu`i</a:t>
                      </a:r>
                      <a:r>
                        <a:rPr lang="en-US" sz="4800" b="0" kern="1200" baseline="0" dirty="0">
                          <a:solidFill>
                            <a:srgbClr val="FFC000"/>
                          </a:solidFill>
                          <a:latin typeface="Athanasius" pitchFamily="2" charset="0"/>
                          <a:ea typeface="+mn-ea"/>
                          <a:cs typeface="+mn-cs"/>
                        </a:rPr>
                        <a:t> de on </a:t>
                      </a:r>
                      <a:r>
                        <a:rPr lang="en-US" sz="4800" b="0" kern="1200" baseline="0" dirty="0" err="1">
                          <a:solidFill>
                            <a:srgbClr val="FFC000"/>
                          </a:solidFill>
                          <a:latin typeface="Athanasius" pitchFamily="2" charset="0"/>
                          <a:ea typeface="+mn-ea"/>
                          <a:cs typeface="+mn-cs"/>
                        </a:rPr>
                        <a:t>pennhb</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آرى إفمفيئى ذى اون بين نيب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3318271"/>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كل</a:t>
                      </a:r>
                      <a:r>
                        <a:rPr lang="ar-EG" sz="4800" b="1" dirty="0"/>
                        <a:t> </a:t>
                      </a:r>
                      <a:r>
                        <a:rPr lang="ar-SA" sz="4800" b="1" dirty="0"/>
                        <a:t>الذين أمرونا أن نذكرهم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i-FI" sz="4000" b="0" kern="1200" baseline="0" dirty="0">
                          <a:solidFill>
                            <a:srgbClr val="FFC000"/>
                          </a:solidFill>
                          <a:latin typeface="Athanasius" pitchFamily="2" charset="0"/>
                          <a:ea typeface="+mn-ea"/>
                          <a:cs typeface="+mn-cs"/>
                        </a:rPr>
                        <a:t>`nouon</a:t>
                      </a:r>
                    </a:p>
                    <a:p>
                      <a:pPr algn="ctr"/>
                      <a:r>
                        <a:rPr lang="fi-FI" sz="4000" b="0" kern="1200" baseline="0" dirty="0">
                          <a:solidFill>
                            <a:srgbClr val="FFC000"/>
                          </a:solidFill>
                          <a:latin typeface="Athanasius" pitchFamily="2" charset="0"/>
                          <a:ea typeface="+mn-ea"/>
                          <a:cs typeface="+mn-cs"/>
                        </a:rPr>
                        <a:t>niben `etau\on\en nan</a:t>
                      </a:r>
                    </a:p>
                    <a:p>
                      <a:pPr algn="ctr"/>
                      <a:r>
                        <a:rPr lang="fi-FI" sz="4000" b="0" kern="1200" baseline="0" dirty="0">
                          <a:solidFill>
                            <a:srgbClr val="FFC000"/>
                          </a:solidFill>
                          <a:latin typeface="Athanasius" pitchFamily="2" charset="0"/>
                          <a:ea typeface="+mn-ea"/>
                          <a:cs typeface="+mn-cs"/>
                        </a:rPr>
                        <a:t>`eerpoumeu`i</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ان أؤون نيفين إيتاف هو نهين نان ائر بوميفئى</a:t>
                      </a:r>
                      <a:endParaRPr lang="ar-EG"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2680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الأمم وانسحقت الجبال وذات الآكام الدهرية عوض التعب نظروا سبلك الدهرية تخاف مساكن الحبشة ومظال أرض مديان أتغضب يا رب على الأنهار أو يكون رجزك في الأنهار أو نهضتك تكون في البحر </a:t>
            </a:r>
            <a:endParaRPr lang="en-US" dirty="0"/>
          </a:p>
        </p:txBody>
      </p:sp>
    </p:spTree>
    <p:extLst>
      <p:ext uri="{BB962C8B-B14F-4D97-AF65-F5344CB8AC3E}">
        <p14:creationId xmlns:p14="http://schemas.microsoft.com/office/powerpoint/2010/main" val="237978005"/>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تضرعاتنا وطلباتنا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800" b="0" kern="1200" baseline="0" dirty="0">
                          <a:solidFill>
                            <a:srgbClr val="FFC000"/>
                          </a:solidFill>
                          <a:latin typeface="Athanasius" pitchFamily="2" charset="0"/>
                          <a:ea typeface="+mn-ea"/>
                          <a:cs typeface="+mn-cs"/>
                        </a:rPr>
                        <a:t>'en nen;\o nem</a:t>
                      </a:r>
                    </a:p>
                    <a:p>
                      <a:pPr algn="ctr"/>
                      <a:r>
                        <a:rPr lang="pt-BR" sz="4800" b="0" kern="1200" baseline="0" dirty="0">
                          <a:solidFill>
                            <a:srgbClr val="FFC000"/>
                          </a:solidFill>
                          <a:latin typeface="Athanasius" pitchFamily="2" charset="0"/>
                          <a:ea typeface="+mn-ea"/>
                          <a:cs typeface="+mn-cs"/>
                        </a:rPr>
                        <a:t>nentwb\</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خين نين تيهو نيم نين طفه</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7991593"/>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التي نرفعها إليك</a:t>
                      </a:r>
                      <a:r>
                        <a:rPr lang="ar-EG" sz="4800" b="1" dirty="0"/>
                        <a:t> </a:t>
                      </a:r>
                      <a:r>
                        <a:rPr lang="ar-SA" sz="4800" b="1" dirty="0"/>
                        <a:t>أيها الرب إلهنا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eten`iri</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mmwou</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e`p</a:t>
                      </a: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wi</a:t>
                      </a:r>
                      <a:endParaRPr lang="en-US" sz="4000" b="0" kern="1200" baseline="0" dirty="0">
                        <a:solidFill>
                          <a:srgbClr val="FFC000"/>
                        </a:solidFill>
                        <a:latin typeface="Athanasius" pitchFamily="2" charset="0"/>
                        <a:ea typeface="+mn-ea"/>
                        <a:cs typeface="+mn-cs"/>
                      </a:endParaRPr>
                    </a:p>
                    <a:p>
                      <a:pPr algn="ct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arok</a:t>
                      </a:r>
                      <a:r>
                        <a:rPr lang="en-US" sz="4000" b="0" kern="1200" baseline="0" dirty="0">
                          <a:solidFill>
                            <a:srgbClr val="FFC000"/>
                          </a:solidFill>
                          <a:latin typeface="Athanasius" pitchFamily="2" charset="0"/>
                          <a:ea typeface="+mn-ea"/>
                          <a:cs typeface="+mn-cs"/>
                        </a:rPr>
                        <a:t> ~P_ </a:t>
                      </a:r>
                      <a:r>
                        <a:rPr lang="en-US" sz="4000" b="0" kern="1200" baseline="0" dirty="0" err="1">
                          <a:solidFill>
                            <a:srgbClr val="FFC000"/>
                          </a:solidFill>
                          <a:latin typeface="Athanasius" pitchFamily="2" charset="0"/>
                          <a:ea typeface="+mn-ea"/>
                          <a:cs typeface="+mn-cs"/>
                        </a:rPr>
                        <a:t>Pennou</a:t>
                      </a:r>
                      <a:r>
                        <a:rPr lang="en-US" sz="4000" b="0" kern="1200" baseline="0" dirty="0">
                          <a:solidFill>
                            <a:srgbClr val="FFC0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إيرى إمموؤو إى إبشوى هازوك إبشويس بيننوتى</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1372320"/>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الذين سبقوا فرقدوا</a:t>
                      </a:r>
                      <a:br>
                        <a:rPr lang="ar-SA" sz="4800" b="1" dirty="0"/>
                      </a:br>
                      <a:r>
                        <a:rPr lang="ar-SA" sz="4800" b="1" dirty="0"/>
                        <a:t>نيحهم</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C000"/>
                          </a:solidFill>
                          <a:latin typeface="Athanasius" pitchFamily="2" charset="0"/>
                          <a:ea typeface="+mn-ea"/>
                          <a:cs typeface="+mn-cs"/>
                        </a:rPr>
                        <a:t>Nh`etauer</a:t>
                      </a:r>
                      <a:r>
                        <a:rPr lang="en-US" sz="4000" b="0" kern="1200" baseline="0" dirty="0">
                          <a:solidFill>
                            <a:srgbClr val="FFC000"/>
                          </a:solidFill>
                          <a:latin typeface="Athanasius" pitchFamily="2" charset="0"/>
                          <a:ea typeface="+mn-ea"/>
                          <a:cs typeface="+mn-cs"/>
                        </a:rPr>
                        <a:t>]</a:t>
                      </a:r>
                      <a:r>
                        <a:rPr lang="en-US" sz="4000" b="0" kern="1200" baseline="0" dirty="0" err="1">
                          <a:solidFill>
                            <a:srgbClr val="FFC000"/>
                          </a:solidFill>
                          <a:latin typeface="Athanasius" pitchFamily="2" charset="0"/>
                          <a:ea typeface="+mn-ea"/>
                          <a:cs typeface="+mn-cs"/>
                        </a:rPr>
                        <a:t>orp</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n`enkot</a:t>
                      </a:r>
                      <a:endParaRPr lang="en-US" sz="4000" b="0" kern="1200" baseline="0" dirty="0">
                        <a:solidFill>
                          <a:srgbClr val="FFC000"/>
                        </a:solidFill>
                        <a:latin typeface="Athanasius" pitchFamily="2" charset="0"/>
                        <a:ea typeface="+mn-ea"/>
                        <a:cs typeface="+mn-cs"/>
                      </a:endParaRPr>
                    </a:p>
                    <a:p>
                      <a:pPr algn="ctr" rtl="0"/>
                      <a:r>
                        <a:rPr lang="en-US" sz="4000" b="0" kern="1200" baseline="0" dirty="0" err="1">
                          <a:solidFill>
                            <a:srgbClr val="FFC000"/>
                          </a:solidFill>
                          <a:latin typeface="Athanasius" pitchFamily="2" charset="0"/>
                          <a:ea typeface="+mn-ea"/>
                          <a:cs typeface="+mn-cs"/>
                        </a:rPr>
                        <a:t>ma`mton</a:t>
                      </a:r>
                      <a:r>
                        <a:rPr lang="en-US" sz="4000" b="0" kern="1200" baseline="0" dirty="0">
                          <a:solidFill>
                            <a:srgbClr val="FFC000"/>
                          </a:solidFill>
                          <a:latin typeface="Athanasius" pitchFamily="2" charset="0"/>
                          <a:ea typeface="+mn-ea"/>
                          <a:cs typeface="+mn-cs"/>
                        </a:rPr>
                        <a:t> </a:t>
                      </a:r>
                      <a:r>
                        <a:rPr lang="en-US" sz="4000" b="0" kern="1200" baseline="0" dirty="0" err="1">
                          <a:solidFill>
                            <a:srgbClr val="FFC000"/>
                          </a:solidFill>
                          <a:latin typeface="Athanasius" pitchFamily="2" charset="0"/>
                          <a:ea typeface="+mn-ea"/>
                          <a:cs typeface="+mn-cs"/>
                        </a:rPr>
                        <a:t>nwou</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نيئتاف إير شورب إن إنكوت ما إمطون نؤو</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83923196"/>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المرضي إشفيهم </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C000"/>
                          </a:solidFill>
                          <a:latin typeface="Athanasius" pitchFamily="2" charset="0"/>
                          <a:ea typeface="+mn-ea"/>
                          <a:cs typeface="+mn-cs"/>
                        </a:rPr>
                        <a:t>nhet</a:t>
                      </a:r>
                      <a:r>
                        <a:rPr lang="en-US" sz="4400" b="0" kern="1200" baseline="0" dirty="0">
                          <a:solidFill>
                            <a:srgbClr val="FFC000"/>
                          </a:solidFill>
                          <a:latin typeface="Athanasius" pitchFamily="2" charset="0"/>
                          <a:ea typeface="+mn-ea"/>
                          <a:cs typeface="+mn-cs"/>
                        </a:rPr>
                        <a:t>]</a:t>
                      </a:r>
                      <a:r>
                        <a:rPr lang="en-US" sz="4400" b="0" kern="1200" baseline="0" dirty="0" err="1">
                          <a:solidFill>
                            <a:srgbClr val="FFC000"/>
                          </a:solidFill>
                          <a:latin typeface="Athanasius" pitchFamily="2" charset="0"/>
                          <a:ea typeface="+mn-ea"/>
                          <a:cs typeface="+mn-cs"/>
                        </a:rPr>
                        <a:t>wni</a:t>
                      </a:r>
                      <a:endParaRPr lang="en-US" sz="4400" b="0" kern="1200" baseline="0" dirty="0">
                        <a:solidFill>
                          <a:srgbClr val="FFC000"/>
                        </a:solidFill>
                        <a:latin typeface="Athanasius" pitchFamily="2" charset="0"/>
                        <a:ea typeface="+mn-ea"/>
                        <a:cs typeface="+mn-cs"/>
                      </a:endParaRPr>
                    </a:p>
                    <a:p>
                      <a:pPr algn="ctr"/>
                      <a:r>
                        <a:rPr lang="en-US" sz="4400" b="0" kern="1200" baseline="0" dirty="0" err="1">
                          <a:solidFill>
                            <a:srgbClr val="FFC000"/>
                          </a:solidFill>
                          <a:latin typeface="Athanasius" pitchFamily="2" charset="0"/>
                          <a:ea typeface="+mn-ea"/>
                          <a:cs typeface="+mn-cs"/>
                        </a:rPr>
                        <a:t>matalswou</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نى إتشونى ما تالتشوؤ</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2697182"/>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لأنك انت هو حياتنا كلنا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C000"/>
                          </a:solidFill>
                          <a:latin typeface="Athanasius" pitchFamily="2" charset="0"/>
                          <a:ea typeface="+mn-ea"/>
                          <a:cs typeface="+mn-cs"/>
                        </a:rPr>
                        <a:t>Je `</a:t>
                      </a:r>
                      <a:r>
                        <a:rPr lang="en-US" sz="4400" b="0" kern="1200" baseline="0" dirty="0" err="1">
                          <a:solidFill>
                            <a:srgbClr val="FFC000"/>
                          </a:solidFill>
                          <a:latin typeface="Athanasius" pitchFamily="2" charset="0"/>
                          <a:ea typeface="+mn-ea"/>
                          <a:cs typeface="+mn-cs"/>
                        </a:rPr>
                        <a:t>nqok</a:t>
                      </a:r>
                      <a:r>
                        <a:rPr lang="en-US" sz="4400" b="0" kern="1200" baseline="0" dirty="0">
                          <a:solidFill>
                            <a:srgbClr val="FFC000"/>
                          </a:solidFill>
                          <a:latin typeface="Athanasius" pitchFamily="2" charset="0"/>
                          <a:ea typeface="+mn-ea"/>
                          <a:cs typeface="+mn-cs"/>
                        </a:rPr>
                        <a:t> gar </a:t>
                      </a:r>
                      <a:r>
                        <a:rPr lang="en-US" sz="4400" b="0" kern="1200" baseline="0" dirty="0" err="1">
                          <a:solidFill>
                            <a:srgbClr val="FFC000"/>
                          </a:solidFill>
                          <a:latin typeface="Athanasius" pitchFamily="2" charset="0"/>
                          <a:ea typeface="+mn-ea"/>
                          <a:cs typeface="+mn-cs"/>
                        </a:rPr>
                        <a:t>pe</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penwn</a:t>
                      </a:r>
                      <a:r>
                        <a:rPr lang="en-US" sz="4400" b="0" kern="1200" baseline="0" dirty="0">
                          <a:solidFill>
                            <a:srgbClr val="FFC000"/>
                          </a:solidFill>
                          <a:latin typeface="Athanasius" pitchFamily="2" charset="0"/>
                          <a:ea typeface="+mn-ea"/>
                          <a:cs typeface="+mn-cs"/>
                        </a:rPr>
                        <a:t>' </a:t>
                      </a:r>
                      <a:r>
                        <a:rPr lang="en-US" sz="4400" b="0" kern="1200" baseline="0" dirty="0" err="1">
                          <a:solidFill>
                            <a:srgbClr val="FFC000"/>
                          </a:solidFill>
                          <a:latin typeface="Athanasius" pitchFamily="2" charset="0"/>
                          <a:ea typeface="+mn-ea"/>
                          <a:cs typeface="+mn-cs"/>
                        </a:rPr>
                        <a:t>throu</a:t>
                      </a:r>
                      <a:endParaRPr lang="en-US" sz="4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جى إنثوك غار بي بين أونخ تيرو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0822801"/>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a:t>
                      </a:r>
                      <a:r>
                        <a:rPr lang="ar-EG" sz="4800" b="1" dirty="0"/>
                        <a:t> </a:t>
                      </a:r>
                      <a:r>
                        <a:rPr lang="ar-SA" sz="4800" b="1" dirty="0"/>
                        <a:t>خلاصنا كلنا ورجاؤنا كلنا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C000"/>
                          </a:solidFill>
                          <a:latin typeface="Athanasius" pitchFamily="2" charset="0"/>
                          <a:ea typeface="+mn-ea"/>
                          <a:cs typeface="+mn-cs"/>
                        </a:rPr>
                        <a:t>nem penoujai throu&gt; nem</a:t>
                      </a:r>
                    </a:p>
                    <a:p>
                      <a:pPr algn="ctr"/>
                      <a:r>
                        <a:rPr lang="pt-BR" sz="4000" b="0" kern="1200" baseline="0" dirty="0">
                          <a:solidFill>
                            <a:srgbClr val="FFC000"/>
                          </a:solidFill>
                          <a:latin typeface="Athanasius" pitchFamily="2" charset="0"/>
                          <a:ea typeface="+mn-ea"/>
                          <a:cs typeface="+mn-cs"/>
                        </a:rPr>
                        <a:t>ten\elpic throu</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بين أوجاى تيرو نيم تين هلبيس تيرو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5928484"/>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وشفاؤنا كلنا وقيامتنا</a:t>
                      </a:r>
                      <a:r>
                        <a:rPr lang="ar-EG" sz="5400" b="1" dirty="0"/>
                        <a:t> </a:t>
                      </a:r>
                      <a:r>
                        <a:rPr lang="ar-SA" sz="5400" b="1" dirty="0"/>
                        <a:t>كلنا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C000"/>
                          </a:solidFill>
                          <a:latin typeface="Athanasius" pitchFamily="2" charset="0"/>
                          <a:ea typeface="+mn-ea"/>
                          <a:cs typeface="+mn-cs"/>
                        </a:rPr>
                        <a:t>nem pentalso</a:t>
                      </a:r>
                    </a:p>
                    <a:p>
                      <a:pPr algn="ctr"/>
                      <a:r>
                        <a:rPr lang="pt-BR" sz="4000" b="0" kern="1200" baseline="0" dirty="0">
                          <a:solidFill>
                            <a:srgbClr val="FFC000"/>
                          </a:solidFill>
                          <a:latin typeface="Athanasius" pitchFamily="2" charset="0"/>
                          <a:ea typeface="+mn-ea"/>
                          <a:cs typeface="+mn-cs"/>
                        </a:rPr>
                        <a:t>throu&gt; nem ten`anactacic thren</a:t>
                      </a:r>
                      <a:endParaRPr lang="en-US" sz="4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بين طالتشو تيرو نيم تين أناستاسيس تيرين</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extBox 2">
            <a:hlinkClick r:id="rId3" action="ppaction://hlinksldjump"/>
            <a:extLst>
              <a:ext uri="{FF2B5EF4-FFF2-40B4-BE49-F238E27FC236}">
                <a16:creationId xmlns:a16="http://schemas.microsoft.com/office/drawing/2014/main" id="{851E184A-D1B2-B620-0EDF-E5A2D18480A4}"/>
              </a:ext>
            </a:extLst>
          </p:cNvPr>
          <p:cNvSpPr txBox="1"/>
          <p:nvPr/>
        </p:nvSpPr>
        <p:spPr>
          <a:xfrm>
            <a:off x="7067550" y="3902308"/>
            <a:ext cx="2076450" cy="523220"/>
          </a:xfrm>
          <a:prstGeom prst="rect">
            <a:avLst/>
          </a:prstGeom>
          <a:noFill/>
        </p:spPr>
        <p:txBody>
          <a:bodyPr wrap="square">
            <a:spAutoFit/>
          </a:bodyPr>
          <a:lstStyle/>
          <a:p>
            <a:pPr algn="r"/>
            <a:r>
              <a:rPr lang="ar-EG" sz="2800" b="1" dirty="0">
                <a:solidFill>
                  <a:srgbClr val="FFC000"/>
                </a:solidFill>
              </a:rPr>
              <a:t>المزمور قبطي</a:t>
            </a:r>
            <a:endParaRPr lang="en-US" sz="2800" dirty="0">
              <a:solidFill>
                <a:srgbClr val="FFC000"/>
              </a:solidFill>
            </a:endParaRPr>
          </a:p>
        </p:txBody>
      </p:sp>
    </p:spTree>
    <p:extLst>
      <p:ext uri="{BB962C8B-B14F-4D97-AF65-F5344CB8AC3E}">
        <p14:creationId xmlns:p14="http://schemas.microsoft.com/office/powerpoint/2010/main" val="2900289018"/>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118985"/>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3"/>
          <p:cNvSpPr>
            <a:spLocks noGrp="1"/>
          </p:cNvSpPr>
          <p:nvPr>
            <p:ph sz="half" idx="4294967295"/>
          </p:nvPr>
        </p:nvSpPr>
        <p:spPr bwMode="auto">
          <a:xfrm>
            <a:off x="5029200" y="3219450"/>
            <a:ext cx="4114800" cy="28003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defRPr/>
            </a:pPr>
            <a:r>
              <a:rPr lang="ar-EG" sz="4400" b="1" kern="1200" dirty="0">
                <a:solidFill>
                  <a:srgbClr val="FFFFFF"/>
                </a:solidFill>
                <a:latin typeface="Times New Roman" pitchFamily="18" charset="0"/>
                <a:cs typeface="+mj-cs"/>
              </a:rPr>
              <a:t>صرت مثل إنسان ليس له معين. صرت حراً بين الأموات استيقظ يا رب لماذا تنام</a:t>
            </a:r>
          </a:p>
        </p:txBody>
      </p:sp>
      <p:sp>
        <p:nvSpPr>
          <p:cNvPr id="477187" name="Content Placeholder 3"/>
          <p:cNvSpPr txBox="1">
            <a:spLocks/>
          </p:cNvSpPr>
          <p:nvPr/>
        </p:nvSpPr>
        <p:spPr bwMode="auto">
          <a:xfrm>
            <a:off x="0" y="3219450"/>
            <a:ext cx="50133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Low" rtl="1" eaLnBrk="1" hangingPunct="1">
              <a:spcBef>
                <a:spcPct val="20000"/>
              </a:spcBef>
              <a:defRPr/>
            </a:pPr>
            <a:r>
              <a:rPr lang="ar-EG" sz="4400" b="1" dirty="0">
                <a:solidFill>
                  <a:srgbClr val="FFFFFF"/>
                </a:solidFill>
                <a:latin typeface="Times New Roman" pitchFamily="18" charset="0"/>
                <a:cs typeface="+mj-cs"/>
              </a:rPr>
              <a:t>آى إير إم إفريتى إن أو رومى إن أت إرﭬويثين إيروف: إى أوى إن ريمهى خين نى ريف موؤت:</a:t>
            </a:r>
          </a:p>
        </p:txBody>
      </p:sp>
      <p:sp>
        <p:nvSpPr>
          <p:cNvPr id="570373" name="Line 2"/>
          <p:cNvSpPr>
            <a:spLocks noChangeShapeType="1"/>
          </p:cNvSpPr>
          <p:nvPr/>
        </p:nvSpPr>
        <p:spPr bwMode="auto">
          <a:xfrm flipH="1">
            <a:off x="5013325" y="3335338"/>
            <a:ext cx="0" cy="268446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Title 3"/>
          <p:cNvSpPr txBox="1">
            <a:spLocks/>
          </p:cNvSpPr>
          <p:nvPr/>
        </p:nvSpPr>
        <p:spPr>
          <a:xfrm>
            <a:off x="0" y="1228725"/>
            <a:ext cx="9144000" cy="762000"/>
          </a:xfrm>
          <a:prstGeom prst="rect">
            <a:avLst/>
          </a:prstGeom>
        </p:spPr>
        <p:txBody>
          <a:bodyPr/>
          <a:lstStyle/>
          <a:p>
            <a:pPr algn="ctr" rtl="1">
              <a:defRPr/>
            </a:pPr>
            <a:endParaRPr lang="ar-EG" sz="4400" b="1" u="sng" kern="0" dirty="0">
              <a:solidFill>
                <a:srgbClr val="FFC000"/>
              </a:solidFill>
              <a:latin typeface="Times New Roman" pitchFamily="18" charset="0"/>
              <a:cs typeface="Times New Roman" pitchFamily="18" charset="0"/>
            </a:endParaRPr>
          </a:p>
        </p:txBody>
      </p:sp>
      <p:sp>
        <p:nvSpPr>
          <p:cNvPr id="570375" name="Content Placeholder 2"/>
          <p:cNvSpPr txBox="1">
            <a:spLocks/>
          </p:cNvSpPr>
          <p:nvPr/>
        </p:nvSpPr>
        <p:spPr bwMode="auto">
          <a:xfrm>
            <a:off x="0" y="1371600"/>
            <a:ext cx="914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pt-BR" sz="4000">
                <a:solidFill>
                  <a:schemeClr val="bg1"/>
                </a:solidFill>
                <a:latin typeface="CS New Athanasius" panose="020B0500000000000000" pitchFamily="34" charset="0"/>
              </a:rPr>
              <a:t>Aier`m`vry] `nourwmi `naterboy;in `erof@ eioi `nremhe qen nirefmwout.</a:t>
            </a:r>
            <a:r>
              <a:rPr lang="ar-EG" sz="4000">
                <a:solidFill>
                  <a:schemeClr val="bg1"/>
                </a:solidFill>
                <a:latin typeface="CS New Athanasius" panose="020B0500000000000000" pitchFamily="34" charset="0"/>
              </a:rPr>
              <a:t> </a:t>
            </a:r>
            <a:r>
              <a:rPr lang="pt-BR" sz="4000">
                <a:solidFill>
                  <a:schemeClr val="bg1"/>
                </a:solidFill>
                <a:latin typeface="CS New Athanasius" panose="020B0500000000000000" pitchFamily="34" charset="0"/>
              </a:rPr>
              <a:t>Twnk P=o=c e;beou `kenkot@</a:t>
            </a:r>
          </a:p>
        </p:txBody>
      </p:sp>
    </p:spTree>
    <p:extLst>
      <p:ext uri="{BB962C8B-B14F-4D97-AF65-F5344CB8AC3E}">
        <p14:creationId xmlns:p14="http://schemas.microsoft.com/office/powerpoint/2010/main" val="2746833025"/>
      </p:ext>
    </p:extLst>
  </p:cSld>
  <p:clrMapOvr>
    <a:masterClrMapping/>
  </p:clrMapOvr>
  <p:transition/>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1394" name="Title 1"/>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t>المزمور 87: 3 ومز 43: 19 ، 22 </a:t>
            </a:r>
          </a:p>
        </p:txBody>
      </p:sp>
      <p:sp>
        <p:nvSpPr>
          <p:cNvPr id="2" name="Content Placeholder 3"/>
          <p:cNvSpPr>
            <a:spLocks noGrp="1"/>
          </p:cNvSpPr>
          <p:nvPr>
            <p:ph sz="half" idx="4294967295"/>
          </p:nvPr>
        </p:nvSpPr>
        <p:spPr bwMode="auto">
          <a:xfrm>
            <a:off x="5791200" y="2590800"/>
            <a:ext cx="3352800" cy="4154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defRPr/>
            </a:pPr>
            <a:r>
              <a:rPr lang="ar-EG" sz="4400" b="1" kern="1200" dirty="0">
                <a:solidFill>
                  <a:srgbClr val="FFFFFF"/>
                </a:solidFill>
                <a:latin typeface="Times New Roman" pitchFamily="18" charset="0"/>
                <a:cs typeface="+mj-cs"/>
              </a:rPr>
              <a:t>قم ولا تقصنا عنك إلى الانقضاء. قم يا رب أعنا وإنقذنا من أجل إسمك القدوس: الليلويا. </a:t>
            </a:r>
          </a:p>
        </p:txBody>
      </p:sp>
      <p:sp>
        <p:nvSpPr>
          <p:cNvPr id="477187" name="Content Placeholder 3"/>
          <p:cNvSpPr txBox="1">
            <a:spLocks/>
          </p:cNvSpPr>
          <p:nvPr/>
        </p:nvSpPr>
        <p:spPr bwMode="auto">
          <a:xfrm>
            <a:off x="0" y="2600325"/>
            <a:ext cx="5715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Low" rtl="1" eaLnBrk="1" hangingPunct="1">
              <a:spcBef>
                <a:spcPct val="20000"/>
              </a:spcBef>
              <a:defRPr/>
            </a:pPr>
            <a:r>
              <a:rPr lang="ar-EG" sz="4400" b="1" dirty="0">
                <a:solidFill>
                  <a:srgbClr val="FFFFFF"/>
                </a:solidFill>
                <a:latin typeface="Times New Roman" pitchFamily="18" charset="0"/>
                <a:cs typeface="+mj-cs"/>
              </a:rPr>
              <a:t>طونك إبشويس إثـﭭـى أو إكئنكوت طونك إمبير هيتين إنسوك شا إيـﭭول: طونك إبشويس آرى ﭬويثين إيرون: أووه سوتتين إثـﭭـى بيك ران إثؤواب: الليلويا </a:t>
            </a:r>
          </a:p>
        </p:txBody>
      </p:sp>
      <p:sp>
        <p:nvSpPr>
          <p:cNvPr id="571397" name="Line 2"/>
          <p:cNvSpPr>
            <a:spLocks noChangeShapeType="1"/>
          </p:cNvSpPr>
          <p:nvPr/>
        </p:nvSpPr>
        <p:spPr bwMode="auto">
          <a:xfrm flipH="1">
            <a:off x="5715000" y="2716213"/>
            <a:ext cx="0" cy="40386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Title 3"/>
          <p:cNvSpPr txBox="1">
            <a:spLocks/>
          </p:cNvSpPr>
          <p:nvPr/>
        </p:nvSpPr>
        <p:spPr>
          <a:xfrm>
            <a:off x="0" y="0"/>
            <a:ext cx="9144000" cy="762000"/>
          </a:xfrm>
          <a:prstGeom prst="rect">
            <a:avLst/>
          </a:prstGeom>
        </p:spPr>
        <p:txBody>
          <a:bodyPr/>
          <a:lstStyle/>
          <a:p>
            <a:pPr algn="ctr" rtl="1">
              <a:defRPr/>
            </a:pPr>
            <a:endParaRPr lang="ar-EG" sz="4400" b="1" u="sng" kern="0" dirty="0">
              <a:solidFill>
                <a:srgbClr val="FFC000"/>
              </a:solidFill>
              <a:latin typeface="Times New Roman" pitchFamily="18" charset="0"/>
              <a:cs typeface="Times New Roman" pitchFamily="18" charset="0"/>
            </a:endParaRPr>
          </a:p>
        </p:txBody>
      </p:sp>
      <p:sp>
        <p:nvSpPr>
          <p:cNvPr id="571399" name="Content Placeholder 2"/>
          <p:cNvSpPr txBox="1">
            <a:spLocks/>
          </p:cNvSpPr>
          <p:nvPr/>
        </p:nvSpPr>
        <p:spPr bwMode="auto">
          <a:xfrm>
            <a:off x="152400" y="762000"/>
            <a:ext cx="891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pt-BR" sz="4000">
                <a:solidFill>
                  <a:schemeClr val="bg1"/>
                </a:solidFill>
                <a:latin typeface="CS New Athanasius" panose="020B0500000000000000" pitchFamily="34" charset="0"/>
              </a:rPr>
              <a:t>twnk `mperhiten `ncwk sa `ebol.Twnk P=o=c ariboy;in `eron@ ouoh cotten e;be pekran `e;ouab@ =a=l.</a:t>
            </a:r>
          </a:p>
        </p:txBody>
      </p:sp>
    </p:spTree>
    <p:extLst>
      <p:ext uri="{BB962C8B-B14F-4D97-AF65-F5344CB8AC3E}">
        <p14:creationId xmlns:p14="http://schemas.microsoft.com/office/powerpoint/2010/main" val="27437716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لأنك تركب على خيلك فتكون فروسيتك خلاصاً. وتوتر قوسك توتراً على السحب قال الرب لتنشق الأرض بالأنهار، تراك الأمم فتتمخض وجعاً ويشتت مياه مسالكه اعطت اللجة صوتها عند ارتفاع خياله </a:t>
            </a:r>
            <a:endParaRPr lang="en-US" dirty="0"/>
          </a:p>
        </p:txBody>
      </p:sp>
    </p:spTree>
    <p:extLst>
      <p:ext uri="{BB962C8B-B14F-4D97-AF65-F5344CB8AC3E}">
        <p14:creationId xmlns:p14="http://schemas.microsoft.com/office/powerpoint/2010/main" val="2597792408"/>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2418" name="Title 1"/>
          <p:cNvSpPr>
            <a:spLocks noGrp="1"/>
          </p:cNvSpPr>
          <p:nvPr>
            <p:ph type="title" idx="4294967295"/>
          </p:nvPr>
        </p:nvSpPr>
        <p:spPr bwMode="auto">
          <a:xfrm>
            <a:off x="914400" y="-3175"/>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ar-EG"/>
              <a:t>ثم المزمور 125: 3</a:t>
            </a:r>
            <a:br>
              <a:rPr lang="ar-EG"/>
            </a:br>
            <a:r>
              <a:rPr lang="ar-EG"/>
              <a:t>يطرح باللحن السنوى </a:t>
            </a:r>
          </a:p>
        </p:txBody>
      </p:sp>
      <p:sp>
        <p:nvSpPr>
          <p:cNvPr id="2" name="Content Placeholder 3"/>
          <p:cNvSpPr>
            <a:spLocks noGrp="1"/>
          </p:cNvSpPr>
          <p:nvPr>
            <p:ph sz="half" idx="4294967295"/>
          </p:nvPr>
        </p:nvSpPr>
        <p:spPr bwMode="auto">
          <a:xfrm>
            <a:off x="5410200" y="3124200"/>
            <a:ext cx="3733800" cy="34782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defRPr/>
            </a:pPr>
            <a:r>
              <a:rPr lang="ar-EG" sz="4400" b="1" kern="1200" dirty="0">
                <a:solidFill>
                  <a:srgbClr val="FFFFFF"/>
                </a:solidFill>
                <a:latin typeface="Times New Roman" pitchFamily="18" charset="0"/>
                <a:cs typeface="+mj-cs"/>
              </a:rPr>
              <a:t>حينئذ امتلأ فمنا فرحاً ولساننا تهليلاً، حينئذ يقال في الأمم أن الرب قد عظم الصنيع معهم. </a:t>
            </a:r>
          </a:p>
        </p:txBody>
      </p:sp>
      <p:sp>
        <p:nvSpPr>
          <p:cNvPr id="477187" name="Content Placeholder 3"/>
          <p:cNvSpPr txBox="1">
            <a:spLocks/>
          </p:cNvSpPr>
          <p:nvPr/>
        </p:nvSpPr>
        <p:spPr bwMode="auto">
          <a:xfrm>
            <a:off x="0" y="3133725"/>
            <a:ext cx="54102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Low" rtl="1" eaLnBrk="1" hangingPunct="1">
              <a:spcBef>
                <a:spcPct val="20000"/>
              </a:spcBef>
              <a:defRPr/>
            </a:pPr>
            <a:r>
              <a:rPr lang="ar-EG" sz="4400" b="1" dirty="0">
                <a:solidFill>
                  <a:srgbClr val="FFFFFF"/>
                </a:solidFill>
                <a:latin typeface="Times New Roman" pitchFamily="18" charset="0"/>
                <a:cs typeface="+mj-cs"/>
              </a:rPr>
              <a:t>توتى رون أفموه إن راشى أووه بين لاس خين أوثيليل: توتى إﭪ إيجوس خين نى إثنوس: ﭼـى آ إبشويس تاشى إيرى نيموؤ </a:t>
            </a:r>
          </a:p>
        </p:txBody>
      </p:sp>
      <p:sp>
        <p:nvSpPr>
          <p:cNvPr id="572421" name="Line 2"/>
          <p:cNvSpPr>
            <a:spLocks noChangeShapeType="1"/>
          </p:cNvSpPr>
          <p:nvPr/>
        </p:nvSpPr>
        <p:spPr bwMode="auto">
          <a:xfrm flipH="1">
            <a:off x="5410200" y="3249613"/>
            <a:ext cx="0" cy="33623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Title 3"/>
          <p:cNvSpPr txBox="1">
            <a:spLocks/>
          </p:cNvSpPr>
          <p:nvPr/>
        </p:nvSpPr>
        <p:spPr>
          <a:xfrm>
            <a:off x="0" y="931863"/>
            <a:ext cx="9144000" cy="762000"/>
          </a:xfrm>
          <a:prstGeom prst="rect">
            <a:avLst/>
          </a:prstGeom>
        </p:spPr>
        <p:txBody>
          <a:bodyPr/>
          <a:lstStyle/>
          <a:p>
            <a:pPr algn="ctr" rtl="1">
              <a:defRPr/>
            </a:pPr>
            <a:endParaRPr lang="ar-EG" sz="4400" b="1" u="sng" kern="0" dirty="0">
              <a:solidFill>
                <a:srgbClr val="FFC000"/>
              </a:solidFill>
              <a:latin typeface="Times New Roman" pitchFamily="18" charset="0"/>
              <a:cs typeface="Times New Roman" pitchFamily="18" charset="0"/>
            </a:endParaRPr>
          </a:p>
        </p:txBody>
      </p:sp>
      <p:sp>
        <p:nvSpPr>
          <p:cNvPr id="572423" name="Content Placeholder 2"/>
          <p:cNvSpPr txBox="1">
            <a:spLocks/>
          </p:cNvSpPr>
          <p:nvPr/>
        </p:nvSpPr>
        <p:spPr bwMode="auto">
          <a:xfrm>
            <a:off x="152400" y="1371600"/>
            <a:ext cx="891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pt-BR" sz="4000">
                <a:solidFill>
                  <a:schemeClr val="bg1"/>
                </a:solidFill>
                <a:latin typeface="CS New Athanasius" panose="020B0500000000000000" pitchFamily="34" charset="0"/>
              </a:rPr>
              <a:t>Tote rwn afmoh `nrasi ouoh penlac qen ou;elyl@ tote eu`ejoc qen nie;noc@ je a P=o=c tase `iri nemwou</a:t>
            </a:r>
          </a:p>
        </p:txBody>
      </p:sp>
    </p:spTree>
    <p:extLst>
      <p:ext uri="{BB962C8B-B14F-4D97-AF65-F5344CB8AC3E}">
        <p14:creationId xmlns:p14="http://schemas.microsoft.com/office/powerpoint/2010/main" val="2179060259"/>
      </p:ext>
    </p:extLst>
  </p:cSld>
  <p:clrMapOvr>
    <a:masterClrMapping/>
  </p:clrMapOvr>
  <p:transition/>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42" name="Title 1"/>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t>مز 125: 3</a:t>
            </a:r>
          </a:p>
        </p:txBody>
      </p:sp>
      <p:sp>
        <p:nvSpPr>
          <p:cNvPr id="2" name="Content Placeholder 3"/>
          <p:cNvSpPr>
            <a:spLocks noGrp="1"/>
          </p:cNvSpPr>
          <p:nvPr>
            <p:ph sz="half" idx="4294967295"/>
          </p:nvPr>
        </p:nvSpPr>
        <p:spPr bwMode="auto">
          <a:xfrm>
            <a:off x="5410200" y="2514600"/>
            <a:ext cx="3733800" cy="21240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defRPr/>
            </a:pPr>
            <a:r>
              <a:rPr lang="ar-EG" sz="4400" b="1" kern="1200" dirty="0">
                <a:solidFill>
                  <a:srgbClr val="FFFFFF"/>
                </a:solidFill>
                <a:latin typeface="Times New Roman" pitchFamily="18" charset="0"/>
                <a:cs typeface="+mj-cs"/>
              </a:rPr>
              <a:t>أكثر الرب الصنيع معنا فصرنا فرحين: الليلويا. </a:t>
            </a:r>
          </a:p>
        </p:txBody>
      </p:sp>
      <p:sp>
        <p:nvSpPr>
          <p:cNvPr id="477187" name="Content Placeholder 3"/>
          <p:cNvSpPr txBox="1">
            <a:spLocks/>
          </p:cNvSpPr>
          <p:nvPr/>
        </p:nvSpPr>
        <p:spPr bwMode="auto">
          <a:xfrm>
            <a:off x="0" y="2524125"/>
            <a:ext cx="5410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Low" rtl="1" eaLnBrk="1" hangingPunct="1">
              <a:spcBef>
                <a:spcPct val="20000"/>
              </a:spcBef>
              <a:defRPr/>
            </a:pPr>
            <a:r>
              <a:rPr lang="ar-EG" sz="4400" b="1" dirty="0">
                <a:solidFill>
                  <a:srgbClr val="FFFFFF"/>
                </a:solidFill>
                <a:latin typeface="Times New Roman" pitchFamily="18" charset="0"/>
                <a:cs typeface="+mj-cs"/>
              </a:rPr>
              <a:t> آ إبشويس تاشى إيرى نيمان آن شوبى إن أونوف إممون: الليلويا </a:t>
            </a:r>
          </a:p>
        </p:txBody>
      </p:sp>
      <p:sp>
        <p:nvSpPr>
          <p:cNvPr id="573445" name="Line 2"/>
          <p:cNvSpPr>
            <a:spLocks noChangeShapeType="1"/>
          </p:cNvSpPr>
          <p:nvPr/>
        </p:nvSpPr>
        <p:spPr bwMode="auto">
          <a:xfrm flipH="1">
            <a:off x="5391150" y="2640013"/>
            <a:ext cx="0" cy="1931987"/>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Title 3"/>
          <p:cNvSpPr txBox="1">
            <a:spLocks/>
          </p:cNvSpPr>
          <p:nvPr/>
        </p:nvSpPr>
        <p:spPr>
          <a:xfrm>
            <a:off x="0" y="0"/>
            <a:ext cx="9144000" cy="762000"/>
          </a:xfrm>
          <a:prstGeom prst="rect">
            <a:avLst/>
          </a:prstGeom>
        </p:spPr>
        <p:txBody>
          <a:bodyPr/>
          <a:lstStyle/>
          <a:p>
            <a:pPr algn="ctr" rtl="1">
              <a:defRPr/>
            </a:pPr>
            <a:endParaRPr lang="ar-EG" sz="4400" b="1" u="sng" kern="0" dirty="0">
              <a:solidFill>
                <a:srgbClr val="FFC000"/>
              </a:solidFill>
              <a:latin typeface="Times New Roman" pitchFamily="18" charset="0"/>
              <a:cs typeface="Times New Roman" pitchFamily="18" charset="0"/>
            </a:endParaRPr>
          </a:p>
        </p:txBody>
      </p:sp>
      <p:sp>
        <p:nvSpPr>
          <p:cNvPr id="573447" name="Content Placeholder 2"/>
          <p:cNvSpPr txBox="1">
            <a:spLocks/>
          </p:cNvSpPr>
          <p:nvPr/>
        </p:nvSpPr>
        <p:spPr bwMode="auto">
          <a:xfrm>
            <a:off x="152400" y="1295400"/>
            <a:ext cx="8915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pt-BR" sz="4000">
                <a:solidFill>
                  <a:schemeClr val="bg1"/>
                </a:solidFill>
                <a:latin typeface="CS New Athanasius" panose="020B0500000000000000" pitchFamily="34" charset="0"/>
              </a:rPr>
              <a:t> ``aP=o=c tase `iri neman answpi enounof`mmon@ =a=l.</a:t>
            </a:r>
          </a:p>
        </p:txBody>
      </p:sp>
    </p:spTree>
    <p:extLst>
      <p:ext uri="{BB962C8B-B14F-4D97-AF65-F5344CB8AC3E}">
        <p14:creationId xmlns:p14="http://schemas.microsoft.com/office/powerpoint/2010/main" val="3596930949"/>
      </p:ext>
    </p:extLst>
  </p:cSld>
  <p:clrMapOvr>
    <a:masterClrMapping/>
  </p:clrMapOvr>
  <p:transition/>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2" action="ppaction://hlinksldjump"/>
            <a:extLst>
              <a:ext uri="{FF2B5EF4-FFF2-40B4-BE49-F238E27FC236}">
                <a16:creationId xmlns:a16="http://schemas.microsoft.com/office/drawing/2014/main" id="{052BA263-E744-D8F6-6912-71B6B0A49C40}"/>
              </a:ext>
            </a:extLst>
          </p:cNvPr>
          <p:cNvSpPr txBox="1"/>
          <p:nvPr/>
        </p:nvSpPr>
        <p:spPr>
          <a:xfrm>
            <a:off x="7067550" y="3902308"/>
            <a:ext cx="2076450" cy="523220"/>
          </a:xfrm>
          <a:prstGeom prst="rect">
            <a:avLst/>
          </a:prstGeom>
          <a:noFill/>
        </p:spPr>
        <p:txBody>
          <a:bodyPr wrap="square">
            <a:spAutoFit/>
          </a:bodyPr>
          <a:lstStyle/>
          <a:p>
            <a:pPr algn="r"/>
            <a:r>
              <a:rPr lang="ar-EG" sz="2800" b="1" dirty="0">
                <a:solidFill>
                  <a:srgbClr val="FFC000"/>
                </a:solidFill>
              </a:rPr>
              <a:t>المزمور قبطي</a:t>
            </a:r>
            <a:endParaRPr lang="en-US" sz="2800" dirty="0">
              <a:solidFill>
                <a:srgbClr val="FFC000"/>
              </a:solidFill>
            </a:endParaRPr>
          </a:p>
        </p:txBody>
      </p:sp>
    </p:spTree>
    <p:extLst>
      <p:ext uri="{BB962C8B-B14F-4D97-AF65-F5344CB8AC3E}">
        <p14:creationId xmlns:p14="http://schemas.microsoft.com/office/powerpoint/2010/main" val="999057164"/>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47709"/>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74603"/>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92834"/>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08196429"/>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t>أووه إبيف راستى إيتى ميننسا تى باراسكيفئى تى: أﭪ ثوؤتى إنـﭼـى نى أرشى إيريـﭭس نيم نى فاريسيئوس ها بيلاتوس إﭬـجو إمموس ﭼـى بين شويس آن إر إفميـﭭئى ﭼـى آ بى إبلانوس إتتى أفجوس يسـﭽين إفؤنخ ﭼـى ميننسا شومت إن إيهوؤ</a:t>
            </a:r>
          </a:p>
        </p:txBody>
      </p:sp>
    </p:spTree>
    <p:extLst>
      <p:ext uri="{BB962C8B-B14F-4D97-AF65-F5344CB8AC3E}">
        <p14:creationId xmlns:p14="http://schemas.microsoft.com/office/powerpoint/2010/main" val="3827460254"/>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تيناتونت. أو أهساهنى أون إى طاجرو إمبى إمهاﭪ شا بيماه شومت إن إيهوؤ: ميبوس إنتو إى إنـﭼـى نيف ماثيتيس إنتو أولف إن تشيؤوي: أووه إن توجوس إمبى لاؤس ﭼـى أفطونف إيـﭭول خين نى إثموؤت:</a:t>
            </a:r>
            <a:endParaRPr lang="en-US" dirty="0"/>
          </a:p>
        </p:txBody>
      </p:sp>
    </p:spTree>
    <p:extLst>
      <p:ext uri="{BB962C8B-B14F-4D97-AF65-F5344CB8AC3E}">
        <p14:creationId xmlns:p14="http://schemas.microsoft.com/office/powerpoint/2010/main" val="2553385096"/>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ct val="20000"/>
              </a:spcBef>
            </a:pPr>
            <a:r>
              <a:rPr lang="ar-EG" sz="6600" b="1" dirty="0">
                <a:solidFill>
                  <a:srgbClr val="FFC000"/>
                </a:solidFill>
              </a:rPr>
              <a:t>بي أوأوفا بينوتي بي</a:t>
            </a:r>
          </a:p>
        </p:txBody>
      </p:sp>
    </p:spTree>
    <p:extLst>
      <p:ext uri="{BB962C8B-B14F-4D97-AF65-F5344CB8AC3E}">
        <p14:creationId xmlns:p14="http://schemas.microsoft.com/office/powerpoint/2010/main" val="1507879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ارتفعت الشمس والقمر وقف في ترتيبه للنور، تسير سهامك في ضوء بروق سلاحك. بغضبك</a:t>
            </a:r>
            <a:br>
              <a:rPr lang="ar-EG" dirty="0"/>
            </a:br>
            <a:r>
              <a:rPr lang="ar-EG" dirty="0"/>
              <a:t>تصغر الأرض وبرجزك تذوب أمم ، خرجت لخلاص شعبك لتخلص الذين مسحتهم القيت موتاً على </a:t>
            </a:r>
            <a:endParaRPr lang="en-US" dirty="0"/>
          </a:p>
        </p:txBody>
      </p:sp>
    </p:spTree>
    <p:extLst>
      <p:ext uri="{BB962C8B-B14F-4D97-AF65-F5344CB8AC3E}">
        <p14:creationId xmlns:p14="http://schemas.microsoft.com/office/powerpoint/2010/main" val="3492091749"/>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680273"/>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صرت مثل إنسان ليس له معين. صرت حراً بين الأموات استيقظ يا رب لماذا تنام. قم ولا تقصنا عنك إلى الانقضاء. قم يا رب أعنا وإنقذنا من أجل إسمك القدوس</a:t>
            </a:r>
            <a:endParaRPr lang="en-US" dirty="0"/>
          </a:p>
        </p:txBody>
      </p:sp>
    </p:spTree>
    <p:extLst>
      <p:ext uri="{BB962C8B-B14F-4D97-AF65-F5344CB8AC3E}">
        <p14:creationId xmlns:p14="http://schemas.microsoft.com/office/powerpoint/2010/main" val="1133161755"/>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حينئذ امتلأ فمنا فرحاً ولساننا تهليلاً، حينئذ يقال في الأمم أن الرب قد عظم الصنيع معهم. أكثر الرب الصنيع معنا فصرنا فرحين.</a:t>
            </a:r>
          </a:p>
        </p:txBody>
      </p:sp>
    </p:spTree>
    <p:extLst>
      <p:ext uri="{BB962C8B-B14F-4D97-AF65-F5344CB8AC3E}">
        <p14:creationId xmlns:p14="http://schemas.microsoft.com/office/powerpoint/2010/main" val="2771864629"/>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583067"/>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524535"/>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621983"/>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وفي الغد الذى بعد الجمعة اجتمع رؤساء الكهنة والفريسيون إلى بيلاطس قائلين: يا سيد قد تذكرنا أن ذلك المضل قال منذ كان حياً إنى بعد ثلاثة أيام أقوم، فمُر بضبط القبر إلى اليوم الثالث لئلا يأتى تلاميذه ليلاً</a:t>
            </a:r>
          </a:p>
        </p:txBody>
      </p:sp>
    </p:spTree>
    <p:extLst>
      <p:ext uri="{BB962C8B-B14F-4D97-AF65-F5344CB8AC3E}">
        <p14:creationId xmlns:p14="http://schemas.microsoft.com/office/powerpoint/2010/main" val="4153744116"/>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ويسرقوه، ويقولوا للشعب إنه قد قام من الأموات، فتكون الضلالة الأخيرة أشر علينا من الأولى. فقال لهم بيلاطس: عندكم حراس، فإذهبوا واضبطوه كما تعرفون. فمضوا وضبطوا القبر وختموه مع الحراس. </a:t>
            </a:r>
            <a:endParaRPr lang="en-US" dirty="0"/>
          </a:p>
        </p:txBody>
      </p:sp>
    </p:spTree>
    <p:extLst>
      <p:ext uri="{BB962C8B-B14F-4D97-AF65-F5344CB8AC3E}">
        <p14:creationId xmlns:p14="http://schemas.microsoft.com/office/powerpoint/2010/main" val="755456809"/>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32844"/>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بإسم الثالوث</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i="0" kern="1200" dirty="0" err="1">
                          <a:solidFill>
                            <a:srgbClr val="FFC000"/>
                          </a:solidFill>
                          <a:latin typeface="Avva_Shenouda" pitchFamily="34" charset="2"/>
                          <a:ea typeface="+mn-ea"/>
                          <a:cs typeface="+mn-cs"/>
                        </a:rPr>
                        <a:t>Qen</a:t>
                      </a:r>
                      <a:r>
                        <a:rPr lang="en-US" sz="4400" b="0" i="0" kern="1200" dirty="0">
                          <a:solidFill>
                            <a:srgbClr val="FFC000"/>
                          </a:solidFill>
                          <a:latin typeface="Avva_Shenouda" pitchFamily="34" charset="2"/>
                          <a:ea typeface="+mn-ea"/>
                          <a:cs typeface="+mn-cs"/>
                        </a:rPr>
                        <a:t> `</a:t>
                      </a:r>
                      <a:r>
                        <a:rPr lang="en-US" sz="4400" b="0" i="0" kern="1200" dirty="0" err="1">
                          <a:solidFill>
                            <a:srgbClr val="FFC000"/>
                          </a:solidFill>
                          <a:latin typeface="Avva_Shenouda" pitchFamily="34" charset="2"/>
                          <a:ea typeface="+mn-ea"/>
                          <a:cs typeface="+mn-cs"/>
                        </a:rPr>
                        <a:t>fran</a:t>
                      </a:r>
                      <a:r>
                        <a:rPr lang="en-US" sz="4400" b="0" i="0" kern="1200" dirty="0">
                          <a:solidFill>
                            <a:srgbClr val="FFC000"/>
                          </a:solidFill>
                          <a:latin typeface="Avva_Shenouda" pitchFamily="34" charset="2"/>
                          <a:ea typeface="+mn-ea"/>
                          <a:cs typeface="+mn-cs"/>
                        </a:rPr>
                        <a:t> `n5triac</a:t>
                      </a: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خين إفران إن تي ترياس</a:t>
                      </a:r>
                      <a:endParaRPr lang="ar-EG"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653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رأس مخالفي الناموس وجعلت أساساتهم باطلة وأقمت رباطاتك حتى الأعناق قطعت رؤوس مخالفي الناموس مع الأقوياء بدهشة يتزلزلون في نفوسهم ، ويفتحون لحمهم كما يأكل المسكين سراً، </a:t>
            </a:r>
            <a:endParaRPr lang="en-US" dirty="0"/>
          </a:p>
        </p:txBody>
      </p:sp>
    </p:spTree>
    <p:extLst>
      <p:ext uri="{BB962C8B-B14F-4D97-AF65-F5344CB8AC3E}">
        <p14:creationId xmlns:p14="http://schemas.microsoft.com/office/powerpoint/2010/main" val="900774453"/>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المساوي</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kern="1200" dirty="0">
                          <a:solidFill>
                            <a:srgbClr val="FFC000"/>
                          </a:solidFill>
                          <a:latin typeface="Avva_Shenouda" pitchFamily="34" charset="2"/>
                          <a:ea typeface="+mn-ea"/>
                          <a:cs typeface="+mn-cs"/>
                        </a:rPr>
                        <a:t>`</a:t>
                      </a:r>
                      <a:r>
                        <a:rPr lang="en-US" sz="3600" b="0" i="0" kern="1200" dirty="0" err="1">
                          <a:solidFill>
                            <a:srgbClr val="FFC000"/>
                          </a:solidFill>
                          <a:latin typeface="Avva_Shenouda" pitchFamily="34" charset="2"/>
                          <a:ea typeface="+mn-ea"/>
                          <a:cs typeface="+mn-cs"/>
                        </a:rPr>
                        <a:t>nomoovcioc</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إن أوموسيوس</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00201"/>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الأب والإبن</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i="0" kern="1200" dirty="0">
                          <a:solidFill>
                            <a:srgbClr val="FFC000"/>
                          </a:solidFill>
                          <a:latin typeface="Avva_Shenouda" pitchFamily="34" charset="2"/>
                          <a:ea typeface="+mn-ea"/>
                          <a:cs typeface="+mn-cs"/>
                        </a:rPr>
                        <a:t>`</a:t>
                      </a:r>
                      <a:r>
                        <a:rPr lang="en-US" sz="4800" b="0" i="0" kern="1200" dirty="0" err="1">
                          <a:solidFill>
                            <a:srgbClr val="FFC000"/>
                          </a:solidFill>
                          <a:latin typeface="Avva_Shenouda" pitchFamily="34" charset="2"/>
                          <a:ea typeface="+mn-ea"/>
                          <a:cs typeface="+mn-cs"/>
                        </a:rPr>
                        <a:t>Fiwt</a:t>
                      </a:r>
                      <a:r>
                        <a:rPr lang="en-US" sz="4800" b="0" i="0" kern="1200" dirty="0">
                          <a:solidFill>
                            <a:srgbClr val="FFC000"/>
                          </a:solidFill>
                          <a:latin typeface="Avva_Shenouda" pitchFamily="34" charset="2"/>
                          <a:ea typeface="+mn-ea"/>
                          <a:cs typeface="+mn-cs"/>
                        </a:rPr>
                        <a:t> </a:t>
                      </a:r>
                      <a:r>
                        <a:rPr lang="en-US" sz="4800" b="0" i="0" kern="1200" dirty="0" err="1">
                          <a:solidFill>
                            <a:srgbClr val="FFC000"/>
                          </a:solidFill>
                          <a:latin typeface="Avva_Shenouda" pitchFamily="34" charset="2"/>
                          <a:ea typeface="+mn-ea"/>
                          <a:cs typeface="+mn-cs"/>
                        </a:rPr>
                        <a:t>nem</a:t>
                      </a:r>
                      <a:r>
                        <a:rPr lang="en-US" sz="4800" b="0" i="0" kern="1200" dirty="0">
                          <a:solidFill>
                            <a:srgbClr val="FFC000"/>
                          </a:solidFill>
                          <a:latin typeface="Avva_Shenouda" pitchFamily="34" charset="2"/>
                          <a:ea typeface="+mn-ea"/>
                          <a:cs typeface="+mn-cs"/>
                        </a:rPr>
                        <a:t> p23ri</a:t>
                      </a:r>
                      <a:endParaRPr lang="en-US" sz="8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إفيوت نيم إبشيري</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7939870"/>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والروح القدس</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i="0" kern="1200" dirty="0" err="1">
                          <a:solidFill>
                            <a:srgbClr val="FFC000"/>
                          </a:solidFill>
                          <a:latin typeface="Avva_Shenouda" pitchFamily="34" charset="2"/>
                          <a:ea typeface="+mn-ea"/>
                          <a:cs typeface="+mn-cs"/>
                        </a:rPr>
                        <a:t>nem</a:t>
                      </a:r>
                      <a:r>
                        <a:rPr lang="en-US" sz="4800" b="0" i="0" kern="1200" dirty="0">
                          <a:solidFill>
                            <a:srgbClr val="FFC000"/>
                          </a:solidFill>
                          <a:latin typeface="Avva_Shenouda" pitchFamily="34" charset="2"/>
                          <a:ea typeface="+mn-ea"/>
                          <a:cs typeface="+mn-cs"/>
                        </a:rPr>
                        <a:t> P=</a:t>
                      </a:r>
                      <a:r>
                        <a:rPr lang="en-US" sz="4800" b="0" i="0" kern="1200" dirty="0" err="1">
                          <a:solidFill>
                            <a:srgbClr val="FFC000"/>
                          </a:solidFill>
                          <a:latin typeface="Avva_Shenouda" pitchFamily="34" charset="2"/>
                          <a:ea typeface="+mn-ea"/>
                          <a:cs typeface="+mn-cs"/>
                        </a:rPr>
                        <a:t>na</a:t>
                      </a:r>
                      <a:r>
                        <a:rPr lang="en-US" sz="4800" b="0" i="0" kern="1200" dirty="0">
                          <a:solidFill>
                            <a:srgbClr val="FFC000"/>
                          </a:solidFill>
                          <a:latin typeface="Avva_Shenouda" pitchFamily="34" charset="2"/>
                          <a:ea typeface="+mn-ea"/>
                          <a:cs typeface="+mn-cs"/>
                        </a:rPr>
                        <a:t> e=0v</a:t>
                      </a:r>
                      <a:endParaRPr lang="en-US" sz="8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نيم بي بنيفما إثؤواب</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7315371"/>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أيها النور الحقيقي</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i="0" kern="1200" dirty="0" err="1">
                          <a:solidFill>
                            <a:srgbClr val="FFC000"/>
                          </a:solidFill>
                          <a:latin typeface="Avva_Shenouda" pitchFamily="34" charset="2"/>
                          <a:ea typeface="+mn-ea"/>
                          <a:cs typeface="+mn-cs"/>
                        </a:rPr>
                        <a:t>Piovwini</a:t>
                      </a:r>
                      <a:r>
                        <a:rPr lang="en-US" sz="4800" b="0" i="0" kern="1200" dirty="0">
                          <a:solidFill>
                            <a:srgbClr val="FFC000"/>
                          </a:solidFill>
                          <a:latin typeface="Avva_Shenouda" pitchFamily="34" charset="2"/>
                          <a:ea typeface="+mn-ea"/>
                          <a:cs typeface="+mn-cs"/>
                        </a:rPr>
                        <a:t> `</a:t>
                      </a:r>
                      <a:r>
                        <a:rPr lang="en-US" sz="4800" b="0" i="0" kern="1200" dirty="0" err="1">
                          <a:solidFill>
                            <a:srgbClr val="FFC000"/>
                          </a:solidFill>
                          <a:latin typeface="Avva_Shenouda" pitchFamily="34" charset="2"/>
                          <a:ea typeface="+mn-ea"/>
                          <a:cs typeface="+mn-cs"/>
                        </a:rPr>
                        <a:t>nta</a:t>
                      </a:r>
                      <a:r>
                        <a:rPr lang="en-US" sz="4800" b="0" i="0" kern="1200" dirty="0">
                          <a:solidFill>
                            <a:srgbClr val="FFC000"/>
                          </a:solidFill>
                          <a:latin typeface="Avva_Shenouda" pitchFamily="34" charset="2"/>
                          <a:ea typeface="+mn-ea"/>
                          <a:cs typeface="+mn-cs"/>
                        </a:rPr>
                        <a:t> `fm3i</a:t>
                      </a:r>
                      <a:endParaRPr lang="en-US" sz="8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بي أوأويني إنطا إفمي</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1315198"/>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الذي يضئ</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i="0" kern="1200" dirty="0">
                          <a:solidFill>
                            <a:srgbClr val="FFC000"/>
                          </a:solidFill>
                          <a:latin typeface="Avva_Shenouda" pitchFamily="34" charset="2"/>
                          <a:ea typeface="+mn-ea"/>
                          <a:cs typeface="+mn-cs"/>
                        </a:rPr>
                        <a:t>f3eterovwini</a:t>
                      </a:r>
                      <a:endParaRPr lang="en-US" sz="88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في إت إير أوأويني</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7792104"/>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لكل إنسان</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i="0" kern="1200" dirty="0" err="1">
                          <a:solidFill>
                            <a:srgbClr val="FFC000"/>
                          </a:solidFill>
                          <a:latin typeface="Avva_Shenouda" pitchFamily="34" charset="2"/>
                          <a:ea typeface="+mn-ea"/>
                          <a:cs typeface="+mn-cs"/>
                        </a:rPr>
                        <a:t>erwmi</a:t>
                      </a:r>
                      <a:r>
                        <a:rPr lang="en-US" sz="5400" b="0" i="0" kern="1200" dirty="0">
                          <a:solidFill>
                            <a:srgbClr val="FFC000"/>
                          </a:solidFill>
                          <a:latin typeface="Avva_Shenouda" pitchFamily="34" charset="2"/>
                          <a:ea typeface="+mn-ea"/>
                          <a:cs typeface="+mn-cs"/>
                        </a:rPr>
                        <a:t> </a:t>
                      </a:r>
                      <a:r>
                        <a:rPr lang="en-US" sz="5400" b="0" i="0" kern="1200" dirty="0" err="1">
                          <a:solidFill>
                            <a:srgbClr val="FFC000"/>
                          </a:solidFill>
                          <a:latin typeface="Avva_Shenouda" pitchFamily="34" charset="2"/>
                          <a:ea typeface="+mn-ea"/>
                          <a:cs typeface="+mn-cs"/>
                        </a:rPr>
                        <a:t>niben</a:t>
                      </a:r>
                      <a:endParaRPr lang="en-US" sz="9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إيرومي نيفين</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062166"/>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i="0" kern="1200" dirty="0">
                          <a:solidFill>
                            <a:schemeClr val="lt1"/>
                          </a:solidFill>
                          <a:latin typeface="+mn-lt"/>
                          <a:ea typeface="+mn-ea"/>
                          <a:cs typeface="+mn-cs"/>
                        </a:rPr>
                        <a:t>آت الى العالم</a:t>
                      </a:r>
                      <a:endParaRPr lang="ar-SA" sz="199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kern="1200" dirty="0">
                          <a:solidFill>
                            <a:srgbClr val="FFC000"/>
                          </a:solidFill>
                          <a:latin typeface="Avva_Shenouda" pitchFamily="34" charset="2"/>
                          <a:ea typeface="+mn-ea"/>
                          <a:cs typeface="+mn-cs"/>
                        </a:rPr>
                        <a:t>e0n3ov `</a:t>
                      </a:r>
                      <a:r>
                        <a:rPr lang="en-US" sz="3600" b="0" i="0" kern="1200" dirty="0" err="1">
                          <a:solidFill>
                            <a:srgbClr val="FFC000"/>
                          </a:solidFill>
                          <a:latin typeface="Avva_Shenouda" pitchFamily="34" charset="2"/>
                          <a:ea typeface="+mn-ea"/>
                          <a:cs typeface="+mn-cs"/>
                        </a:rPr>
                        <a:t>epikocmoc</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إثنيو إبي كوزموس</a:t>
                      </a:r>
                      <a:endParaRPr lang="ar-EG" sz="115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6667701"/>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صلبوا مخلصنا على خشبة الصليب وصلبوا معه لصين واحداً عن يمينه وأخر عن يساره والمسيح في وسطهما يغفر الخطايا. وكتب بيلاطس لوحاً على الصليب فوق رأس مخلصنا وكل من عبر يقرأ المكتوب</a:t>
            </a:r>
          </a:p>
        </p:txBody>
      </p:sp>
    </p:spTree>
    <p:extLst>
      <p:ext uri="{BB962C8B-B14F-4D97-AF65-F5344CB8AC3E}">
        <p14:creationId xmlns:p14="http://schemas.microsoft.com/office/powerpoint/2010/main" val="3091392690"/>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أن هذا هو يسوع ملك اليهود. واليهود المخالفون قالوا للوالي لا تكتب هكذا أنه ملك اليهود بل أكتب أنت أن هذا قال أنا يسوع ملك اليهود. فكلم بيلاطس اليهود المخالفين قائلاًما كتب قد كتب وكمل الأمر. كتب بالعبرانية وكتب</a:t>
            </a:r>
            <a:endParaRPr lang="en-US" dirty="0"/>
          </a:p>
        </p:txBody>
      </p:sp>
    </p:spTree>
    <p:extLst>
      <p:ext uri="{BB962C8B-B14F-4D97-AF65-F5344CB8AC3E}">
        <p14:creationId xmlns:p14="http://schemas.microsoft.com/office/powerpoint/2010/main" val="266086847"/>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بالرومية وكتب باليونانية أنه ملك اليهود. ومن وقت الساعة السادسة إلى وقت الساعة التاسعة صارت ظلمة على الأرض كلها. الشمس اظلمت والقمر صار دماً والكواكب ظهرت في وسط النهار واللص اليمين صرخ</a:t>
            </a:r>
            <a:endParaRPr lang="en-US" dirty="0"/>
          </a:p>
        </p:txBody>
      </p:sp>
    </p:spTree>
    <p:extLst>
      <p:ext uri="{BB962C8B-B14F-4D97-AF65-F5344CB8AC3E}">
        <p14:creationId xmlns:p14="http://schemas.microsoft.com/office/powerpoint/2010/main" val="39248848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اطلعت خيلك على البحر فتتعكر المياه الكثيرة تحفظت واضطربت بطني من صوت صلاة شفتي ودخل الرعب عظامي واضطرب مزاجي تحتى ولأني ساستريح في يوم شدتي لأصعد إلى شعب</a:t>
            </a:r>
            <a:endParaRPr lang="en-US" dirty="0"/>
          </a:p>
        </p:txBody>
      </p:sp>
    </p:spTree>
    <p:extLst>
      <p:ext uri="{BB962C8B-B14F-4D97-AF65-F5344CB8AC3E}">
        <p14:creationId xmlns:p14="http://schemas.microsoft.com/office/powerpoint/2010/main" val="2588073241"/>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بصوت: اذكرني يا رب متى جئت في ملكوتك. فكلمه مخلصنا أنك اليوم تكون معي في ملكوتي. صارت الظلمة في المسكونة من أجل ملك البرية معلق على الصليب صرخ نحو أبيه بصوت عظيم وأسلم الروح في يديه. جاء يوسف الرامي ونيقوديموس الأرخنان الأجلان جابا بخوراً</a:t>
            </a:r>
            <a:endParaRPr lang="en-US" sz="3600" dirty="0"/>
          </a:p>
        </p:txBody>
      </p:sp>
    </p:spTree>
    <p:extLst>
      <p:ext uri="{BB962C8B-B14F-4D97-AF65-F5344CB8AC3E}">
        <p14:creationId xmlns:p14="http://schemas.microsoft.com/office/powerpoint/2010/main" val="4010509859"/>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وصبراً وجعلاهما على جسد الوحيد. دخل يوسف الرامي إلى بيلاطس وسأله قائلا: أعطنى جسد ربي يسوع لكي أدفنه لتدركني رحمته. كفنوا مخلصنا بلفائف نقية ووجهه لفوه بمنديل افاضوا طيباً على رأسه ووضعوه في قبر</a:t>
            </a:r>
            <a:endParaRPr lang="en-US" dirty="0"/>
          </a:p>
        </p:txBody>
      </p:sp>
    </p:spTree>
    <p:extLst>
      <p:ext uri="{BB962C8B-B14F-4D97-AF65-F5344CB8AC3E}">
        <p14:creationId xmlns:p14="http://schemas.microsoft.com/office/powerpoint/2010/main" val="1601875383"/>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خارج المدينة. قام من الأموات في اليوم الثالث وخلص العالم من خطاياهم. لذلك نمجده ونصرخ إليه قائلين: مبارك يا ربنا يسوع لأنك قمت وخلصتنا.</a:t>
            </a:r>
            <a:endParaRPr lang="en-US" dirty="0"/>
          </a:p>
        </p:txBody>
      </p:sp>
    </p:spTree>
    <p:extLst>
      <p:ext uri="{BB962C8B-B14F-4D97-AF65-F5344CB8AC3E}">
        <p14:creationId xmlns:p14="http://schemas.microsoft.com/office/powerpoint/2010/main" val="1144284681"/>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b="1" dirty="0">
                <a:solidFill>
                  <a:srgbClr val="FFC000"/>
                </a:solidFill>
                <a:latin typeface="CS New Athanasius" panose="020B0500000000000000" pitchFamily="34" charset="0"/>
              </a:rPr>
              <a:t>(مرد بحرى) المسيح مخلصنا جاء وتألم</a:t>
            </a:r>
            <a:r>
              <a:rPr lang="ar-EG" b="1" dirty="0">
                <a:solidFill>
                  <a:srgbClr val="FFC000"/>
                </a:solidFill>
                <a:latin typeface="CS New Athanasius" panose="020B0500000000000000" pitchFamily="34" charset="0"/>
              </a:rPr>
              <a:t> عنا</a:t>
            </a:r>
            <a:r>
              <a:rPr lang="ar-SA" b="1" dirty="0">
                <a:solidFill>
                  <a:srgbClr val="FFC000"/>
                </a:solidFill>
                <a:latin typeface="CS New Athanasius" panose="020B0500000000000000" pitchFamily="34" charset="0"/>
              </a:rPr>
              <a:t> لكى بآلامه يخلصنا</a:t>
            </a:r>
            <a:br>
              <a:rPr lang="ar-EG" b="1" dirty="0">
                <a:solidFill>
                  <a:srgbClr val="FFC000"/>
                </a:solidFill>
                <a:latin typeface="CS New Athanasius" panose="020B0500000000000000" pitchFamily="34" charset="0"/>
              </a:rPr>
            </a:br>
            <a:r>
              <a:rPr lang="ar-SA" b="1" dirty="0">
                <a:solidFill>
                  <a:srgbClr val="FFC000"/>
                </a:solidFill>
                <a:latin typeface="CS New Athanasius" panose="020B0500000000000000" pitchFamily="34" charset="0"/>
              </a:rPr>
              <a:t>(مرد قبلى) فلنمجده ونرفع اسمه لأنه صنع معنا رحمة كعظيم</a:t>
            </a:r>
            <a:r>
              <a:rPr lang="ar-EG" b="1" dirty="0">
                <a:solidFill>
                  <a:srgbClr val="FFC000"/>
                </a:solidFill>
                <a:latin typeface="CS New Athanasius" panose="020B0500000000000000" pitchFamily="34" charset="0"/>
              </a:rPr>
              <a:t> </a:t>
            </a:r>
            <a:r>
              <a:rPr lang="ar-SA" b="1" dirty="0">
                <a:solidFill>
                  <a:srgbClr val="FFC000"/>
                </a:solidFill>
                <a:latin typeface="CS New Athanasius" panose="020B0500000000000000" pitchFamily="34" charset="0"/>
              </a:rPr>
              <a:t>رحمته</a:t>
            </a:r>
            <a:endParaRPr lang="en-US" dirty="0"/>
          </a:p>
        </p:txBody>
      </p:sp>
    </p:spTree>
    <p:extLst>
      <p:ext uri="{BB962C8B-B14F-4D97-AF65-F5344CB8AC3E}">
        <p14:creationId xmlns:p14="http://schemas.microsoft.com/office/powerpoint/2010/main" val="2444119970"/>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المسيح مخلصنا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i="0" kern="1200" dirty="0">
                          <a:solidFill>
                            <a:srgbClr val="FFC000"/>
                          </a:solidFill>
                          <a:latin typeface="Avva_Shenouda" pitchFamily="34" charset="2"/>
                          <a:ea typeface="+mn-ea"/>
                          <a:cs typeface="+mn-cs"/>
                        </a:rPr>
                        <a:t>P=</a:t>
                      </a:r>
                      <a:r>
                        <a:rPr lang="en-US" sz="4400" b="0" i="0" kern="1200" dirty="0" err="1">
                          <a:solidFill>
                            <a:srgbClr val="FFC000"/>
                          </a:solidFill>
                          <a:latin typeface="Avva_Shenouda" pitchFamily="34" charset="2"/>
                          <a:ea typeface="+mn-ea"/>
                          <a:cs typeface="+mn-cs"/>
                        </a:rPr>
                        <a:t>xc</a:t>
                      </a:r>
                      <a:r>
                        <a:rPr lang="en-US" sz="4400" b="0" i="0" kern="1200" dirty="0">
                          <a:solidFill>
                            <a:srgbClr val="FFC000"/>
                          </a:solidFill>
                          <a:latin typeface="Avva_Shenouda" pitchFamily="34" charset="2"/>
                          <a:ea typeface="+mn-ea"/>
                          <a:cs typeface="+mn-cs"/>
                        </a:rPr>
                        <a:t> </a:t>
                      </a:r>
                      <a:r>
                        <a:rPr lang="en-US" sz="4400" b="0" i="0" kern="1200" dirty="0" err="1">
                          <a:solidFill>
                            <a:srgbClr val="FFC000"/>
                          </a:solidFill>
                          <a:latin typeface="Avva_Shenouda" pitchFamily="34" charset="2"/>
                          <a:ea typeface="+mn-ea"/>
                          <a:cs typeface="+mn-cs"/>
                        </a:rPr>
                        <a:t>Penc</a:t>
                      </a:r>
                      <a:r>
                        <a:rPr lang="en-US" sz="4400" b="0" i="0" kern="1200" dirty="0">
                          <a:solidFill>
                            <a:srgbClr val="FFC000"/>
                          </a:solidFill>
                          <a:latin typeface="Avva_Shenouda" pitchFamily="34" charset="2"/>
                          <a:ea typeface="+mn-ea"/>
                          <a:cs typeface="+mn-cs"/>
                        </a:rPr>
                        <a:t>=</a:t>
                      </a:r>
                      <a:r>
                        <a:rPr lang="en-US" sz="4400" b="0" i="0" kern="1200" dirty="0" err="1">
                          <a:solidFill>
                            <a:srgbClr val="FFC000"/>
                          </a:solidFill>
                          <a:latin typeface="Avva_Shenouda" pitchFamily="34" charset="2"/>
                          <a:ea typeface="+mn-ea"/>
                          <a:cs typeface="+mn-cs"/>
                        </a:rPr>
                        <a:t>wr</a:t>
                      </a: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بي إخرستوس بين سوتير</a:t>
                      </a:r>
                      <a:endParaRPr lang="ar-EG"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8522057"/>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جاء وتألم عنا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i="0" kern="1200" dirty="0">
                          <a:solidFill>
                            <a:srgbClr val="FFC000"/>
                          </a:solidFill>
                          <a:latin typeface="Avva_Shenouda" pitchFamily="34" charset="2"/>
                          <a:ea typeface="+mn-ea"/>
                          <a:cs typeface="+mn-cs"/>
                        </a:rPr>
                        <a:t>a4`i a42ep</a:t>
                      </a:r>
                      <a:endParaRPr lang="ar-EG" sz="4400" b="0" i="0" kern="1200" dirty="0">
                        <a:solidFill>
                          <a:srgbClr val="FFC000"/>
                        </a:solidFill>
                        <a:latin typeface="Avva_Shenouda" pitchFamily="34" charset="2"/>
                        <a:ea typeface="+mn-ea"/>
                        <a:cs typeface="+mn-cs"/>
                      </a:endParaRPr>
                    </a:p>
                    <a:p>
                      <a:pPr algn="ctr"/>
                      <a:r>
                        <a:rPr lang="en-US" sz="4400" b="0" i="0" kern="1200" dirty="0">
                          <a:solidFill>
                            <a:srgbClr val="FFC000"/>
                          </a:solidFill>
                          <a:latin typeface="Avva_Shenouda" pitchFamily="34" charset="2"/>
                          <a:ea typeface="+mn-ea"/>
                          <a:cs typeface="+mn-cs"/>
                        </a:rPr>
                        <a:t>`mkavh</a:t>
                      </a: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أفئي أف شيب إمكافه</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6102203"/>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i="0" kern="1200" dirty="0">
                          <a:solidFill>
                            <a:schemeClr val="lt1"/>
                          </a:solidFill>
                          <a:latin typeface="+mn-lt"/>
                          <a:ea typeface="+mn-ea"/>
                          <a:cs typeface="+mn-cs"/>
                        </a:rPr>
                        <a:t> لكي بآلامه</a:t>
                      </a:r>
                      <a:endParaRPr lang="ar-SA" sz="6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kern="1200" dirty="0" err="1">
                          <a:solidFill>
                            <a:srgbClr val="FFC000"/>
                          </a:solidFill>
                          <a:latin typeface="Avva_Shenouda" pitchFamily="34" charset="2"/>
                          <a:ea typeface="+mn-ea"/>
                          <a:cs typeface="+mn-cs"/>
                        </a:rPr>
                        <a:t>hina</a:t>
                      </a:r>
                      <a:r>
                        <a:rPr lang="en-US" sz="3600" b="0" i="0" kern="1200" dirty="0">
                          <a:solidFill>
                            <a:srgbClr val="FFC000"/>
                          </a:solidFill>
                          <a:latin typeface="Avva_Shenouda" pitchFamily="34" charset="2"/>
                          <a:ea typeface="+mn-ea"/>
                          <a:cs typeface="+mn-cs"/>
                        </a:rPr>
                        <a:t> </a:t>
                      </a:r>
                      <a:r>
                        <a:rPr lang="en-US" sz="3600" b="0" i="0" kern="1200" dirty="0" err="1">
                          <a:solidFill>
                            <a:srgbClr val="FFC000"/>
                          </a:solidFill>
                          <a:latin typeface="Avva_Shenouda" pitchFamily="34" charset="2"/>
                          <a:ea typeface="+mn-ea"/>
                          <a:cs typeface="+mn-cs"/>
                        </a:rPr>
                        <a:t>qen</a:t>
                      </a:r>
                      <a:r>
                        <a:rPr lang="en-US" sz="3600" b="0" i="0" kern="1200" dirty="0">
                          <a:solidFill>
                            <a:srgbClr val="FFC000"/>
                          </a:solidFill>
                          <a:latin typeface="Avva_Shenouda" pitchFamily="34" charset="2"/>
                          <a:ea typeface="+mn-ea"/>
                          <a:cs typeface="+mn-cs"/>
                        </a:rPr>
                        <a:t> ne4`mkavh</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هينا خين نيف إمكافه</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22367180"/>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يخلصنا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i="0" kern="1200" dirty="0">
                          <a:solidFill>
                            <a:srgbClr val="FFC000"/>
                          </a:solidFill>
                          <a:latin typeface="Avva_Shenouda" pitchFamily="34" charset="2"/>
                          <a:ea typeface="+mn-ea"/>
                          <a:cs typeface="+mn-cs"/>
                        </a:rPr>
                        <a:t>`nte4cw5 `</a:t>
                      </a:r>
                      <a:r>
                        <a:rPr lang="en-US" sz="4000" b="0" i="0" kern="1200" dirty="0" err="1">
                          <a:solidFill>
                            <a:srgbClr val="FFC000"/>
                          </a:solidFill>
                          <a:latin typeface="Avva_Shenouda" pitchFamily="34" charset="2"/>
                          <a:ea typeface="+mn-ea"/>
                          <a:cs typeface="+mn-cs"/>
                        </a:rPr>
                        <a:t>mmon</a:t>
                      </a:r>
                      <a:endParaRPr lang="en-US" sz="7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إنتيف سوتي إممون</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0360382"/>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فلنسبحه</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i="0" kern="1200" dirty="0">
                          <a:solidFill>
                            <a:srgbClr val="FFC000"/>
                          </a:solidFill>
                          <a:latin typeface="Avva_Shenouda" pitchFamily="34" charset="2"/>
                          <a:ea typeface="+mn-ea"/>
                          <a:cs typeface="+mn-cs"/>
                        </a:rPr>
                        <a:t>Maren5</a:t>
                      </a:r>
                      <a:endParaRPr lang="ar-EG" sz="4000" b="0" i="0" kern="1200" dirty="0">
                        <a:solidFill>
                          <a:srgbClr val="FFC000"/>
                        </a:solidFill>
                        <a:latin typeface="Avva_Shenouda" pitchFamily="34" charset="2"/>
                        <a:ea typeface="+mn-ea"/>
                        <a:cs typeface="+mn-cs"/>
                      </a:endParaRPr>
                    </a:p>
                    <a:p>
                      <a:pPr algn="ctr"/>
                      <a:r>
                        <a:rPr lang="en-US" sz="4000" b="0" i="0" kern="1200" dirty="0" err="1">
                          <a:solidFill>
                            <a:srgbClr val="FFC000"/>
                          </a:solidFill>
                          <a:latin typeface="Avva_Shenouda" pitchFamily="34" charset="2"/>
                          <a:ea typeface="+mn-ea"/>
                          <a:cs typeface="+mn-cs"/>
                        </a:rPr>
                        <a:t>wov</a:t>
                      </a:r>
                      <a:r>
                        <a:rPr lang="en-US" sz="4000" b="0" i="0" kern="1200" dirty="0">
                          <a:solidFill>
                            <a:srgbClr val="FFC000"/>
                          </a:solidFill>
                          <a:latin typeface="Avva_Shenouda" pitchFamily="34" charset="2"/>
                          <a:ea typeface="+mn-ea"/>
                          <a:cs typeface="+mn-cs"/>
                        </a:rPr>
                        <a:t> na4</a:t>
                      </a:r>
                      <a:endParaRPr lang="en-US" sz="7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مارين تي أوأو ناف</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6254399"/>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ونرفع إسمه</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i="0" kern="1200" dirty="0" err="1">
                          <a:solidFill>
                            <a:srgbClr val="FFC000"/>
                          </a:solidFill>
                          <a:latin typeface="Avva_Shenouda" pitchFamily="34" charset="2"/>
                          <a:ea typeface="+mn-ea"/>
                          <a:cs typeface="+mn-cs"/>
                        </a:rPr>
                        <a:t>tensici</a:t>
                      </a:r>
                      <a:r>
                        <a:rPr lang="en-US" sz="4400" b="0" i="0" kern="1200" dirty="0">
                          <a:solidFill>
                            <a:srgbClr val="FFC000"/>
                          </a:solidFill>
                          <a:latin typeface="Avva_Shenouda" pitchFamily="34" charset="2"/>
                          <a:ea typeface="+mn-ea"/>
                          <a:cs typeface="+mn-cs"/>
                        </a:rPr>
                        <a:t> `mpe4ran</a:t>
                      </a: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تين إتشيسي إمبيف ران</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0919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غربتي لأن شجرة التين لا تثمر بعد ولا ثمرة تكون في الكرمة ويكذب عمل الزيتون والحقول لا تطعم وفنيت الأغنام إذ ليس لهم طعام والبقر لا يوجد </a:t>
            </a:r>
            <a:endParaRPr lang="en-US" dirty="0"/>
          </a:p>
        </p:txBody>
      </p:sp>
    </p:spTree>
    <p:extLst>
      <p:ext uri="{BB962C8B-B14F-4D97-AF65-F5344CB8AC3E}">
        <p14:creationId xmlns:p14="http://schemas.microsoft.com/office/powerpoint/2010/main" val="2149912661"/>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لأنه صنع معنا رحمة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i="0" kern="1200" dirty="0" err="1">
                          <a:solidFill>
                            <a:srgbClr val="FFC000"/>
                          </a:solidFill>
                          <a:latin typeface="Avva_Shenouda" pitchFamily="34" charset="2"/>
                          <a:ea typeface="+mn-ea"/>
                          <a:cs typeface="+mn-cs"/>
                        </a:rPr>
                        <a:t>ge</a:t>
                      </a:r>
                      <a:r>
                        <a:rPr lang="en-US" sz="3600" b="0" i="0" kern="1200" dirty="0">
                          <a:solidFill>
                            <a:srgbClr val="FFC000"/>
                          </a:solidFill>
                          <a:latin typeface="Avva_Shenouda" pitchFamily="34" charset="2"/>
                          <a:ea typeface="+mn-ea"/>
                          <a:cs typeface="+mn-cs"/>
                        </a:rPr>
                        <a:t> a4erovnai </a:t>
                      </a:r>
                      <a:r>
                        <a:rPr lang="en-US" sz="3600" b="0" i="0" kern="1200" dirty="0" err="1">
                          <a:solidFill>
                            <a:srgbClr val="FFC000"/>
                          </a:solidFill>
                          <a:latin typeface="Avva_Shenouda" pitchFamily="34" charset="2"/>
                          <a:ea typeface="+mn-ea"/>
                          <a:cs typeface="+mn-cs"/>
                        </a:rPr>
                        <a:t>neman</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جى أف إير أوناي نيمان</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5917479"/>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i="0" kern="1200" dirty="0" err="1">
                          <a:solidFill>
                            <a:srgbClr val="FFC000"/>
                          </a:solidFill>
                          <a:latin typeface="Avva_Shenouda" pitchFamily="34" charset="2"/>
                          <a:ea typeface="+mn-ea"/>
                          <a:cs typeface="+mn-cs"/>
                        </a:rPr>
                        <a:t>kata</a:t>
                      </a:r>
                      <a:r>
                        <a:rPr lang="en-US" sz="4400" b="0" i="0" kern="1200" dirty="0">
                          <a:solidFill>
                            <a:srgbClr val="FFC000"/>
                          </a:solidFill>
                          <a:latin typeface="Avva_Shenouda" pitchFamily="34" charset="2"/>
                          <a:ea typeface="+mn-ea"/>
                          <a:cs typeface="+mn-cs"/>
                        </a:rPr>
                        <a:t> pe4ni25 `</a:t>
                      </a:r>
                      <a:r>
                        <a:rPr lang="en-US" sz="4400" b="0" i="0" kern="1200" dirty="0" err="1">
                          <a:solidFill>
                            <a:srgbClr val="FFC000"/>
                          </a:solidFill>
                          <a:latin typeface="Avva_Shenouda" pitchFamily="34" charset="2"/>
                          <a:ea typeface="+mn-ea"/>
                          <a:cs typeface="+mn-cs"/>
                        </a:rPr>
                        <a:t>nnai</a:t>
                      </a:r>
                      <a:endParaRPr lang="en-US" sz="8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كاطا بيف نيشتي إنناي</a:t>
                      </a:r>
                      <a:endParaRPr lang="ar-EG"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9505514"/>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7" name="Title 1"/>
          <p:cNvSpPr txBox="1">
            <a:spLocks/>
          </p:cNvSpPr>
          <p:nvPr/>
        </p:nvSpPr>
        <p:spPr bwMode="auto">
          <a:xfrm>
            <a:off x="468313" y="0"/>
            <a:ext cx="82296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EG" sz="4400" b="1" dirty="0">
                <a:solidFill>
                  <a:srgbClr val="FFC000"/>
                </a:solidFill>
                <a:latin typeface="Times New Roman" panose="02020603050405020304" pitchFamily="18" charset="0"/>
                <a:cs typeface="Times New Roman" panose="02020603050405020304" pitchFamily="18" charset="0"/>
              </a:rPr>
              <a:t>مرد الإنجيل</a:t>
            </a:r>
          </a:p>
        </p:txBody>
      </p:sp>
      <p:sp>
        <p:nvSpPr>
          <p:cNvPr id="2" name="Text Placeholder 1">
            <a:extLst>
              <a:ext uri="{FF2B5EF4-FFF2-40B4-BE49-F238E27FC236}">
                <a16:creationId xmlns:a16="http://schemas.microsoft.com/office/drawing/2014/main" id="{6D35DD28-164C-ED0B-261B-6A4B5C00A727}"/>
              </a:ext>
            </a:extLst>
          </p:cNvPr>
          <p:cNvSpPr>
            <a:spLocks noGrp="1"/>
          </p:cNvSpPr>
          <p:nvPr>
            <p:ph type="body" sz="quarter" idx="11"/>
          </p:nvPr>
        </p:nvSpPr>
        <p:spPr/>
        <p:txBody>
          <a:bodyPr/>
          <a:lstStyle/>
          <a:p>
            <a:r>
              <a:rPr lang="ar-EG" dirty="0"/>
              <a:t>ياربي يسوع المسيح، الذي وضعّ فى القبر، إكسر عنا، شوكة الموت.</a:t>
            </a:r>
            <a:endParaRPr lang="ar-SA" dirty="0"/>
          </a:p>
          <a:p>
            <a:endParaRPr lang="en-US" dirty="0"/>
          </a:p>
        </p:txBody>
      </p:sp>
      <p:sp>
        <p:nvSpPr>
          <p:cNvPr id="3" name="Text Placeholder 2">
            <a:extLst>
              <a:ext uri="{FF2B5EF4-FFF2-40B4-BE49-F238E27FC236}">
                <a16:creationId xmlns:a16="http://schemas.microsoft.com/office/drawing/2014/main" id="{6B22EBDC-14D5-52AB-9321-3D64F953878B}"/>
              </a:ext>
            </a:extLst>
          </p:cNvPr>
          <p:cNvSpPr>
            <a:spLocks noGrp="1"/>
          </p:cNvSpPr>
          <p:nvPr>
            <p:ph type="body" sz="quarter" idx="12"/>
          </p:nvPr>
        </p:nvSpPr>
        <p:spPr/>
        <p:txBody>
          <a:bodyPr/>
          <a:lstStyle/>
          <a:p>
            <a:r>
              <a:rPr lang="sq-AL" dirty="0"/>
              <a:t>Pa=o=c I=y=c P=,=c@ vy`etaf,af qen pi`mhau@ ek`eqomqem `n`qryi `nqyten@ `n]couri `nte `vmou</a:t>
            </a:r>
          </a:p>
          <a:p>
            <a:endParaRPr lang="en-US" dirty="0"/>
          </a:p>
        </p:txBody>
      </p:sp>
      <p:sp>
        <p:nvSpPr>
          <p:cNvPr id="4" name="Text Placeholder 3">
            <a:extLst>
              <a:ext uri="{FF2B5EF4-FFF2-40B4-BE49-F238E27FC236}">
                <a16:creationId xmlns:a16="http://schemas.microsoft.com/office/drawing/2014/main" id="{F2808B77-ACDF-2173-9148-FD2D23EF2E0D}"/>
              </a:ext>
            </a:extLst>
          </p:cNvPr>
          <p:cNvSpPr>
            <a:spLocks noGrp="1"/>
          </p:cNvSpPr>
          <p:nvPr>
            <p:ph type="body" sz="quarter" idx="13"/>
          </p:nvPr>
        </p:nvSpPr>
        <p:spPr/>
        <p:txBody>
          <a:bodyPr/>
          <a:lstStyle/>
          <a:p>
            <a:r>
              <a:rPr lang="ar-EG" dirty="0"/>
              <a:t>باتشويس إيسوس بخرستوس: فى إيطاف كاف خين بي إمهاف: إك إيخوم خيم إن إخري إنخيتين: إنتى صوري إنتى إفمو.</a:t>
            </a:r>
          </a:p>
          <a:p>
            <a:endParaRPr lang="en-US" dirty="0"/>
          </a:p>
        </p:txBody>
      </p:sp>
    </p:spTree>
    <p:extLst>
      <p:ext uri="{BB962C8B-B14F-4D97-AF65-F5344CB8AC3E}">
        <p14:creationId xmlns:p14="http://schemas.microsoft.com/office/powerpoint/2010/main" val="85828218"/>
      </p:ext>
    </p:extLst>
  </p:cSld>
  <p:clrMapOvr>
    <a:masterClrMapping/>
  </p:clrMapOvr>
  <p:transition/>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1291D7-20B6-31EF-510B-28D372262608}"/>
              </a:ext>
            </a:extLst>
          </p:cNvPr>
          <p:cNvSpPr>
            <a:spLocks noGrp="1"/>
          </p:cNvSpPr>
          <p:nvPr>
            <p:ph type="body" sz="quarter" idx="11"/>
          </p:nvPr>
        </p:nvSpPr>
        <p:spPr/>
        <p:txBody>
          <a:bodyPr/>
          <a:lstStyle/>
          <a:p>
            <a:r>
              <a:rPr lang="ar-EG" dirty="0"/>
              <a:t>لأنه مبارك الآب والإبن، والروح القدس، الثالوث الكامل، نسجد له ونمجده. </a:t>
            </a:r>
          </a:p>
          <a:p>
            <a:endParaRPr lang="en-US" dirty="0"/>
          </a:p>
        </p:txBody>
      </p:sp>
      <p:sp>
        <p:nvSpPr>
          <p:cNvPr id="3" name="Text Placeholder 2">
            <a:extLst>
              <a:ext uri="{FF2B5EF4-FFF2-40B4-BE49-F238E27FC236}">
                <a16:creationId xmlns:a16="http://schemas.microsoft.com/office/drawing/2014/main" id="{B1730755-A18E-4742-B8A2-16E2CF1F328B}"/>
              </a:ext>
            </a:extLst>
          </p:cNvPr>
          <p:cNvSpPr>
            <a:spLocks noGrp="1"/>
          </p:cNvSpPr>
          <p:nvPr>
            <p:ph type="body" sz="quarter" idx="12"/>
          </p:nvPr>
        </p:nvSpPr>
        <p:spPr/>
        <p:txBody>
          <a:bodyPr/>
          <a:lstStyle/>
          <a:p>
            <a:r>
              <a:rPr lang="it-IT" dirty="0"/>
              <a:t>Je `f`cmarwout `nje `Viwt nem `Psyri@ nem Pi`pneuma e;ouab }`triac etjyk `ebol@ tenouwst `mmoc ten]w`ou nac.</a:t>
            </a:r>
          </a:p>
          <a:p>
            <a:endParaRPr lang="en-US" dirty="0"/>
          </a:p>
        </p:txBody>
      </p:sp>
      <p:sp>
        <p:nvSpPr>
          <p:cNvPr id="4" name="Text Placeholder 3">
            <a:extLst>
              <a:ext uri="{FF2B5EF4-FFF2-40B4-BE49-F238E27FC236}">
                <a16:creationId xmlns:a16="http://schemas.microsoft.com/office/drawing/2014/main" id="{2E3E55AD-3D92-87EB-FD3D-3E0C3E967158}"/>
              </a:ext>
            </a:extLst>
          </p:cNvPr>
          <p:cNvSpPr>
            <a:spLocks noGrp="1"/>
          </p:cNvSpPr>
          <p:nvPr>
            <p:ph type="body" sz="quarter" idx="13"/>
          </p:nvPr>
        </p:nvSpPr>
        <p:spPr/>
        <p:txBody>
          <a:bodyPr/>
          <a:lstStyle/>
          <a:p>
            <a:r>
              <a:rPr lang="ar-EG" dirty="0"/>
              <a:t>چيه إف إسماروؤت إنچيه إفيوت نيم إبشيري: نيم بي إبنيڤما إثؤواب: تي إترياس إتچيك إيڤول: تين أوأوشت إمموس تين تي أوأوناس</a:t>
            </a:r>
          </a:p>
          <a:p>
            <a:endParaRPr lang="en-US" dirty="0"/>
          </a:p>
        </p:txBody>
      </p:sp>
      <p:sp>
        <p:nvSpPr>
          <p:cNvPr id="9" name="Title 1">
            <a:extLst>
              <a:ext uri="{FF2B5EF4-FFF2-40B4-BE49-F238E27FC236}">
                <a16:creationId xmlns:a16="http://schemas.microsoft.com/office/drawing/2014/main" id="{6EB6A1AC-9B45-55DE-2E21-B950C1FE9F35}"/>
              </a:ext>
            </a:extLst>
          </p:cNvPr>
          <p:cNvSpPr txBox="1">
            <a:spLocks/>
          </p:cNvSpPr>
          <p:nvPr/>
        </p:nvSpPr>
        <p:spPr bwMode="auto">
          <a:xfrm>
            <a:off x="468313" y="0"/>
            <a:ext cx="82296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a:r>
              <a:rPr lang="ar-EG" sz="4400" b="1" dirty="0">
                <a:solidFill>
                  <a:srgbClr val="FFC000"/>
                </a:solidFill>
                <a:latin typeface="Times New Roman" panose="02020603050405020304" pitchFamily="18" charset="0"/>
                <a:cs typeface="Times New Roman" panose="02020603050405020304" pitchFamily="18" charset="0"/>
              </a:rPr>
              <a:t>مرد الإنجيل</a:t>
            </a:r>
          </a:p>
        </p:txBody>
      </p:sp>
    </p:spTree>
    <p:extLst>
      <p:ext uri="{BB962C8B-B14F-4D97-AF65-F5344CB8AC3E}">
        <p14:creationId xmlns:p14="http://schemas.microsoft.com/office/powerpoint/2010/main" val="2489274978"/>
      </p:ext>
    </p:extLst>
  </p:cSld>
  <p:clrMapOvr>
    <a:masterClrMapping/>
  </p:clrMapOvr>
  <p:transition spd="slow"/>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1744361"/>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solidFill>
                            <a:schemeClr val="bg1"/>
                          </a:solidFill>
                        </a:rPr>
                        <a:t>صل</a:t>
                      </a:r>
                      <a:endParaRPr lang="ar-EG" sz="413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6600" kern="1200" baseline="0" dirty="0">
                          <a:solidFill>
                            <a:srgbClr val="FFFF00"/>
                          </a:solidFill>
                          <a:latin typeface="Athanasius" pitchFamily="2" charset="0"/>
                          <a:ea typeface="+mn-ea"/>
                          <a:cs typeface="+mn-cs"/>
                        </a:rPr>
                        <a:t>}</a:t>
                      </a:r>
                      <a:r>
                        <a:rPr lang="en-US" sz="6600" kern="1200" baseline="0" dirty="0" err="1">
                          <a:solidFill>
                            <a:srgbClr val="FFFF00"/>
                          </a:solidFill>
                          <a:latin typeface="Athanasius" pitchFamily="2" charset="0"/>
                          <a:ea typeface="+mn-ea"/>
                          <a:cs typeface="+mn-cs"/>
                        </a:rPr>
                        <a:t>lhl</a:t>
                      </a:r>
                      <a:endParaRPr lang="ar-EG" sz="2390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إشليل</a:t>
                      </a:r>
                      <a:endParaRPr lang="ar-SA" sz="8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50070555"/>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6600" b="1" dirty="0">
                          <a:solidFill>
                            <a:schemeClr val="bg1"/>
                          </a:solidFill>
                        </a:rPr>
                        <a:t>للصلاة قفوا</a:t>
                      </a:r>
                      <a:endParaRPr lang="ar-EG" sz="6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200" b="0" kern="1200" baseline="0" dirty="0" err="1">
                          <a:solidFill>
                            <a:srgbClr val="FFFF00"/>
                          </a:solidFill>
                          <a:latin typeface="Athanasius" pitchFamily="2" charset="0"/>
                          <a:ea typeface="+mn-ea"/>
                          <a:cs typeface="+mn-cs"/>
                        </a:rPr>
                        <a:t>Epi</a:t>
                      </a:r>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proceuxh</a:t>
                      </a:r>
                      <a:endParaRPr lang="en-US" sz="4200" b="0" kern="1200" baseline="0" dirty="0">
                        <a:solidFill>
                          <a:srgbClr val="FFFF00"/>
                        </a:solidFill>
                        <a:latin typeface="Athanasius" pitchFamily="2" charset="0"/>
                        <a:ea typeface="+mn-ea"/>
                        <a:cs typeface="+mn-cs"/>
                      </a:endParaRPr>
                    </a:p>
                    <a:p>
                      <a:pPr algn="ctr" rtl="0"/>
                      <a:r>
                        <a:rPr lang="en-US" sz="4200" b="0" kern="1200" baseline="0" dirty="0">
                          <a:solidFill>
                            <a:srgbClr val="FFFF00"/>
                          </a:solidFill>
                          <a:latin typeface="Athanasius" pitchFamily="2" charset="0"/>
                          <a:ea typeface="+mn-ea"/>
                          <a:cs typeface="+mn-cs"/>
                        </a:rPr>
                        <a:t> `</a:t>
                      </a:r>
                      <a:r>
                        <a:rPr lang="en-US" sz="4200" b="0" kern="1200" baseline="0" dirty="0" err="1">
                          <a:solidFill>
                            <a:srgbClr val="FFFF00"/>
                          </a:solidFill>
                          <a:latin typeface="Athanasius" pitchFamily="2" charset="0"/>
                          <a:ea typeface="+mn-ea"/>
                          <a:cs typeface="+mn-cs"/>
                        </a:rPr>
                        <a:t>ctaqhte</a:t>
                      </a:r>
                      <a:endParaRPr lang="ar-EG" sz="42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solidFill>
                            <a:schemeClr val="bg1"/>
                          </a:solidFill>
                        </a:rPr>
                        <a:t>إيبى إبروس إفكى إستاثيتى</a:t>
                      </a:r>
                      <a:endParaRPr lang="ar-SA" sz="4800" b="1" kern="1200" dirty="0">
                        <a:solidFill>
                          <a:schemeClr val="bg1"/>
                        </a:solidFill>
                        <a:latin typeface="+mn-lt"/>
                        <a:ea typeface="Times New Roman" pitchFamily="18" charset="0"/>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5975258"/>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8851058"/>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1331950"/>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3194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على المذود بحريته أما أنا فأتهلل بالرب وأفرح بالله مخلصي الرب الله هو قوتي ويثبت رجلي إلى النهاية يرفعني على الأعالي لأغلب بتسبحته</a:t>
            </a:r>
            <a:endParaRPr lang="en-US" dirty="0"/>
          </a:p>
        </p:txBody>
      </p:sp>
    </p:spTree>
    <p:extLst>
      <p:ext uri="{BB962C8B-B14F-4D97-AF65-F5344CB8AC3E}">
        <p14:creationId xmlns:p14="http://schemas.microsoft.com/office/powerpoint/2010/main" val="2482423597"/>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69193964"/>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3133728"/>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220752"/>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9394015"/>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3945467"/>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2578965"/>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2738458"/>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8004467"/>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9073009"/>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328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6207"/>
            <a:ext cx="9144000" cy="733207"/>
          </a:xfrm>
        </p:spPr>
        <p:txBody>
          <a:bodyPr>
            <a:normAutofit/>
          </a:bodyPr>
          <a:lstStyle/>
          <a:p>
            <a:r>
              <a:rPr lang="ar-EG" sz="3600" dirty="0"/>
              <a:t>إخِوَتي حِسانٌ وكِبَار، والربُّ لم يُسَّرُ بِهِم.</a:t>
            </a:r>
            <a:endParaRPr lang="en-US" sz="3600" dirty="0"/>
          </a:p>
        </p:txBody>
      </p:sp>
      <p:sp>
        <p:nvSpPr>
          <p:cNvPr id="3" name="Text Placeholder 2"/>
          <p:cNvSpPr>
            <a:spLocks noGrp="1"/>
          </p:cNvSpPr>
          <p:nvPr>
            <p:ph type="body" idx="1"/>
          </p:nvPr>
        </p:nvSpPr>
        <p:spPr>
          <a:xfrm>
            <a:off x="0" y="6245052"/>
            <a:ext cx="9143999" cy="605937"/>
          </a:xfrm>
        </p:spPr>
        <p:txBody>
          <a:bodyPr/>
          <a:lstStyle/>
          <a:p>
            <a:pPr lvl="0"/>
            <a:r>
              <a:rPr lang="ar-EG" sz="3200" b="1" dirty="0"/>
              <a:t> نا إسنيو نانيف أووه هان نيشتي ني أووه إم بيف تي ماتي إنخيتو إنجي إبشويس.</a:t>
            </a:r>
          </a:p>
        </p:txBody>
      </p:sp>
      <p:sp>
        <p:nvSpPr>
          <p:cNvPr id="4" name="Text Placeholder 3"/>
          <p:cNvSpPr>
            <a:spLocks noGrp="1"/>
          </p:cNvSpPr>
          <p:nvPr>
            <p:ph type="body" sz="quarter" idx="3"/>
          </p:nvPr>
        </p:nvSpPr>
        <p:spPr>
          <a:xfrm>
            <a:off x="0" y="5265334"/>
            <a:ext cx="9144000" cy="682357"/>
          </a:xfrm>
        </p:spPr>
        <p:txBody>
          <a:bodyPr/>
          <a:lstStyle/>
          <a:p>
            <a:r>
              <a:rPr lang="en-US" sz="3600" dirty="0" err="1"/>
              <a:t>Na`cnyou</a:t>
            </a:r>
            <a:r>
              <a:rPr lang="en-US" sz="3600" dirty="0"/>
              <a:t> </a:t>
            </a:r>
            <a:r>
              <a:rPr lang="en-US" sz="3600" dirty="0" err="1"/>
              <a:t>naneu</a:t>
            </a:r>
            <a:r>
              <a:rPr lang="en-US" sz="3600" dirty="0"/>
              <a:t> </a:t>
            </a:r>
            <a:r>
              <a:rPr lang="en-US" sz="3600" dirty="0" err="1"/>
              <a:t>ouoh</a:t>
            </a:r>
            <a:r>
              <a:rPr lang="en-US" sz="3600" dirty="0"/>
              <a:t> </a:t>
            </a:r>
            <a:r>
              <a:rPr lang="en-US" sz="3600" dirty="0" err="1"/>
              <a:t>hannis</a:t>
            </a:r>
            <a:r>
              <a:rPr lang="en-US" sz="3600" dirty="0"/>
              <a:t>] ne </a:t>
            </a:r>
            <a:r>
              <a:rPr lang="en-US" sz="3600" dirty="0" err="1"/>
              <a:t>ouoh</a:t>
            </a:r>
            <a:r>
              <a:rPr lang="en-US" sz="3600" dirty="0"/>
              <a:t> `</a:t>
            </a:r>
            <a:r>
              <a:rPr lang="en-US" sz="3600" dirty="0" err="1"/>
              <a:t>mpef</a:t>
            </a:r>
            <a:r>
              <a:rPr lang="en-US" sz="3600" dirty="0"/>
              <a:t>]ma] `</a:t>
            </a:r>
            <a:r>
              <a:rPr lang="en-US" sz="3600" dirty="0" err="1"/>
              <a:t>nqytou</a:t>
            </a:r>
            <a:r>
              <a:rPr lang="en-US" sz="3600" dirty="0"/>
              <a:t> `</a:t>
            </a:r>
            <a:r>
              <a:rPr lang="en-US" sz="3600" dirty="0" err="1"/>
              <a:t>nje</a:t>
            </a:r>
            <a:r>
              <a:rPr lang="en-US" sz="3600" dirty="0"/>
              <a:t> `P[</a:t>
            </a:r>
            <a:r>
              <a:rPr lang="en-US" sz="3600" dirty="0" err="1"/>
              <a:t>oic</a:t>
            </a:r>
            <a:r>
              <a:rPr lang="en-US" sz="3600" dirty="0"/>
              <a:t>.</a:t>
            </a:r>
          </a:p>
        </p:txBody>
      </p:sp>
    </p:spTree>
    <p:extLst>
      <p:ext uri="{BB962C8B-B14F-4D97-AF65-F5344CB8AC3E}">
        <p14:creationId xmlns:p14="http://schemas.microsoft.com/office/powerpoint/2010/main" val="3653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487162"/>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3673323"/>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901903"/>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1199647"/>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7832426"/>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4002737"/>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4369674"/>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7591796"/>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6681571"/>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5031609"/>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47278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يونان النبي</a:t>
            </a:r>
            <a:br>
              <a:rPr lang="ar-EG" dirty="0"/>
            </a:br>
            <a:endParaRPr lang="en-US" dirty="0"/>
          </a:p>
        </p:txBody>
      </p:sp>
    </p:spTree>
    <p:extLst>
      <p:ext uri="{BB962C8B-B14F-4D97-AF65-F5344CB8AC3E}">
        <p14:creationId xmlns:p14="http://schemas.microsoft.com/office/powerpoint/2010/main" val="3739271838"/>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0845950"/>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5055302"/>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5262089"/>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mpen`qrefjemjom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`anon 'a </a:t>
                      </a:r>
                      <a:r>
                        <a:rPr lang="en-US" sz="4000" b="0" kern="1200" baseline="0" dirty="0" err="1">
                          <a:solidFill>
                            <a:srgbClr val="FFFF00"/>
                          </a:solidFill>
                          <a:latin typeface="Athanasius" pitchFamily="2" charset="0"/>
                          <a:ea typeface="+mn-ea"/>
                          <a:cs typeface="+mn-cs"/>
                        </a:rPr>
                        <a:t>nek`ebiaik</a:t>
                      </a:r>
                      <a:r>
                        <a:rPr lang="en-US" sz="4000" b="0" kern="1200" baseline="0" dirty="0">
                          <a:solidFill>
                            <a:srgbClr val="FFFF00"/>
                          </a:solidFill>
                          <a:latin typeface="Athanasius" pitchFamily="2" charset="0"/>
                          <a:ea typeface="+mn-ea"/>
                          <a:cs typeface="+mn-cs"/>
                        </a:rPr>
                        <a:t>&gt;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4119424"/>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2059675"/>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0057564"/>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97985117"/>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3481413"/>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4835376"/>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12655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وصلى يونان للرب إلهه في بطن الحوت وقال: صرخت إلى الرب إلهي في ضيقتي فسمعني من بطن الجحيم وسمع صوتي ، طرحتني إلى اعماق البحر، وأحاطت بي الأنهار جميع أهوالك وأمواجك </a:t>
            </a:r>
            <a:endParaRPr lang="en-US" dirty="0"/>
          </a:p>
        </p:txBody>
      </p:sp>
    </p:spTree>
    <p:extLst>
      <p:ext uri="{BB962C8B-B14F-4D97-AF65-F5344CB8AC3E}">
        <p14:creationId xmlns:p14="http://schemas.microsoft.com/office/powerpoint/2010/main" val="1080642000"/>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763843"/>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2833422"/>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EG" sz="4000" b="1" dirty="0">
                          <a:cs typeface="+mj-cs"/>
                        </a:rPr>
                        <a:t>تاوضروس</a:t>
                      </a:r>
                      <a:r>
                        <a:rPr lang="ar-EG" sz="4000" b="1" baseline="0" dirty="0">
                          <a:cs typeface="+mj-cs"/>
                        </a:rPr>
                        <a:t> الثانى</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a:t>
                      </a:r>
                      <a:r>
                        <a:rPr lang="ar-EG" sz="4800" b="1" kern="1200" dirty="0">
                          <a:solidFill>
                            <a:schemeClr val="lt1"/>
                          </a:solidFill>
                          <a:latin typeface="+mn-lt"/>
                          <a:ea typeface="+mn-ea"/>
                          <a:cs typeface="+mn-cs"/>
                        </a:rPr>
                        <a:t>تاوضروس</a:t>
                      </a:r>
                      <a:r>
                        <a:rPr lang="ar-EG" sz="4800" b="1" kern="1200" baseline="0" dirty="0">
                          <a:solidFill>
                            <a:schemeClr val="lt1"/>
                          </a:solidFill>
                          <a:latin typeface="+mn-lt"/>
                          <a:ea typeface="+mn-ea"/>
                          <a:cs typeface="+mn-cs"/>
                        </a:rPr>
                        <a:t>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5687683"/>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2180130"/>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8490936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r>
                        <a:rPr lang="en-US" sz="4400" b="0" kern="1200" baseline="0" dirty="0">
                          <a:solidFill>
                            <a:srgbClr val="FFC000"/>
                          </a:solidFill>
                          <a:effectLst/>
                          <a:latin typeface="Athanasius" pitchFamily="2" charset="0"/>
                          <a:ea typeface="+mn-ea"/>
                          <a:cs typeface="+mn-cs"/>
                        </a:rPr>
                        <a:t> </a:t>
                      </a:r>
                      <a:r>
                        <a:rPr lang="en-US" sz="4400" dirty="0">
                          <a:solidFill>
                            <a:srgbClr val="FFC000"/>
                          </a:solidFill>
                          <a:effectLst/>
                          <a:latin typeface="Athanasius" pitchFamily="2" charset="0"/>
                          <a:ea typeface="Times New Roman" panose="02020603050405020304" pitchFamily="18" charset="0"/>
                          <a:cs typeface="Arial" panose="020B0604020202020204" pitchFamily="34" charset="0"/>
                        </a:rPr>
                        <a:t>`</a:t>
                      </a:r>
                      <a:r>
                        <a:rPr lang="en-US" sz="4400" dirty="0" err="1">
                          <a:solidFill>
                            <a:srgbClr val="FFC000"/>
                          </a:solidFill>
                          <a:effectLst/>
                          <a:latin typeface="Athanasius" pitchFamily="2" charset="0"/>
                          <a:ea typeface="Times New Roman" panose="02020603050405020304" pitchFamily="18" charset="0"/>
                          <a:cs typeface="Arial" panose="020B0604020202020204" pitchFamily="34" charset="0"/>
                        </a:rPr>
                        <a:t>mmhtrop</a:t>
                      </a:r>
                      <a:r>
                        <a:rPr lang="ar-EG" sz="44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400" dirty="0" err="1">
                          <a:solidFill>
                            <a:srgbClr val="FFC000"/>
                          </a:solidFill>
                          <a:effectLst/>
                          <a:latin typeface="Athanasius" pitchFamily="2" charset="0"/>
                          <a:ea typeface="Times New Roman" panose="02020603050405020304" pitchFamily="18" charset="0"/>
                          <a:cs typeface="Arial" panose="020B0604020202020204" pitchFamily="34" charset="0"/>
                        </a:rPr>
                        <a:t>olithc</a:t>
                      </a:r>
                      <a:r>
                        <a:rPr lang="ar-EG" sz="4400" dirty="0">
                          <a:solidFill>
                            <a:srgbClr val="FFC000"/>
                          </a:solidFill>
                          <a:effectLst/>
                          <a:latin typeface="Athanasius" pitchFamily="2" charset="0"/>
                          <a:ea typeface="Times New Roman" panose="02020603050405020304" pitchFamily="18" charset="0"/>
                          <a:cs typeface="Arial" panose="020B0604020202020204" pitchFamily="34" charset="0"/>
                        </a:rPr>
                        <a:t> </a:t>
                      </a:r>
                      <a:r>
                        <a:rPr lang="en-US" sz="4400" b="0" kern="1200" baseline="0" dirty="0">
                          <a:solidFill>
                            <a:srgbClr val="FFC000"/>
                          </a:solidFill>
                          <a:latin typeface="Athanasius" pitchFamily="2" charset="0"/>
                          <a:ea typeface="+mn-ea"/>
                          <a:cs typeface="+mn-cs"/>
                        </a:rPr>
                        <a:t>abba</a:t>
                      </a:r>
                      <a:endParaRPr lang="en-US" sz="80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a:t>
                      </a:r>
                      <a:r>
                        <a:rPr lang="ar-EG" sz="4800" dirty="0"/>
                        <a:t>امتروبوليتيس</a:t>
                      </a:r>
                      <a:r>
                        <a:rPr lang="ar-EG" sz="4800" baseline="0" dirty="0"/>
                        <a:t>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3883815"/>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EG" sz="4000" b="1" kern="1200" dirty="0">
                          <a:solidFill>
                            <a:schemeClr val="lt1"/>
                          </a:solidFill>
                          <a:latin typeface="+mn-lt"/>
                          <a:ea typeface="+mn-ea"/>
                          <a:cs typeface="+mn-cs"/>
                        </a:rPr>
                        <a:t>تاوضروس</a:t>
                      </a:r>
                      <a:r>
                        <a:rPr lang="ar-EG" sz="4000" b="1" kern="1200" baseline="0" dirty="0">
                          <a:solidFill>
                            <a:schemeClr val="lt1"/>
                          </a:solidFill>
                          <a:latin typeface="+mn-lt"/>
                          <a:ea typeface="+mn-ea"/>
                          <a:cs typeface="+mn-cs"/>
                        </a:rPr>
                        <a:t> الثانى</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EG" sz="3600" b="1" kern="1200" dirty="0">
                          <a:solidFill>
                            <a:schemeClr val="lt1"/>
                          </a:solidFill>
                          <a:latin typeface="+mn-lt"/>
                          <a:ea typeface="+mn-ea"/>
                          <a:cs typeface="+mn-cs"/>
                        </a:rPr>
                        <a:t>تاوضروس</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6705071"/>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3710919"/>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5173619"/>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482091"/>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0013647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C000"/>
                          </a:solidFill>
                          <a:latin typeface="Athanasius" pitchFamily="2" charset="0"/>
                          <a:ea typeface="+mn-ea"/>
                          <a:cs typeface="+mn-cs"/>
                        </a:rPr>
                        <a:t>Peniwt</a:t>
                      </a:r>
                      <a:r>
                        <a:rPr kumimoji="0" lang="en-US" sz="6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Times New Roman" panose="02020603050405020304" pitchFamily="18" charset="0"/>
                          <a:cs typeface="Arial" panose="020B0604020202020204" pitchFamily="34" charset="0"/>
                        </a:rPr>
                        <a:t>`</a:t>
                      </a:r>
                      <a:r>
                        <a:rPr kumimoji="0" lang="en-US" sz="4400" b="0" i="0" u="none" strike="noStrike" kern="1200" cap="none" spc="0" normalizeH="0" baseline="0" noProof="0" dirty="0" err="1">
                          <a:ln>
                            <a:noFill/>
                          </a:ln>
                          <a:solidFill>
                            <a:srgbClr val="FFC000"/>
                          </a:solidFill>
                          <a:effectLst/>
                          <a:uLnTx/>
                          <a:uFillTx/>
                          <a:latin typeface="Athanasius" pitchFamily="2" charset="0"/>
                          <a:ea typeface="Times New Roman" panose="02020603050405020304" pitchFamily="18" charset="0"/>
                          <a:cs typeface="Arial" panose="020B0604020202020204" pitchFamily="34" charset="0"/>
                        </a:rPr>
                        <a:t>mmhtropolithc</a:t>
                      </a:r>
                      <a:r>
                        <a:rPr kumimoji="0" lang="en-US" sz="4400" b="0" i="0" u="none" strike="noStrike" kern="1200" cap="none" spc="0" normalizeH="0" baseline="0" noProof="0" dirty="0">
                          <a:ln>
                            <a:noFill/>
                          </a:ln>
                          <a:solidFill>
                            <a:srgbClr val="FFC000"/>
                          </a:solidFill>
                          <a:effectLst/>
                          <a:uLnTx/>
                          <a:uFillTx/>
                          <a:latin typeface="Athanasius" pitchFamily="2" charset="0"/>
                          <a:ea typeface="Times New Roman" panose="02020603050405020304" pitchFamily="18" charset="0"/>
                          <a:cs typeface="Arial" panose="020B0604020202020204" pitchFamily="34" charset="0"/>
                        </a:rPr>
                        <a:t> </a:t>
                      </a:r>
                      <a:r>
                        <a:rPr kumimoji="0" lang="ar-EG" sz="4400" b="0" i="0" u="none" strike="noStrike" kern="1200" cap="none" spc="0" normalizeH="0" baseline="0" noProof="0" dirty="0">
                          <a:ln>
                            <a:noFill/>
                          </a:ln>
                          <a:solidFill>
                            <a:srgbClr val="FFC000"/>
                          </a:solidFill>
                          <a:effectLst/>
                          <a:uLnTx/>
                          <a:uFillTx/>
                          <a:latin typeface="Athanasius" pitchFamily="2" charset="0"/>
                          <a:ea typeface="Times New Roman" panose="02020603050405020304" pitchFamily="18" charset="0"/>
                          <a:cs typeface="Arial" panose="020B0604020202020204" pitchFamily="34" charset="0"/>
                        </a:rPr>
                        <a:t> </a:t>
                      </a:r>
                      <a:r>
                        <a:rPr lang="en-US" sz="4800" b="0" kern="1200" baseline="0" dirty="0">
                          <a:solidFill>
                            <a:srgbClr val="FFC000"/>
                          </a:solidFill>
                          <a:latin typeface="Athanasius" pitchFamily="2" charset="0"/>
                          <a:ea typeface="+mn-ea"/>
                          <a:cs typeface="+mn-cs"/>
                        </a:rPr>
                        <a:t>abba (...).</a:t>
                      </a:r>
                      <a:endParaRPr lang="en-US" sz="8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a:t>
                      </a:r>
                      <a:r>
                        <a:rPr lang="ar-EG" sz="4800" dirty="0"/>
                        <a:t>امتروبوليتيس</a:t>
                      </a:r>
                      <a:r>
                        <a:rPr lang="ar-EG" sz="4800" baseline="0" dirty="0"/>
                        <a:t>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7807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جاءت على أنا قلت إني طرحت عن عينيك فهل أعود أنظر هيكل قدسك. أنصبت على المياه حتى نفسي وغطاني العمق الأقصي غطست رأسي فى شقوق الجبال ، ونزلت في أرض التي متاريسها مثبتة إلى الأبد، </a:t>
            </a:r>
          </a:p>
        </p:txBody>
      </p:sp>
    </p:spTree>
    <p:extLst>
      <p:ext uri="{BB962C8B-B14F-4D97-AF65-F5344CB8AC3E}">
        <p14:creationId xmlns:p14="http://schemas.microsoft.com/office/powerpoint/2010/main" val="2571953954"/>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2679149"/>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2116195"/>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87557210"/>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7058931"/>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4627291"/>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7240880"/>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7724935"/>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1129570"/>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6899529"/>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9540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3600" dirty="0"/>
              <a:t>فلتصعد من الفساد حياتي أيها</a:t>
            </a:r>
            <a:r>
              <a:rPr lang="en-US" sz="3600" dirty="0"/>
              <a:t> </a:t>
            </a:r>
            <a:r>
              <a:rPr lang="ar-EG" sz="3600" dirty="0"/>
              <a:t>الرب إلهي عند فناء نفسي متى ذكرت رحمة الرب فلتأت صلاتي إليك ، إلى هيكلك المقدس، حافظي الباطل والكذب، تركوا رحمتهم وأنا بصوت تضرع واعتراف أذبح كل ما نذرته أعطيه لك يا إله خلاصي.</a:t>
            </a:r>
            <a:r>
              <a:rPr lang="en-US" sz="3600" dirty="0"/>
              <a:t> </a:t>
            </a:r>
          </a:p>
        </p:txBody>
      </p:sp>
    </p:spTree>
    <p:extLst>
      <p:ext uri="{BB962C8B-B14F-4D97-AF65-F5344CB8AC3E}">
        <p14:creationId xmlns:p14="http://schemas.microsoft.com/office/powerpoint/2010/main" val="1998773935"/>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877105"/>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9875905"/>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9849049"/>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8038482"/>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5848407"/>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598805"/>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7353922"/>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5229579"/>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9044914"/>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29951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794801"/>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2290288"/>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8610913"/>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9121749"/>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1713148"/>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9319056"/>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6667502"/>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6857911"/>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أذكر يا رب خلاص </a:t>
                      </a:r>
                      <a:r>
                        <a:rPr lang="ar-EG" sz="5200" b="1" dirty="0"/>
                        <a:t> </a:t>
                      </a:r>
                      <a:r>
                        <a:rPr lang="ar-SA" sz="5200" b="1" dirty="0"/>
                        <a:t>هذا الموضع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n`tcwthri`a</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mpaitopoc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إفمي</a:t>
                      </a:r>
                      <a:r>
                        <a:rPr lang="ar-EG" sz="4000" b="1" dirty="0"/>
                        <a:t>ف</a:t>
                      </a:r>
                      <a:r>
                        <a:rPr lang="ar-SA" sz="4000" b="1" dirty="0"/>
                        <a:t>ئي إبشويس إن إتسوتيريا إمباي توبوس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34984641"/>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kern="1200" dirty="0">
                          <a:solidFill>
                            <a:schemeClr val="bg1"/>
                          </a:solidFill>
                          <a:latin typeface="+mn-lt"/>
                          <a:ea typeface="+mn-ea"/>
                          <a:cs typeface="+mn-cs"/>
                        </a:rPr>
                        <a:t>المقدس</a:t>
                      </a:r>
                      <a:r>
                        <a:rPr lang="ar-EG" sz="8000" b="1" kern="1200" baseline="0" dirty="0">
                          <a:solidFill>
                            <a:schemeClr val="bg1"/>
                          </a:solidFill>
                          <a:latin typeface="+mn-lt"/>
                          <a:ea typeface="+mn-ea"/>
                          <a:cs typeface="+mn-cs"/>
                        </a:rPr>
                        <a:t> الذى لك</a:t>
                      </a:r>
                      <a:endParaRPr lang="ar-EG" sz="8000" b="1" kern="1200" dirty="0">
                        <a:solidFill>
                          <a:schemeClr val="bg1"/>
                        </a:solidFill>
                        <a:latin typeface="+mn-lt"/>
                        <a:ea typeface="+mn-ea"/>
                        <a:cs typeface="+mn-cs"/>
                      </a:endParaRPr>
                    </a:p>
                  </a:txBody>
                  <a:tcPr anchor="ctr">
                    <a:noFill/>
                  </a:tcPr>
                </a:tc>
                <a:tc>
                  <a:txBody>
                    <a:bodyPr/>
                    <a:lstStyle/>
                    <a:p>
                      <a:pPr algn="ctr" rtl="0"/>
                      <a:r>
                        <a:rPr lang="en-US" sz="6000" b="0" kern="1200" baseline="0" dirty="0" err="1">
                          <a:solidFill>
                            <a:srgbClr val="FFFF00"/>
                          </a:solidFill>
                          <a:latin typeface="Athanasius" pitchFamily="2" charset="0"/>
                          <a:ea typeface="+mn-ea"/>
                          <a:cs typeface="+mn-cs"/>
                        </a:rPr>
                        <a:t>Eqouab</a:t>
                      </a:r>
                      <a:endParaRPr lang="en-US" sz="6000" b="0" kern="1200" baseline="0" dirty="0">
                        <a:solidFill>
                          <a:srgbClr val="FFFF00"/>
                        </a:solidFill>
                        <a:latin typeface="Athanasius" pitchFamily="2" charset="0"/>
                        <a:ea typeface="+mn-ea"/>
                        <a:cs typeface="+mn-cs"/>
                      </a:endParaRPr>
                    </a:p>
                    <a:p>
                      <a:pPr algn="ctr" rtl="0"/>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ntak</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vai</a:t>
                      </a:r>
                      <a:endParaRPr lang="en-US" sz="115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إثؤواب إ</a:t>
                      </a:r>
                      <a:r>
                        <a:rPr lang="ar-EG" sz="6600" b="1" dirty="0"/>
                        <a:t>ن</a:t>
                      </a:r>
                      <a:r>
                        <a:rPr lang="ar-SA" sz="6600" b="1" dirty="0"/>
                        <a:t>تا</a:t>
                      </a:r>
                      <a:r>
                        <a:rPr lang="ar-EG" sz="6600" b="1" dirty="0"/>
                        <a:t>ك</a:t>
                      </a:r>
                      <a:r>
                        <a:rPr lang="ar-SA" sz="6600" b="1" dirty="0"/>
                        <a:t> فاي </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9296240"/>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وكل المواضع</a:t>
                      </a:r>
                      <a:endParaRPr lang="ar-EG" sz="19900" b="1" kern="1200" dirty="0">
                        <a:solidFill>
                          <a:schemeClr val="bg1"/>
                        </a:solidFill>
                        <a:latin typeface="+mn-lt"/>
                        <a:ea typeface="+mn-ea"/>
                        <a:cs typeface="+mn-cs"/>
                      </a:endParaRPr>
                    </a:p>
                  </a:txBody>
                  <a:tcPr anchor="ctr">
                    <a:noFill/>
                  </a:tcPr>
                </a:tc>
                <a:tc>
                  <a:txBody>
                    <a:bodyPr/>
                    <a:lstStyle/>
                    <a:p>
                      <a:pPr algn="ctr"/>
                      <a:r>
                        <a:rPr lang="en-US" sz="5400" b="0" kern="1200" baseline="0" dirty="0" err="1">
                          <a:solidFill>
                            <a:srgbClr val="FFFF00"/>
                          </a:solidFill>
                          <a:latin typeface="Athanasius" pitchFamily="2" charset="0"/>
                          <a:ea typeface="+mn-ea"/>
                          <a:cs typeface="+mn-cs"/>
                        </a:rPr>
                        <a:t>Nem</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topoc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niben</a:t>
                      </a:r>
                      <a:endParaRPr lang="en-US" sz="5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نيم توبوس ني</a:t>
                      </a:r>
                      <a:r>
                        <a:rPr lang="ar-EG" sz="6000" b="1" dirty="0"/>
                        <a:t>ف</a:t>
                      </a:r>
                      <a:r>
                        <a:rPr lang="ar-SA" sz="6000" b="1" dirty="0"/>
                        <a:t>ين </a:t>
                      </a:r>
                      <a:endParaRPr lang="ar-EG" sz="115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0079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normAutofit/>
          </a:bodyPr>
          <a:lstStyle/>
          <a:p>
            <a:r>
              <a:rPr lang="ar-EG" sz="7200" dirty="0"/>
              <a:t>صلاة حزقيا ملك يهوذا</a:t>
            </a:r>
            <a:br>
              <a:rPr lang="ar-EG" sz="7200" dirty="0"/>
            </a:br>
            <a:r>
              <a:rPr lang="ar-EG" sz="7200" dirty="0"/>
              <a:t> بعد شفائه</a:t>
            </a:r>
            <a:endParaRPr lang="en-US" sz="7200" dirty="0"/>
          </a:p>
        </p:txBody>
      </p:sp>
    </p:spTree>
    <p:extLst>
      <p:ext uri="{BB962C8B-B14F-4D97-AF65-F5344CB8AC3E}">
        <p14:creationId xmlns:p14="http://schemas.microsoft.com/office/powerpoint/2010/main" val="797084481"/>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وكل أديرة آبائنا</a:t>
                      </a:r>
                      <a:r>
                        <a:rPr lang="ar-EG" sz="4800" b="1" dirty="0"/>
                        <a:t> </a:t>
                      </a:r>
                      <a:r>
                        <a:rPr lang="ar-SA" sz="4800" b="1" dirty="0"/>
                        <a:t>الأرثوذكسيين</a:t>
                      </a:r>
                      <a:endParaRPr lang="ar-EG" sz="9600" b="1" kern="1200" dirty="0">
                        <a:solidFill>
                          <a:schemeClr val="bg1"/>
                        </a:solidFill>
                        <a:latin typeface="+mn-lt"/>
                        <a:ea typeface="+mn-ea"/>
                        <a:cs typeface="+mn-cs"/>
                      </a:endParaRPr>
                    </a:p>
                  </a:txBody>
                  <a:tcPr anchor="ctr">
                    <a:noFill/>
                  </a:tcPr>
                </a:tc>
                <a:tc>
                  <a:txBody>
                    <a:bodyPr/>
                    <a:lstStyle/>
                    <a:p>
                      <a:pPr algn="ctr" rtl="0"/>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monacthrion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niben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nenio</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norqodo</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موناستيريون ني</a:t>
                      </a:r>
                      <a:r>
                        <a:rPr lang="ar-EG" sz="4000" b="1" dirty="0"/>
                        <a:t>ف</a:t>
                      </a:r>
                      <a:r>
                        <a:rPr lang="ar-SA" sz="4000" b="1" dirty="0"/>
                        <a:t>ين إنتي نين يوتي إن أورثوذوكسوس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1218175"/>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صلوا من أجل خلاص العالم </a:t>
                      </a:r>
                      <a:endParaRPr lang="ar-EG" sz="5200" b="1" kern="1200" dirty="0">
                        <a:solidFill>
                          <a:schemeClr val="bg1"/>
                        </a:solidFill>
                        <a:latin typeface="+mn-lt"/>
                        <a:ea typeface="+mn-ea"/>
                        <a:cs typeface="+mn-cs"/>
                      </a:endParaRPr>
                    </a:p>
                  </a:txBody>
                  <a:tcPr anchor="ctr">
                    <a:noFill/>
                  </a:tcPr>
                </a:tc>
                <a:tc>
                  <a:txBody>
                    <a:bodyPr/>
                    <a:lstStyle/>
                    <a:p>
                      <a:pPr algn="ctr" rtl="1"/>
                      <a:r>
                        <a:rPr lang="en-US" sz="4000" b="0" kern="1200" baseline="0" dirty="0" err="1">
                          <a:solidFill>
                            <a:srgbClr val="FFFF00"/>
                          </a:solidFill>
                          <a:latin typeface="Athanasius" pitchFamily="2" charset="0"/>
                          <a:ea typeface="+mn-ea"/>
                          <a:cs typeface="+mn-cs"/>
                        </a:rPr>
                        <a:t>Proceu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acqe</a:t>
                      </a:r>
                      <a:endParaRPr lang="en-US" sz="4000" b="0" kern="1200" baseline="0" dirty="0">
                        <a:solidFill>
                          <a:srgbClr val="FFFF00"/>
                        </a:solidFill>
                        <a:latin typeface="Athanasius" pitchFamily="2" charset="0"/>
                        <a:ea typeface="+mn-ea"/>
                        <a:cs typeface="+mn-cs"/>
                      </a:endParaRPr>
                    </a:p>
                    <a:p>
                      <a:pPr algn="ctr" rtl="1"/>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uper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cwthriac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kocmou</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t>إبروس إي</a:t>
                      </a:r>
                      <a:r>
                        <a:rPr lang="ar-EG" sz="3200" b="1" dirty="0"/>
                        <a:t>ف</a:t>
                      </a:r>
                      <a:r>
                        <a:rPr lang="ar-SA" sz="3200" b="1" dirty="0"/>
                        <a:t>ئكساستي إيبرتيس</a:t>
                      </a:r>
                      <a:r>
                        <a:rPr lang="ar-EG" sz="3200" b="1" dirty="0"/>
                        <a:t> </a:t>
                      </a:r>
                      <a:r>
                        <a:rPr lang="ar-SA" sz="3200" b="1" dirty="0"/>
                        <a:t>سوتيرياس طوكوزمو</a:t>
                      </a:r>
                      <a:endParaRPr lang="ar-EG" sz="6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9295031"/>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ومدينتنا هذه</a:t>
                      </a:r>
                      <a:endParaRPr lang="ar-EG" sz="239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ke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polewc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hmwn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tauthc</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تيس بوليئوس إيمون طا</a:t>
                      </a:r>
                      <a:r>
                        <a:rPr lang="ar-EG" sz="4800" b="1" dirty="0"/>
                        <a:t>ف</a:t>
                      </a:r>
                      <a:r>
                        <a:rPr lang="ar-SA" sz="4800" b="1" dirty="0"/>
                        <a:t>تيس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1457702"/>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وسائر المدن والأقاليم </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pacwn</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polewn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xwrwn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باسون بوليئون كي طون خورون</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6842783"/>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والجزائر والأديرة</a:t>
                      </a:r>
                      <a:endParaRPr lang="ar-EG" sz="166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nhcwn</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monacthriwn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 نيسون كي موناستيريون</a:t>
                      </a:r>
                      <a:endParaRPr lang="ar-EG" sz="344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3548629"/>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0047665"/>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u="none" kern="1200" dirty="0">
                          <a:solidFill>
                            <a:srgbClr val="FFC000"/>
                          </a:solidFill>
                          <a:effectLst/>
                          <a:latin typeface="Tahoma" pitchFamily="34" charset="0"/>
                          <a:ea typeface="Tahoma" pitchFamily="34" charset="0"/>
                          <a:cs typeface="Tahoma" pitchFamily="34" charset="0"/>
                        </a:rPr>
                        <a:t>أوشية أهوية السماء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3005172"/>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تفضل يا رب أهوية السماء</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dirty="0">
                          <a:solidFill>
                            <a:srgbClr val="FFFF00"/>
                          </a:solidFill>
                          <a:latin typeface="Avva_Shenouda" pitchFamily="34" charset="2"/>
                          <a:ea typeface="+mn-ea"/>
                          <a:cs typeface="+mn-cs"/>
                        </a:rPr>
                        <a:t>Arikata7in </a:t>
                      </a:r>
                      <a:r>
                        <a:rPr lang="en-US" sz="4000" b="0" kern="1200" dirty="0" err="1">
                          <a:solidFill>
                            <a:srgbClr val="FFFF00"/>
                          </a:solidFill>
                          <a:latin typeface="Avva_Shenouda" pitchFamily="34" charset="2"/>
                          <a:ea typeface="+mn-ea"/>
                          <a:cs typeface="+mn-cs"/>
                        </a:rPr>
                        <a:t>pu</a:t>
                      </a:r>
                      <a:r>
                        <a:rPr lang="en-US" sz="4000" b="0" kern="1200" dirty="0">
                          <a:solidFill>
                            <a:srgbClr val="FFFF00"/>
                          </a:solidFill>
                          <a:latin typeface="Avva_Shenouda" pitchFamily="34" charset="2"/>
                          <a:ea typeface="+mn-ea"/>
                          <a:cs typeface="+mn-cs"/>
                        </a:rPr>
                        <a:t> ni`a3r `</a:t>
                      </a:r>
                      <a:r>
                        <a:rPr lang="en-US" sz="4000" b="0" kern="1200" dirty="0" err="1">
                          <a:solidFill>
                            <a:srgbClr val="FFFF00"/>
                          </a:solidFill>
                          <a:latin typeface="Avva_Shenouda" pitchFamily="34" charset="2"/>
                          <a:ea typeface="+mn-ea"/>
                          <a:cs typeface="+mn-cs"/>
                        </a:rPr>
                        <a:t>nte</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tfe</a:t>
                      </a:r>
                      <a:endParaRPr lang="en-US" sz="3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آري كاطاسكين إبشويس ني آإيرإنتي إتفي</a:t>
                      </a:r>
                      <a:endParaRPr lang="ar-EG"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4791417"/>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في هذه السنة باركها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800" b="0" kern="1200" dirty="0" err="1">
                          <a:solidFill>
                            <a:srgbClr val="FFFF00"/>
                          </a:solidFill>
                          <a:latin typeface="Avva_Shenouda" pitchFamily="34" charset="2"/>
                          <a:ea typeface="+mn-ea"/>
                          <a:cs typeface="+mn-cs"/>
                        </a:rPr>
                        <a:t>nem</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nikarpoc</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nte</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pkahi</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qen</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tairompi</a:t>
                      </a:r>
                      <a:r>
                        <a:rPr lang="en-US" sz="2800" b="0" kern="1200" dirty="0">
                          <a:solidFill>
                            <a:srgbClr val="FFFF00"/>
                          </a:solidFill>
                          <a:latin typeface="Avva_Shenouda" pitchFamily="34" charset="2"/>
                          <a:ea typeface="+mn-ea"/>
                          <a:cs typeface="+mn-cs"/>
                        </a:rPr>
                        <a:t> 0ai:` </a:t>
                      </a:r>
                      <a:r>
                        <a:rPr lang="en-US" sz="2800" b="0" kern="1200" dirty="0" err="1">
                          <a:solidFill>
                            <a:srgbClr val="FFFF00"/>
                          </a:solidFill>
                          <a:latin typeface="Avva_Shenouda" pitchFamily="34" charset="2"/>
                          <a:ea typeface="+mn-ea"/>
                          <a:cs typeface="+mn-cs"/>
                        </a:rPr>
                        <a:t>Cmov</a:t>
                      </a:r>
                      <a:r>
                        <a:rPr lang="en-US" sz="2800" b="0" kern="1200" dirty="0">
                          <a:solidFill>
                            <a:srgbClr val="FFFF00"/>
                          </a:solidFill>
                          <a:latin typeface="Avva_Shenouda" pitchFamily="34" charset="2"/>
                          <a:ea typeface="+mn-ea"/>
                          <a:cs typeface="+mn-cs"/>
                        </a:rPr>
                        <a:t> `</a:t>
                      </a:r>
                      <a:r>
                        <a:rPr lang="en-US" sz="2800" b="0" kern="1200" dirty="0" err="1">
                          <a:solidFill>
                            <a:srgbClr val="FFFF00"/>
                          </a:solidFill>
                          <a:latin typeface="Avva_Shenouda" pitchFamily="34" charset="2"/>
                          <a:ea typeface="+mn-ea"/>
                          <a:cs typeface="+mn-cs"/>
                        </a:rPr>
                        <a:t>erwov</a:t>
                      </a:r>
                      <a:endParaRPr lang="en-US" sz="2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إنتي إبكاهي خين تاي رومبي ثاي إزمو إيروؤو .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3774789"/>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أطلبوا عن أهوية السماء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err="1">
                          <a:solidFill>
                            <a:srgbClr val="FFFF00"/>
                          </a:solidFill>
                          <a:latin typeface="Avva_Shenouda"/>
                        </a:rPr>
                        <a:t>Twbh</a:t>
                      </a:r>
                      <a:r>
                        <a:rPr lang="en-US" sz="4000" b="0" dirty="0">
                          <a:solidFill>
                            <a:srgbClr val="FFFF00"/>
                          </a:solidFill>
                          <a:latin typeface="Avva_Shenouda"/>
                        </a:rPr>
                        <a:t> `</a:t>
                      </a:r>
                      <a:r>
                        <a:rPr lang="en-US" sz="4000" b="0" dirty="0" err="1">
                          <a:solidFill>
                            <a:srgbClr val="FFFF00"/>
                          </a:solidFill>
                          <a:latin typeface="Avva_Shenouda"/>
                        </a:rPr>
                        <a:t>egen</a:t>
                      </a:r>
                      <a:r>
                        <a:rPr lang="en-US" sz="4000" b="0" dirty="0">
                          <a:solidFill>
                            <a:srgbClr val="FFFF00"/>
                          </a:solidFill>
                          <a:latin typeface="Avva_Shenouda"/>
                        </a:rPr>
                        <a:t> ni~a3r `</a:t>
                      </a:r>
                      <a:r>
                        <a:rPr lang="en-US" sz="4000" b="0" dirty="0" err="1">
                          <a:solidFill>
                            <a:srgbClr val="FFFF00"/>
                          </a:solidFill>
                          <a:latin typeface="Avva_Shenouda"/>
                        </a:rPr>
                        <a:t>nte</a:t>
                      </a:r>
                      <a:r>
                        <a:rPr lang="en-US" sz="4000" b="0" dirty="0">
                          <a:solidFill>
                            <a:srgbClr val="FFFF00"/>
                          </a:solidFill>
                          <a:latin typeface="Avva_Shenouda"/>
                        </a:rPr>
                        <a:t> `</a:t>
                      </a:r>
                      <a:r>
                        <a:rPr lang="en-US" sz="4000" b="0" dirty="0" err="1">
                          <a:solidFill>
                            <a:srgbClr val="FFFF00"/>
                          </a:solidFill>
                          <a:latin typeface="Avva_Shenouda"/>
                        </a:rPr>
                        <a:t>tfe</a:t>
                      </a:r>
                      <a:endParaRPr lang="en-US" sz="4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طوبه ايجين ني ا اير انت اتفى </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6907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أنا قلت في ارتفاع أيامي أني امضي في أبواب الجحيم وأترك السنين الباقية. قلت لست أنظر بعد خلاص الله على الأرض . ولست أنظر أيضاً إنساناً من جنسي ، تركت عني بقية حياتي فخرجت </a:t>
            </a:r>
            <a:endParaRPr lang="en-US" dirty="0"/>
          </a:p>
        </p:txBody>
      </p:sp>
    </p:spTree>
    <p:extLst>
      <p:ext uri="{BB962C8B-B14F-4D97-AF65-F5344CB8AC3E}">
        <p14:creationId xmlns:p14="http://schemas.microsoft.com/office/powerpoint/2010/main" val="2925198423"/>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وثمرات الأرض و الشجر والكروم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nem</a:t>
                      </a:r>
                      <a:r>
                        <a:rPr lang="en-US" sz="2400" b="0" dirty="0">
                          <a:solidFill>
                            <a:srgbClr val="FFFF00"/>
                          </a:solidFill>
                          <a:latin typeface="Avva_Shenouda"/>
                        </a:rPr>
                        <a:t> </a:t>
                      </a:r>
                      <a:r>
                        <a:rPr lang="en-US" sz="2400" b="0" dirty="0" err="1">
                          <a:solidFill>
                            <a:srgbClr val="FFFF00"/>
                          </a:solidFill>
                          <a:latin typeface="Avva_Shenouda"/>
                        </a:rPr>
                        <a:t>nikarpoc</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a:t>
                      </a:r>
                      <a:r>
                        <a:rPr lang="en-US" sz="2400" b="0" dirty="0" err="1">
                          <a:solidFill>
                            <a:srgbClr val="FFFF00"/>
                          </a:solidFill>
                          <a:latin typeface="Avva_Shenouda"/>
                        </a:rPr>
                        <a:t>pkahi</a:t>
                      </a:r>
                      <a:r>
                        <a:rPr lang="en-US" sz="2400" b="0" dirty="0">
                          <a:solidFill>
                            <a:srgbClr val="FFFF00"/>
                          </a:solidFill>
                          <a:latin typeface="Avva_Shenouda"/>
                        </a:rPr>
                        <a:t> </a:t>
                      </a:r>
                      <a:r>
                        <a:rPr lang="pt-BR" sz="2400" b="0" dirty="0">
                          <a:solidFill>
                            <a:srgbClr val="FFFF00"/>
                          </a:solidFill>
                          <a:latin typeface="Avva_Shenouda"/>
                        </a:rPr>
                        <a:t>nem fa ni`21123n nem f anima `n`aloli</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نيم ني كاربوس انت ابكاهي نيم فا ني شين نيم فا نيما ان الولي </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8702492"/>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و كل شجرة مثمرة في كل المسكونة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2400" b="0" dirty="0">
                          <a:solidFill>
                            <a:srgbClr val="FFFF00"/>
                          </a:solidFill>
                          <a:latin typeface="Avva_Shenouda"/>
                        </a:rPr>
                        <a:t>nem `223n niben `nre45karpoc et qen 5oikovmen3 t3rc</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n-cs"/>
                        </a:rPr>
                        <a:t>نيم اششين نيفين انريف تي كاربوس ات خين تي إكوميني تيرس </a:t>
                      </a:r>
                      <a:endParaRPr lang="ar-EG" sz="3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3528751"/>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n-cs"/>
                        </a:rPr>
                        <a:t>لكي المسيح إلهنا يكملها سالمة بغير أفه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err="1">
                          <a:solidFill>
                            <a:srgbClr val="FFFF00"/>
                          </a:solidFill>
                          <a:latin typeface="Avva_Shenouda"/>
                        </a:rPr>
                        <a:t>hina</a:t>
                      </a:r>
                      <a:r>
                        <a:rPr lang="en-US" sz="2400" b="0" dirty="0">
                          <a:solidFill>
                            <a:srgbClr val="FFFF00"/>
                          </a:solidFill>
                          <a:latin typeface="Avva_Shenouda"/>
                        </a:rPr>
                        <a:t> `</a:t>
                      </a:r>
                      <a:r>
                        <a:rPr lang="en-US" sz="2400" b="0" dirty="0" err="1">
                          <a:solidFill>
                            <a:srgbClr val="FFFF00"/>
                          </a:solidFill>
                          <a:latin typeface="Avva_Shenouda"/>
                        </a:rPr>
                        <a:t>nte</a:t>
                      </a:r>
                      <a:r>
                        <a:rPr lang="en-US" sz="2400" b="0" dirty="0">
                          <a:solidFill>
                            <a:srgbClr val="FFFF00"/>
                          </a:solidFill>
                          <a:latin typeface="Avva_Shenouda"/>
                        </a:rPr>
                        <a:t> P_=</a:t>
                      </a:r>
                      <a:r>
                        <a:rPr lang="en-US" sz="2400" b="0" dirty="0" err="1">
                          <a:solidFill>
                            <a:srgbClr val="FFFF00"/>
                          </a:solidFill>
                          <a:latin typeface="Avva_Shenouda"/>
                        </a:rPr>
                        <a:t>xc</a:t>
                      </a:r>
                      <a:r>
                        <a:rPr lang="en-US" sz="2400" b="0" dirty="0">
                          <a:solidFill>
                            <a:srgbClr val="FFFF00"/>
                          </a:solidFill>
                          <a:latin typeface="Avva_Shenouda"/>
                        </a:rPr>
                        <a:t> </a:t>
                      </a:r>
                      <a:r>
                        <a:rPr lang="en-US" sz="2400" b="0" dirty="0" err="1">
                          <a:solidFill>
                            <a:srgbClr val="FFFF00"/>
                          </a:solidFill>
                          <a:latin typeface="Avva_Shenouda"/>
                        </a:rPr>
                        <a:t>Pennot</a:t>
                      </a:r>
                      <a:r>
                        <a:rPr lang="en-US" sz="2400" b="0" dirty="0">
                          <a:solidFill>
                            <a:srgbClr val="FFFF00"/>
                          </a:solidFill>
                          <a:latin typeface="Avva_Shenouda"/>
                        </a:rPr>
                        <a:t> `</a:t>
                      </a:r>
                      <a:r>
                        <a:rPr lang="en-US" sz="2400" b="0" dirty="0" err="1">
                          <a:solidFill>
                            <a:srgbClr val="FFFF00"/>
                          </a:solidFill>
                          <a:latin typeface="Avva_Shenouda"/>
                        </a:rPr>
                        <a:t>cmov</a:t>
                      </a:r>
                      <a:r>
                        <a:rPr lang="en-US" sz="2400" b="0" dirty="0">
                          <a:solidFill>
                            <a:srgbClr val="FFFF00"/>
                          </a:solidFill>
                          <a:latin typeface="Avva_Shenouda"/>
                        </a:rPr>
                        <a:t> `</a:t>
                      </a:r>
                      <a:r>
                        <a:rPr lang="en-US" sz="2400" b="0" dirty="0" err="1">
                          <a:solidFill>
                            <a:srgbClr val="FFFF00"/>
                          </a:solidFill>
                          <a:latin typeface="Avva_Shenouda"/>
                        </a:rPr>
                        <a:t>erwov</a:t>
                      </a:r>
                      <a:r>
                        <a:rPr lang="en-US" sz="2400" b="0" dirty="0">
                          <a:solidFill>
                            <a:srgbClr val="FFFF00"/>
                          </a:solidFill>
                          <a:latin typeface="Avva_Shenouda"/>
                        </a:rPr>
                        <a:t> `nte4goko `</a:t>
                      </a:r>
                      <a:r>
                        <a:rPr lang="en-US" sz="2400" b="0" dirty="0" err="1">
                          <a:solidFill>
                            <a:srgbClr val="FFFF00"/>
                          </a:solidFill>
                          <a:latin typeface="Avva_Shenouda"/>
                        </a:rPr>
                        <a:t>ebol</a:t>
                      </a:r>
                      <a:r>
                        <a:rPr lang="en-US" sz="2400" b="0" dirty="0">
                          <a:solidFill>
                            <a:srgbClr val="FFFF00"/>
                          </a:solidFill>
                          <a:latin typeface="Avva_Shenouda"/>
                        </a:rPr>
                        <a:t> </a:t>
                      </a:r>
                      <a:r>
                        <a:rPr lang="en-US" sz="2400" b="0" dirty="0" err="1">
                          <a:solidFill>
                            <a:srgbClr val="FFFF00"/>
                          </a:solidFill>
                          <a:latin typeface="Avva_Shenouda"/>
                        </a:rPr>
                        <a:t>qen</a:t>
                      </a:r>
                      <a:r>
                        <a:rPr lang="en-US" sz="2400" b="0" dirty="0">
                          <a:solidFill>
                            <a:srgbClr val="FFFF00"/>
                          </a:solidFill>
                          <a:latin typeface="Avva_Shenouda"/>
                        </a:rPr>
                        <a:t> ovhir3n3 </a:t>
                      </a:r>
                      <a:r>
                        <a:rPr lang="en-US" sz="2400" b="0" dirty="0" err="1">
                          <a:solidFill>
                            <a:srgbClr val="FFFF00"/>
                          </a:solidFill>
                          <a:latin typeface="Avva_Shenouda"/>
                        </a:rPr>
                        <a:t>asne</a:t>
                      </a:r>
                      <a:r>
                        <a:rPr lang="en-US" sz="2400" b="0" dirty="0">
                          <a:solidFill>
                            <a:srgbClr val="FFFF00"/>
                          </a:solidFill>
                          <a:latin typeface="Avva_Shenouda"/>
                        </a:rPr>
                        <a:t> `</a:t>
                      </a:r>
                      <a:r>
                        <a:rPr lang="en-US" sz="2400" b="0" dirty="0" err="1">
                          <a:solidFill>
                            <a:srgbClr val="FFFF00"/>
                          </a:solidFill>
                          <a:latin typeface="Avva_Shenouda"/>
                        </a:rPr>
                        <a:t>mkah</a:t>
                      </a:r>
                      <a:endParaRPr lang="en-US" sz="2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n-cs"/>
                        </a:rPr>
                        <a:t>هينا انتى بخريستوس بين نوتي اسمو ايروؤو انتيف جوكو ايفول خين او هيريني اتشيني ام كاه</a:t>
                      </a:r>
                      <a:endParaRPr lang="ar-EG" sz="3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7879221"/>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ويغفر لنا خطايانا</a:t>
                      </a:r>
                      <a:endParaRPr lang="ar-EG" sz="19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ntefxa</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nennobi</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nan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إنتيف كانين نوفي نان إي</a:t>
                      </a:r>
                      <a:r>
                        <a:rPr lang="ar-EG" sz="5200" b="1" dirty="0"/>
                        <a:t>ف</a:t>
                      </a:r>
                      <a:r>
                        <a:rPr lang="ar-SA" sz="5200" b="1" dirty="0"/>
                        <a:t>ول</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6698066"/>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562111"/>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5548865"/>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620200"/>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581668"/>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0216434"/>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3183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ومضت منى مثل خيمة وقد حلها ، روحي في صارت مثل منسج قد قرب قطعه في ذلك اليوم أسلمت للغداء كأني لأسد هكذا سحق عظامي. من النهار إلى الليل أسلمت. مثل عصفور هكذا أصوت ومثل حمامة هكذا</a:t>
            </a:r>
          </a:p>
        </p:txBody>
      </p:sp>
    </p:spTree>
    <p:extLst>
      <p:ext uri="{BB962C8B-B14F-4D97-AF65-F5344CB8AC3E}">
        <p14:creationId xmlns:p14="http://schemas.microsoft.com/office/powerpoint/2010/main" val="1356668125"/>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7948565"/>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6966997"/>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829934"/>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 كلنا نحن الذين نرجوك</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3340494"/>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9093648"/>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18099635"/>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5950314"/>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5969562"/>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38464081"/>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5561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أهدر. عيني فنيتا من أن أنظر إلى علو السماء نحو الرب الذي خلصني ونزع وجع نفسي. يا رب من أجلها أخبرت وأيقظت نسمتى عزيتني فعشت لأنك خلصت نفسي لكي لا تهلك وطرحت ورائي كل خطاياي لأن ليس الذين في</a:t>
            </a:r>
            <a:endParaRPr lang="en-US" dirty="0"/>
          </a:p>
        </p:txBody>
      </p:sp>
    </p:spTree>
    <p:extLst>
      <p:ext uri="{BB962C8B-B14F-4D97-AF65-F5344CB8AC3E}">
        <p14:creationId xmlns:p14="http://schemas.microsoft.com/office/powerpoint/2010/main" val="852832796"/>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7532606"/>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20788336"/>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026075"/>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9203900"/>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5578473"/>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9436821"/>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4810529"/>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5901741"/>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1673932"/>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10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6207"/>
            <a:ext cx="9144000" cy="733207"/>
          </a:xfrm>
        </p:spPr>
        <p:txBody>
          <a:bodyPr>
            <a:normAutofit/>
          </a:bodyPr>
          <a:lstStyle/>
          <a:p>
            <a:r>
              <a:rPr lang="ar-EG" sz="4000" dirty="0"/>
              <a:t>خَرَجتُ لِلِقَاء الفلِسطِيني فلَعَنَنِي بأوثانِهِ.</a:t>
            </a:r>
            <a:endParaRPr lang="en-US" sz="4000" dirty="0"/>
          </a:p>
        </p:txBody>
      </p:sp>
      <p:sp>
        <p:nvSpPr>
          <p:cNvPr id="3" name="Text Placeholder 2"/>
          <p:cNvSpPr>
            <a:spLocks noGrp="1"/>
          </p:cNvSpPr>
          <p:nvPr>
            <p:ph type="body" idx="1"/>
          </p:nvPr>
        </p:nvSpPr>
        <p:spPr>
          <a:xfrm>
            <a:off x="0" y="6297304"/>
            <a:ext cx="9143999" cy="605937"/>
          </a:xfrm>
        </p:spPr>
        <p:txBody>
          <a:bodyPr/>
          <a:lstStyle/>
          <a:p>
            <a:r>
              <a:rPr lang="ar-EG" sz="3600" dirty="0"/>
              <a:t> أي إي إيفول إإهرين ني أللوفيلوس: أفساهو إي إيروي خين نيف إي ذولون. </a:t>
            </a:r>
          </a:p>
        </p:txBody>
      </p:sp>
      <p:sp>
        <p:nvSpPr>
          <p:cNvPr id="4" name="Text Placeholder 3"/>
          <p:cNvSpPr>
            <a:spLocks noGrp="1"/>
          </p:cNvSpPr>
          <p:nvPr>
            <p:ph type="body" sz="quarter" idx="3"/>
          </p:nvPr>
        </p:nvSpPr>
        <p:spPr>
          <a:xfrm>
            <a:off x="0" y="5291460"/>
            <a:ext cx="9144000" cy="682357"/>
          </a:xfrm>
        </p:spPr>
        <p:txBody>
          <a:bodyPr/>
          <a:lstStyle/>
          <a:p>
            <a:r>
              <a:rPr lang="en-US" sz="3600" dirty="0" err="1"/>
              <a:t>Ai`i</a:t>
            </a:r>
            <a:r>
              <a:rPr lang="en-US" sz="3600" dirty="0"/>
              <a:t> `</a:t>
            </a:r>
            <a:r>
              <a:rPr lang="en-US" sz="3600" dirty="0" err="1"/>
              <a:t>ebol</a:t>
            </a:r>
            <a:r>
              <a:rPr lang="en-US" sz="3600" dirty="0"/>
              <a:t> `</a:t>
            </a:r>
            <a:r>
              <a:rPr lang="en-US" sz="3600" dirty="0" err="1"/>
              <a:t>e`hren</a:t>
            </a:r>
            <a:r>
              <a:rPr lang="en-US" sz="3600" dirty="0"/>
              <a:t> </a:t>
            </a:r>
            <a:r>
              <a:rPr lang="en-US" sz="3600" dirty="0" err="1"/>
              <a:t>piallovuloc</a:t>
            </a:r>
            <a:r>
              <a:rPr lang="en-US" sz="3600" dirty="0"/>
              <a:t>@ </a:t>
            </a:r>
            <a:r>
              <a:rPr lang="en-US" sz="3600" dirty="0" err="1"/>
              <a:t>afcahou`i</a:t>
            </a:r>
            <a:r>
              <a:rPr lang="en-US" sz="3600" dirty="0"/>
              <a:t> `</a:t>
            </a:r>
            <a:r>
              <a:rPr lang="en-US" sz="3600" dirty="0" err="1"/>
              <a:t>eroi</a:t>
            </a:r>
            <a:r>
              <a:rPr lang="en-US" sz="3600" dirty="0"/>
              <a:t> </a:t>
            </a:r>
            <a:r>
              <a:rPr lang="en-US" sz="3600" dirty="0" err="1"/>
              <a:t>qen</a:t>
            </a:r>
            <a:r>
              <a:rPr lang="en-US" sz="3600" dirty="0"/>
              <a:t> </a:t>
            </a:r>
            <a:r>
              <a:rPr lang="en-US" sz="3600" dirty="0" err="1"/>
              <a:t>nef`idwlon</a:t>
            </a:r>
            <a:r>
              <a:rPr lang="en-US" sz="3600" dirty="0"/>
              <a:t>.</a:t>
            </a:r>
          </a:p>
        </p:txBody>
      </p:sp>
    </p:spTree>
    <p:extLst>
      <p:ext uri="{BB962C8B-B14F-4D97-AF65-F5344CB8AC3E}">
        <p14:creationId xmlns:p14="http://schemas.microsoft.com/office/powerpoint/2010/main" val="1620927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الجحيم يسبحونك ولا الأموات يباركونك ولا الذين في الجحيم يترجون رحمتك لكن الأحياء تباركك مثلى أنا لأني منذ اليوم أصنع صبياناً</a:t>
            </a:r>
            <a:endParaRPr lang="en-US" dirty="0"/>
          </a:p>
        </p:txBody>
      </p:sp>
    </p:spTree>
    <p:extLst>
      <p:ext uri="{BB962C8B-B14F-4D97-AF65-F5344CB8AC3E}">
        <p14:creationId xmlns:p14="http://schemas.microsoft.com/office/powerpoint/2010/main" val="3569375646"/>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5835441"/>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6149646"/>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0453347"/>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21637274"/>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940524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0063187"/>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7108531"/>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4346286"/>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7176916"/>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72731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هؤلاء يخبرون بعدلك يا رب خلاصي ولست أكف مباركاً لك بمزمار جميع أيام حياتي أمام بيت إلهي.</a:t>
            </a:r>
            <a:endParaRPr lang="en-US" dirty="0"/>
          </a:p>
        </p:txBody>
      </p:sp>
    </p:spTree>
    <p:extLst>
      <p:ext uri="{BB962C8B-B14F-4D97-AF65-F5344CB8AC3E}">
        <p14:creationId xmlns:p14="http://schemas.microsoft.com/office/powerpoint/2010/main" val="3907561222"/>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0419346"/>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5818283"/>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1742497"/>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4924100"/>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5862027"/>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3020618"/>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5941372"/>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672324"/>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27228237"/>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3365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718958"/>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0552957"/>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82386579"/>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3293886"/>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772459"/>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4226134"/>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610267"/>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6478205"/>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انصتوا بحكمة الله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En </a:t>
                      </a:r>
                      <a:r>
                        <a:rPr lang="en-US" sz="4800" b="0" kern="1200" baseline="0" dirty="0" err="1">
                          <a:solidFill>
                            <a:srgbClr val="FFFF00"/>
                          </a:solidFill>
                          <a:latin typeface="Athanasius" pitchFamily="2" charset="0"/>
                          <a:ea typeface="+mn-ea"/>
                          <a:cs typeface="+mn-cs"/>
                        </a:rPr>
                        <a:t>covi`a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Qeou</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procxwmen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إن صوفيا ثيئوإبروس خومين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6097853"/>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4800" b="1" dirty="0"/>
                        <a:t>  </a:t>
                      </a:r>
                      <a:r>
                        <a:rPr lang="ar-SA" sz="4800" b="1" dirty="0"/>
                        <a:t>يا رب إرحم </a:t>
                      </a:r>
                      <a:r>
                        <a:rPr lang="en-US" sz="4800" b="1" dirty="0"/>
                        <a:t> </a:t>
                      </a:r>
                      <a:r>
                        <a:rPr lang="ar-SA" sz="4800" b="1" dirty="0"/>
                        <a:t>يا رب إرحم بالحقيقة آمين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4000" b="0" kern="1200" baseline="0" dirty="0">
                          <a:solidFill>
                            <a:srgbClr val="FFFF00"/>
                          </a:solidFill>
                          <a:latin typeface="Athanasius" pitchFamily="2" charset="0"/>
                          <a:ea typeface="+mn-ea"/>
                          <a:cs typeface="+mn-cs"/>
                        </a:rPr>
                        <a:t>Kuri`e `ele`hconKuri`e `ele`hcon</a:t>
                      </a:r>
                    </a:p>
                    <a:p>
                      <a:pPr algn="ctr" rtl="0"/>
                      <a:r>
                        <a:rPr lang="fi-FI" sz="4000" b="0" kern="1200" baseline="0" dirty="0">
                          <a:solidFill>
                            <a:srgbClr val="FFFF00"/>
                          </a:solidFill>
                          <a:latin typeface="Athanasius" pitchFamily="2" charset="0"/>
                          <a:ea typeface="+mn-ea"/>
                          <a:cs typeface="+mn-cs"/>
                        </a:rPr>
                        <a:t>'en oumeqmhi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كيريي إليسون كيريي إليسون خين أوميثمي آمين.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2958828"/>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106EC1-CD5B-001B-F90E-6948E5ED93FB}"/>
              </a:ext>
            </a:extLst>
          </p:cNvPr>
          <p:cNvSpPr>
            <a:spLocks noGrp="1"/>
          </p:cNvSpPr>
          <p:nvPr>
            <p:ph type="body" sz="quarter" idx="11"/>
          </p:nvPr>
        </p:nvSpPr>
        <p:spPr/>
        <p:txBody>
          <a:bodyPr/>
          <a:lstStyle/>
          <a:p>
            <a:r>
              <a:rPr lang="ar-EG" dirty="0"/>
              <a:t>يا رب، يا رب، يا رب، ان كنت صرت مثل الأموات، واليهود طرحوك في قبر وبختم ختموا عليك</a:t>
            </a:r>
          </a:p>
          <a:p>
            <a:endParaRPr lang="en-US" dirty="0"/>
          </a:p>
        </p:txBody>
      </p:sp>
      <p:sp>
        <p:nvSpPr>
          <p:cNvPr id="4" name="Text Placeholder 3">
            <a:extLst>
              <a:ext uri="{FF2B5EF4-FFF2-40B4-BE49-F238E27FC236}">
                <a16:creationId xmlns:a16="http://schemas.microsoft.com/office/drawing/2014/main" id="{B794E63C-AE22-A274-D71A-2CC6CF0C30F6}"/>
              </a:ext>
            </a:extLst>
          </p:cNvPr>
          <p:cNvSpPr>
            <a:spLocks noGrp="1"/>
          </p:cNvSpPr>
          <p:nvPr>
            <p:ph type="body" sz="quarter" idx="12"/>
          </p:nvPr>
        </p:nvSpPr>
        <p:spPr/>
        <p:txBody>
          <a:bodyPr/>
          <a:lstStyle/>
          <a:p>
            <a:r>
              <a:rPr lang="pt-BR" dirty="0"/>
              <a:t>P=o=c P=o=c P=o=c icje ekoi `m`vry] `nourefmwout@ `aniIoudai hitk `eou`mhau qen outebc auhitebc `ejwk</a:t>
            </a:r>
          </a:p>
          <a:p>
            <a:endParaRPr lang="en-US" dirty="0"/>
          </a:p>
        </p:txBody>
      </p:sp>
      <p:sp>
        <p:nvSpPr>
          <p:cNvPr id="5" name="Text Placeholder 4">
            <a:extLst>
              <a:ext uri="{FF2B5EF4-FFF2-40B4-BE49-F238E27FC236}">
                <a16:creationId xmlns:a16="http://schemas.microsoft.com/office/drawing/2014/main" id="{FACD893D-1FF5-D734-18E7-0E4D7D837DDC}"/>
              </a:ext>
            </a:extLst>
          </p:cNvPr>
          <p:cNvSpPr>
            <a:spLocks noGrp="1"/>
          </p:cNvSpPr>
          <p:nvPr>
            <p:ph type="body" sz="quarter" idx="13"/>
          </p:nvPr>
        </p:nvSpPr>
        <p:spPr/>
        <p:txBody>
          <a:bodyPr/>
          <a:lstStyle/>
          <a:p>
            <a:r>
              <a:rPr lang="ar-SA" dirty="0"/>
              <a:t>إبتشويس إبتشويس إبتشويس: إسجى إكؤى إمفريتي إن اوريف موؤوت : آني يوذاى هيت كيه أو إمهاف خين اوتيبس أف هيتيبس إيجوك :</a:t>
            </a:r>
          </a:p>
          <a:p>
            <a:endParaRPr lang="en-US" dirty="0"/>
          </a:p>
        </p:txBody>
      </p:sp>
      <p:sp>
        <p:nvSpPr>
          <p:cNvPr id="595975"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t>قانون الختام (بدون تقبيل البشارة و الصليب)</a:t>
            </a:r>
          </a:p>
        </p:txBody>
      </p:sp>
    </p:spTree>
    <p:extLst>
      <p:ext uri="{BB962C8B-B14F-4D97-AF65-F5344CB8AC3E}">
        <p14:creationId xmlns:p14="http://schemas.microsoft.com/office/powerpoint/2010/main" val="2539720979"/>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normAutofit/>
          </a:bodyPr>
          <a:lstStyle/>
          <a:p>
            <a:r>
              <a:rPr lang="ar-EG" sz="8800" dirty="0">
                <a:solidFill>
                  <a:srgbClr val="FFC000"/>
                </a:solidFill>
              </a:rPr>
              <a:t>صلاة منسى النبي</a:t>
            </a:r>
            <a:endParaRPr lang="en-US" sz="8800" dirty="0">
              <a:solidFill>
                <a:srgbClr val="FFC000"/>
              </a:solidFill>
            </a:endParaRPr>
          </a:p>
        </p:txBody>
      </p:sp>
    </p:spTree>
    <p:extLst>
      <p:ext uri="{BB962C8B-B14F-4D97-AF65-F5344CB8AC3E}">
        <p14:creationId xmlns:p14="http://schemas.microsoft.com/office/powerpoint/2010/main" val="2283796257"/>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3AA986-3674-DF7D-6D66-40BB386EAD47}"/>
              </a:ext>
            </a:extLst>
          </p:cNvPr>
          <p:cNvSpPr>
            <a:spLocks noGrp="1"/>
          </p:cNvSpPr>
          <p:nvPr>
            <p:ph type="body" sz="quarter" idx="11"/>
          </p:nvPr>
        </p:nvSpPr>
        <p:spPr/>
        <p:txBody>
          <a:bodyPr/>
          <a:lstStyle/>
          <a:p>
            <a:r>
              <a:rPr lang="ar-EG" sz="3600" dirty="0"/>
              <a:t>حتي يحرسوا المقبرة لكي تخلص نفوسنا. المجد للآب والابن والروح القدس. الآن وكل اوان والى دهر الدهور. آمين.</a:t>
            </a:r>
          </a:p>
          <a:p>
            <a:endParaRPr lang="en-US" dirty="0"/>
          </a:p>
        </p:txBody>
      </p:sp>
      <p:sp>
        <p:nvSpPr>
          <p:cNvPr id="4" name="Text Placeholder 3">
            <a:extLst>
              <a:ext uri="{FF2B5EF4-FFF2-40B4-BE49-F238E27FC236}">
                <a16:creationId xmlns:a16="http://schemas.microsoft.com/office/drawing/2014/main" id="{30A32337-C187-74F0-BB3F-A67231D9C984}"/>
              </a:ext>
            </a:extLst>
          </p:cNvPr>
          <p:cNvSpPr>
            <a:spLocks noGrp="1"/>
          </p:cNvSpPr>
          <p:nvPr>
            <p:ph type="body" sz="quarter" idx="12"/>
          </p:nvPr>
        </p:nvSpPr>
        <p:spPr>
          <a:xfrm>
            <a:off x="0" y="4251435"/>
            <a:ext cx="9143999" cy="1279635"/>
          </a:xfrm>
        </p:spPr>
        <p:txBody>
          <a:bodyPr/>
          <a:lstStyle/>
          <a:p>
            <a:r>
              <a:rPr lang="pt-BR" sz="2800" dirty="0"/>
              <a:t>hwc de eurwic `e]`sfw je hina `nteknahem ny`etenoun `m'u,y. Doza Patri ke Uiw ke `agi`w `Pneumati. Ke nun ke `a`i ke ictouc `ew`nac twn `e`wnwn `amyn.</a:t>
            </a:r>
          </a:p>
          <a:p>
            <a:endParaRPr lang="en-US" dirty="0"/>
          </a:p>
        </p:txBody>
      </p:sp>
      <p:sp>
        <p:nvSpPr>
          <p:cNvPr id="5" name="Text Placeholder 4">
            <a:extLst>
              <a:ext uri="{FF2B5EF4-FFF2-40B4-BE49-F238E27FC236}">
                <a16:creationId xmlns:a16="http://schemas.microsoft.com/office/drawing/2014/main" id="{AB540733-ECF2-8726-193B-49CCD72D348C}"/>
              </a:ext>
            </a:extLst>
          </p:cNvPr>
          <p:cNvSpPr>
            <a:spLocks noGrp="1"/>
          </p:cNvSpPr>
          <p:nvPr>
            <p:ph type="body" sz="quarter" idx="13"/>
          </p:nvPr>
        </p:nvSpPr>
        <p:spPr/>
        <p:txBody>
          <a:bodyPr/>
          <a:lstStyle/>
          <a:p>
            <a:r>
              <a:rPr lang="ar-SA" sz="2800" dirty="0"/>
              <a:t>هوس ذيه إف رويس إي تي إشفو جي هينا إنتيك نوهيم إننى إيتينون إمبسيشي</a:t>
            </a:r>
            <a:r>
              <a:rPr lang="ar-EG" sz="2800" dirty="0"/>
              <a:t>.</a:t>
            </a:r>
            <a:r>
              <a:rPr lang="ar-SA" sz="2800" dirty="0"/>
              <a:t> ذوكسابترى كيه إيو كيه أجيو إبنفماتى</a:t>
            </a:r>
            <a:r>
              <a:rPr lang="ar-EG" sz="2800" dirty="0"/>
              <a:t>:</a:t>
            </a:r>
            <a:r>
              <a:rPr lang="ar-SA" sz="2800" dirty="0"/>
              <a:t> كيه نيه كيه آ إى كيه إسطوس إيه أوناس طون إيه أونون أمين.</a:t>
            </a:r>
          </a:p>
          <a:p>
            <a:endParaRPr lang="en-US" dirty="0"/>
          </a:p>
        </p:txBody>
      </p:sp>
    </p:spTree>
    <p:extLst>
      <p:ext uri="{BB962C8B-B14F-4D97-AF65-F5344CB8AC3E}">
        <p14:creationId xmlns:p14="http://schemas.microsoft.com/office/powerpoint/2010/main" val="3324909822"/>
      </p:ext>
    </p:extLst>
  </p:cSld>
  <p:clrMapOvr>
    <a:masterClrMapping/>
  </p:clrMapOvr>
  <p:transition spd="slow"/>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852F3F-8E10-6E6D-B777-78EBFB954A9A}"/>
              </a:ext>
            </a:extLst>
          </p:cNvPr>
          <p:cNvSpPr>
            <a:spLocks noGrp="1"/>
          </p:cNvSpPr>
          <p:nvPr>
            <p:ph type="body" sz="quarter" idx="11"/>
          </p:nvPr>
        </p:nvSpPr>
        <p:spPr/>
        <p:txBody>
          <a:bodyPr/>
          <a:lstStyle/>
          <a:p>
            <a:r>
              <a:rPr lang="ar-EG" dirty="0"/>
              <a:t>ونصرخ قائلين: ارحمنا يا الله مخلصنا يا من وُضع في القبر، اسحق عنا شوكة الموت.</a:t>
            </a:r>
          </a:p>
          <a:p>
            <a:endParaRPr lang="en-US" dirty="0"/>
          </a:p>
        </p:txBody>
      </p:sp>
      <p:sp>
        <p:nvSpPr>
          <p:cNvPr id="4" name="Text Placeholder 3">
            <a:extLst>
              <a:ext uri="{FF2B5EF4-FFF2-40B4-BE49-F238E27FC236}">
                <a16:creationId xmlns:a16="http://schemas.microsoft.com/office/drawing/2014/main" id="{564CA395-A085-C55B-4B95-113967D98D23}"/>
              </a:ext>
            </a:extLst>
          </p:cNvPr>
          <p:cNvSpPr>
            <a:spLocks noGrp="1"/>
          </p:cNvSpPr>
          <p:nvPr>
            <p:ph type="body" sz="quarter" idx="12"/>
          </p:nvPr>
        </p:nvSpPr>
        <p:spPr/>
        <p:txBody>
          <a:bodyPr/>
          <a:lstStyle/>
          <a:p>
            <a:r>
              <a:rPr lang="pt-BR" dirty="0"/>
              <a:t>Enws `ebol enjw `mmoc je nai nan V] penCwtyr@ Vy`etau,af qen pi`mhau ek`eqomqem `n`qryi `nqyten `n]couri `nte `vmou.</a:t>
            </a:r>
          </a:p>
          <a:p>
            <a:endParaRPr lang="en-US" dirty="0"/>
          </a:p>
        </p:txBody>
      </p:sp>
      <p:sp>
        <p:nvSpPr>
          <p:cNvPr id="5" name="Text Placeholder 4">
            <a:extLst>
              <a:ext uri="{FF2B5EF4-FFF2-40B4-BE49-F238E27FC236}">
                <a16:creationId xmlns:a16="http://schemas.microsoft.com/office/drawing/2014/main" id="{A4F4CCE6-29CA-ADA2-C237-564E2EABE755}"/>
              </a:ext>
            </a:extLst>
          </p:cNvPr>
          <p:cNvSpPr>
            <a:spLocks noGrp="1"/>
          </p:cNvSpPr>
          <p:nvPr>
            <p:ph type="body" sz="quarter" idx="13"/>
          </p:nvPr>
        </p:nvSpPr>
        <p:spPr>
          <a:xfrm>
            <a:off x="-152400" y="5598196"/>
            <a:ext cx="9448800" cy="1326930"/>
          </a:xfrm>
        </p:spPr>
        <p:txBody>
          <a:bodyPr/>
          <a:lstStyle/>
          <a:p>
            <a:r>
              <a:rPr lang="ar-EG" dirty="0"/>
              <a:t>إن أوش إيفول إنجو إمموس جي ناى نان بين سوتير: فى إيطاف أف خين بى إمهاف إك إيخوم خيم إن إخري إنخيتين إنتى صوري إنتى إفمو :</a:t>
            </a:r>
          </a:p>
          <a:p>
            <a:endParaRPr lang="en-US" dirty="0"/>
          </a:p>
        </p:txBody>
      </p:sp>
    </p:spTree>
    <p:extLst>
      <p:ext uri="{BB962C8B-B14F-4D97-AF65-F5344CB8AC3E}">
        <p14:creationId xmlns:p14="http://schemas.microsoft.com/office/powerpoint/2010/main" val="2020744956"/>
      </p:ext>
    </p:extLst>
  </p:cSld>
  <p:clrMapOvr>
    <a:masterClrMapping/>
  </p:clrMapOvr>
  <p:transition spd="slow"/>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4F6E9-3DC3-3993-1CD0-14A07404E34C}"/>
              </a:ext>
            </a:extLst>
          </p:cNvPr>
          <p:cNvSpPr>
            <a:spLocks noGrp="1"/>
          </p:cNvSpPr>
          <p:nvPr>
            <p:ph type="body" sz="quarter" idx="11"/>
          </p:nvPr>
        </p:nvSpPr>
        <p:spPr/>
        <p:txBody>
          <a:bodyPr/>
          <a:lstStyle/>
          <a:p>
            <a:r>
              <a:rPr lang="ar-EG" dirty="0"/>
              <a:t>يا رب إرحم، يا رب إرحم، يا رب بارك آمين. باركوا عليّ، باركوا عليّ، ها مطانية، إغفروا لي، قُل البركة.</a:t>
            </a:r>
          </a:p>
          <a:p>
            <a:endParaRPr lang="en-US" dirty="0"/>
          </a:p>
        </p:txBody>
      </p:sp>
      <p:sp>
        <p:nvSpPr>
          <p:cNvPr id="4" name="Text Placeholder 3">
            <a:extLst>
              <a:ext uri="{FF2B5EF4-FFF2-40B4-BE49-F238E27FC236}">
                <a16:creationId xmlns:a16="http://schemas.microsoft.com/office/drawing/2014/main" id="{BE097EF9-6DEB-F409-55CD-04E3AFBE6A42}"/>
              </a:ext>
            </a:extLst>
          </p:cNvPr>
          <p:cNvSpPr>
            <a:spLocks noGrp="1"/>
          </p:cNvSpPr>
          <p:nvPr>
            <p:ph type="body" sz="quarter" idx="12"/>
          </p:nvPr>
        </p:nvSpPr>
        <p:spPr/>
        <p:txBody>
          <a:bodyPr/>
          <a:lstStyle/>
          <a:p>
            <a:r>
              <a:rPr lang="pt-BR" dirty="0"/>
              <a:t>Kuri`e `ele`ycon kuri`e `ele`ycon kuri`e eulogycon `amyn `cmou `eroi `cmou `eroi@ ic ]metano`ia@ ,w nyi `ebol jw `mpi`cmou.</a:t>
            </a:r>
          </a:p>
          <a:p>
            <a:endParaRPr lang="en-US" dirty="0"/>
          </a:p>
        </p:txBody>
      </p:sp>
      <p:sp>
        <p:nvSpPr>
          <p:cNvPr id="5" name="Text Placeholder 4">
            <a:extLst>
              <a:ext uri="{FF2B5EF4-FFF2-40B4-BE49-F238E27FC236}">
                <a16:creationId xmlns:a16="http://schemas.microsoft.com/office/drawing/2014/main" id="{31D203E7-0F54-4A5E-E3FF-6E396F9F89ED}"/>
              </a:ext>
            </a:extLst>
          </p:cNvPr>
          <p:cNvSpPr>
            <a:spLocks noGrp="1"/>
          </p:cNvSpPr>
          <p:nvPr>
            <p:ph type="body" sz="quarter" idx="13"/>
          </p:nvPr>
        </p:nvSpPr>
        <p:spPr>
          <a:xfrm>
            <a:off x="0" y="5674396"/>
            <a:ext cx="9144000" cy="1326930"/>
          </a:xfrm>
        </p:spPr>
        <p:txBody>
          <a:bodyPr/>
          <a:lstStyle/>
          <a:p>
            <a:r>
              <a:rPr lang="ar-EG" dirty="0"/>
              <a:t>كيريليسون كيريليسون كيريه إفلوجيسون آمين إسمو إيروى إسمو إيروى. إيس تى ميطانيا كونى إيفول جو امبى إسمو.</a:t>
            </a:r>
          </a:p>
          <a:p>
            <a:endParaRPr lang="en-US" dirty="0"/>
          </a:p>
        </p:txBody>
      </p:sp>
    </p:spTree>
    <p:extLst>
      <p:ext uri="{BB962C8B-B14F-4D97-AF65-F5344CB8AC3E}">
        <p14:creationId xmlns:p14="http://schemas.microsoft.com/office/powerpoint/2010/main" val="2907220553"/>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7" name="Rectangle 4"/>
          <p:cNvSpPr txBox="1">
            <a:spLocks noChangeArrowheads="1"/>
          </p:cNvSpPr>
          <p:nvPr/>
        </p:nvSpPr>
        <p:spPr bwMode="auto">
          <a:xfrm>
            <a:off x="0" y="3429000"/>
            <a:ext cx="91440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Low" rtl="1">
              <a:spcBef>
                <a:spcPct val="20000"/>
              </a:spcBef>
            </a:pPr>
            <a:r>
              <a:rPr lang="ar-SA" altLang="en-US" sz="4400" b="1" dirty="0">
                <a:solidFill>
                  <a:schemeClr val="bg1"/>
                </a:solidFill>
                <a:latin typeface="Times New Roman" panose="02020603050405020304" pitchFamily="18" charset="0"/>
                <a:cs typeface="Times New Roman" panose="02020603050405020304" pitchFamily="18" charset="0"/>
              </a:rPr>
              <a:t>الله يترأف علينا ويباركنا ويظهر وجهه علينا ويرحمنا يا رب خلص شعبك بارك ميراثك إرعهم وإرفعهم إلى الأبد أرفع شأن المسيحيين بقوة الصليب المحيي بسؤالات وطلبات سيدتنا كلنا والدة</a:t>
            </a:r>
            <a:endParaRPr lang="en-US" alt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652406"/>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BB80B7-461E-9EB9-29B2-F762388D3F63}"/>
              </a:ext>
            </a:extLst>
          </p:cNvPr>
          <p:cNvSpPr txBox="1"/>
          <p:nvPr/>
        </p:nvSpPr>
        <p:spPr>
          <a:xfrm>
            <a:off x="0" y="3103126"/>
            <a:ext cx="9144000" cy="3754874"/>
          </a:xfrm>
          <a:prstGeom prst="rect">
            <a:avLst/>
          </a:prstGeom>
          <a:noFill/>
        </p:spPr>
        <p:txBody>
          <a:bodyPr wrap="square">
            <a:spAutoFit/>
          </a:bodyPr>
          <a:lstStyle/>
          <a:p>
            <a:pPr algn="ctr"/>
            <a:r>
              <a:rPr kumimoji="0" lang="ar-SA" altLang="en-US"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الإله القديسة مريم والثلاثة المنيرين الأطهار ميخائيل وغبريال وروفائيل وجميع مصاف الملائكة وكل الطغمات السمائية وصلوات رؤساء الآباء وال</a:t>
            </a:r>
            <a:r>
              <a:rPr kumimoji="0" lang="ar-EG" altLang="en-US"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a:t>
            </a:r>
            <a:r>
              <a:rPr kumimoji="0" lang="ar-SA" altLang="en-US"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نبياء الرسل والشهداء وكل مصاف لباس الصليب الأبرار والصديقين وملاك هذا اليوم</a:t>
            </a:r>
            <a:br>
              <a:rPr kumimoji="0" lang="ar-EG" altLang="en-US"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lang="en-US" dirty="0"/>
          </a:p>
        </p:txBody>
      </p:sp>
    </p:spTree>
    <p:extLst>
      <p:ext uri="{BB962C8B-B14F-4D97-AF65-F5344CB8AC3E}">
        <p14:creationId xmlns:p14="http://schemas.microsoft.com/office/powerpoint/2010/main" val="270747479"/>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60A8EE3-9630-10C2-DFEC-1EEF85C76511}"/>
              </a:ext>
            </a:extLst>
          </p:cNvPr>
          <p:cNvSpPr txBox="1">
            <a:spLocks noChangeArrowheads="1"/>
          </p:cNvSpPr>
          <p:nvPr/>
        </p:nvSpPr>
        <p:spPr bwMode="auto">
          <a:xfrm>
            <a:off x="0" y="3429000"/>
            <a:ext cx="914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Low" rtl="1">
              <a:spcBef>
                <a:spcPct val="20000"/>
              </a:spcBef>
            </a:pPr>
            <a:r>
              <a:rPr lang="ar-SA" altLang="en-US" sz="4400" b="1" dirty="0">
                <a:solidFill>
                  <a:schemeClr val="bg1"/>
                </a:solidFill>
                <a:latin typeface="Times New Roman" panose="02020603050405020304" pitchFamily="18" charset="0"/>
                <a:cs typeface="Times New Roman" panose="02020603050405020304" pitchFamily="18" charset="0"/>
              </a:rPr>
              <a:t>المبارك وملاك هذه </a:t>
            </a:r>
            <a:r>
              <a:rPr lang="ar-EG" altLang="en-US" sz="4400" b="1" dirty="0">
                <a:solidFill>
                  <a:schemeClr val="bg1"/>
                </a:solidFill>
                <a:latin typeface="Times New Roman" panose="02020603050405020304" pitchFamily="18" charset="0"/>
                <a:cs typeface="Times New Roman" panose="02020603050405020304" pitchFamily="18" charset="0"/>
              </a:rPr>
              <a:t>البِيعَة </a:t>
            </a:r>
            <a:r>
              <a:rPr lang="ar-SA" altLang="en-US" sz="4400" b="1" dirty="0">
                <a:solidFill>
                  <a:schemeClr val="bg1"/>
                </a:solidFill>
                <a:latin typeface="Times New Roman" panose="02020603050405020304" pitchFamily="18" charset="0"/>
                <a:cs typeface="Times New Roman" panose="02020603050405020304" pitchFamily="18" charset="0"/>
              </a:rPr>
              <a:t>المباركة وبركة العذراء مريم أولًا وآخرًا</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بركتهم المقدسة.</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نعمتهم.</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قوتهم.</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هبتهم ومحبتهم ومعونتهم فلتكن معنا كلنا إلى الآبد آمين</a:t>
            </a:r>
            <a:endParaRPr lang="en-US" alt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927023"/>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2590800"/>
          <a:ext cx="9144000" cy="1327150"/>
        </p:xfrm>
        <a:graphic>
          <a:graphicData uri="http://schemas.openxmlformats.org/drawingml/2006/table">
            <a:tbl>
              <a:tblPr rtl="1" firstRow="1" bandRow="1">
                <a:tableStyleId>{5940675A-B579-460E-94D1-54222C63F5DA}</a:tableStyleId>
              </a:tblPr>
              <a:tblGrid>
                <a:gridCol w="36576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656588">
                <a:tc gridSpan="2">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3600" dirty="0">
                        <a:solidFill>
                          <a:schemeClr val="bg1"/>
                        </a:solidFill>
                        <a:latin typeface="CS New Athanasius" panose="020B0500000000000000" pitchFamily="34" charset="0"/>
                        <a:cs typeface="Times New Roman" panose="02020603050405020304" pitchFamily="18" charset="0"/>
                      </a:endParaRPr>
                    </a:p>
                  </a:txBody>
                  <a:tcPr marT="0" marB="107947">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670562">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rgbClr val="FFFFFF"/>
                          </a:solidFill>
                          <a:latin typeface="Times New Roman" panose="02020603050405020304" pitchFamily="18" charset="0"/>
                          <a:cs typeface="Times New Roman" panose="02020603050405020304" pitchFamily="18" charset="0"/>
                        </a:rPr>
                        <a:t>أيها المسيح إلهنا</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indent="0" algn="ctr" defTabSz="914400" rtl="1" eaLnBrk="1" fontAlgn="auto" latinLnBrk="0" hangingPunct="1">
                        <a:lnSpc>
                          <a:spcPct val="100000"/>
                        </a:lnSpc>
                        <a:spcBef>
                          <a:spcPct val="20000"/>
                        </a:spcBef>
                        <a:spcAft>
                          <a:spcPts val="0"/>
                        </a:spcAft>
                        <a:buClrTx/>
                        <a:buSzTx/>
                        <a:buFontTx/>
                        <a:buNone/>
                        <a:tabLst/>
                        <a:defRPr/>
                      </a:pPr>
                      <a:r>
                        <a:rPr lang="ar-SA" sz="4400" b="1" dirty="0">
                          <a:solidFill>
                            <a:schemeClr val="bg1"/>
                          </a:solidFill>
                          <a:latin typeface="Times New Roman" panose="02020603050405020304" pitchFamily="18" charset="0"/>
                          <a:cs typeface="Times New Roman" panose="02020603050405020304" pitchFamily="18" charset="0"/>
                        </a:rPr>
                        <a:t>ب</a:t>
                      </a:r>
                      <a:r>
                        <a:rPr lang="ar-EG" sz="4400" b="1" dirty="0">
                          <a:solidFill>
                            <a:schemeClr val="bg1"/>
                          </a:solidFill>
                          <a:latin typeface="Times New Roman" panose="02020603050405020304" pitchFamily="18" charset="0"/>
                          <a:cs typeface="Times New Roman" panose="02020603050405020304" pitchFamily="18" charset="0"/>
                        </a:rPr>
                        <a:t>ي</a:t>
                      </a:r>
                      <a:r>
                        <a:rPr lang="ar-SA" sz="4400" b="1" dirty="0">
                          <a:solidFill>
                            <a:schemeClr val="bg1"/>
                          </a:solidFill>
                          <a:latin typeface="Times New Roman" panose="02020603050405020304" pitchFamily="18" charset="0"/>
                          <a:cs typeface="Times New Roman" panose="02020603050405020304" pitchFamily="18" charset="0"/>
                        </a:rPr>
                        <a:t> إخرستوس بين نوتى</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17463" y="4267200"/>
          <a:ext cx="9144001" cy="1449388"/>
        </p:xfrm>
        <a:graphic>
          <a:graphicData uri="http://schemas.openxmlformats.org/drawingml/2006/table">
            <a:tbl>
              <a:tblPr rtl="1" firstRow="1" bandRow="1">
                <a:tableStyleId>{5940675A-B579-460E-94D1-54222C63F5DA}</a:tableStyleId>
              </a:tblPr>
              <a:tblGrid>
                <a:gridCol w="3657600">
                  <a:extLst>
                    <a:ext uri="{9D8B030D-6E8A-4147-A177-3AD203B41FA5}">
                      <a16:colId xmlns:a16="http://schemas.microsoft.com/office/drawing/2014/main" val="20000"/>
                    </a:ext>
                  </a:extLst>
                </a:gridCol>
                <a:gridCol w="5486401">
                  <a:extLst>
                    <a:ext uri="{9D8B030D-6E8A-4147-A177-3AD203B41FA5}">
                      <a16:colId xmlns:a16="http://schemas.microsoft.com/office/drawing/2014/main" val="20001"/>
                    </a:ext>
                  </a:extLst>
                </a:gridCol>
              </a:tblGrid>
              <a:tr h="778679">
                <a:tc gridSpan="2">
                  <a:txBody>
                    <a:bodyPr/>
                    <a:lstStyle/>
                    <a:p>
                      <a:pPr marL="0" marR="0" indent="0" algn="ct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ar-EG" sz="4400" b="1" u="sng" dirty="0">
                          <a:solidFill>
                            <a:srgbClr val="FFFF99"/>
                          </a:solidFill>
                          <a:latin typeface="CS New Athanasius" panose="020B0500000000000000" pitchFamily="34" charset="0"/>
                          <a:cs typeface="Times New Roman" panose="02020603050405020304" pitchFamily="18" charset="0"/>
                        </a:rPr>
                        <a:t>يجاوب الشعب</a:t>
                      </a:r>
                    </a:p>
                  </a:txBody>
                  <a:tcPr marT="0" marB="107971">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670709">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rgbClr val="FFFF99"/>
                          </a:solidFill>
                          <a:latin typeface="Times New Roman" panose="02020603050405020304" pitchFamily="18" charset="0"/>
                          <a:cs typeface="Times New Roman" panose="02020603050405020304" pitchFamily="18" charset="0"/>
                        </a:rPr>
                        <a:t>آمين يكون</a:t>
                      </a:r>
                    </a:p>
                  </a:txBody>
                  <a:tcPr marT="0" marB="0">
                    <a:lnL w="28575" cap="flat" cmpd="sng" algn="ctr">
                      <a:noFill/>
                      <a:prstDash val="solid"/>
                      <a:round/>
                      <a:headEnd type="none" w="med" len="med"/>
                      <a:tailEnd type="none" w="med" len="med"/>
                    </a:lnL>
                    <a:lnR w="28575" cap="flat" cmpd="sng" algn="ctr">
                      <a:solidFill>
                        <a:srgbClr val="FFFF99"/>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indent="0" algn="ctr" defTabSz="914400" rtl="1" eaLnBrk="1" fontAlgn="auto" latinLnBrk="0" hangingPunct="1">
                        <a:lnSpc>
                          <a:spcPct val="100000"/>
                        </a:lnSpc>
                        <a:spcBef>
                          <a:spcPct val="20000"/>
                        </a:spcBef>
                        <a:spcAft>
                          <a:spcPts val="0"/>
                        </a:spcAft>
                        <a:buClrTx/>
                        <a:buSzTx/>
                        <a:buFontTx/>
                        <a:buNone/>
                        <a:tabLst/>
                        <a:defRPr/>
                      </a:pPr>
                      <a:r>
                        <a:rPr lang="ar-SA" sz="4400" b="1" dirty="0">
                          <a:solidFill>
                            <a:srgbClr val="FFFF99"/>
                          </a:solidFill>
                          <a:latin typeface="Times New Roman" panose="02020603050405020304" pitchFamily="18" charset="0"/>
                          <a:cs typeface="Times New Roman" panose="02020603050405020304" pitchFamily="18" charset="0"/>
                        </a:rPr>
                        <a:t>آمين إس إيشوبى</a:t>
                      </a:r>
                    </a:p>
                  </a:txBody>
                  <a:tcPr marT="0" marB="0">
                    <a:lnL w="28575" cap="flat" cmpd="sng" algn="ctr">
                      <a:solidFill>
                        <a:srgbClr val="FFFF99"/>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52874060"/>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0D8D0B1-1EF5-DBD8-0EAB-7BCE8DCD91B8}"/>
              </a:ext>
            </a:extLst>
          </p:cNvPr>
          <p:cNvSpPr txBox="1">
            <a:spLocks/>
          </p:cNvSpPr>
          <p:nvPr/>
        </p:nvSpPr>
        <p:spPr bwMode="auto">
          <a:xfrm>
            <a:off x="723900" y="4191000"/>
            <a:ext cx="7696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1" eaLnBrk="1" hangingPunct="1">
              <a:spcBef>
                <a:spcPct val="20000"/>
              </a:spcBef>
              <a:buFont typeface="Arial" panose="020B0604020202020204" pitchFamily="34" charset="0"/>
              <a:buNone/>
            </a:pPr>
            <a:r>
              <a:rPr lang="ar-EG" altLang="en-US" sz="4800" b="1" dirty="0">
                <a:solidFill>
                  <a:schemeClr val="bg1"/>
                </a:solidFill>
                <a:latin typeface="CS New Athanasius" panose="020B0500000000000000" pitchFamily="34" charset="0"/>
                <a:cs typeface="Times New Roman" panose="02020603050405020304" pitchFamily="18" charset="0"/>
              </a:rPr>
              <a:t>اللهم اجعلنا مستحقين أن نقول بشكر : </a:t>
            </a:r>
            <a:r>
              <a:rPr lang="ar-EG" altLang="en-US" sz="4800" b="1" dirty="0">
                <a:solidFill>
                  <a:srgbClr val="FFC000"/>
                </a:solidFill>
                <a:latin typeface="CS New Athanasius" panose="020B0500000000000000" pitchFamily="34" charset="0"/>
                <a:cs typeface="Times New Roman" panose="02020603050405020304" pitchFamily="18" charset="0"/>
              </a:rPr>
              <a:t>أبانا الذى فى السموات ...</a:t>
            </a:r>
            <a:endParaRPr lang="ar-SA" altLang="en-US" sz="4800" b="1" dirty="0">
              <a:solidFill>
                <a:srgbClr val="FFC000"/>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822934629"/>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998688"/>
            <a:ext cx="9144000" cy="2308324"/>
          </a:xfrm>
          <a:prstGeom prst="rect">
            <a:avLst/>
          </a:prstGeom>
        </p:spPr>
        <p:txBody>
          <a:bodyPr>
            <a:spAutoFit/>
          </a:bodyPr>
          <a:lstStyle/>
          <a:p>
            <a:pPr algn="ctr" rtl="1">
              <a:defRPr/>
            </a:pPr>
            <a:r>
              <a:rPr lang="ar-EG" sz="3600" b="1" u="sng" dirty="0">
                <a:solidFill>
                  <a:schemeClr val="bg1"/>
                </a:solidFill>
                <a:latin typeface="ALW Cool Khaybar. " pitchFamily="2" charset="0"/>
                <a:cs typeface="+mj-cs"/>
              </a:rPr>
              <a:t>يصرف الكاهن الشعب:</a:t>
            </a:r>
            <a:r>
              <a:rPr lang="ar-EG" sz="3600" b="1" dirty="0">
                <a:solidFill>
                  <a:schemeClr val="bg1"/>
                </a:solidFill>
                <a:latin typeface="ALW Cool Khaybar. " pitchFamily="2" charset="0"/>
                <a:cs typeface="+mj-cs"/>
              </a:rPr>
              <a:t> </a:t>
            </a:r>
          </a:p>
          <a:p>
            <a:pPr algn="justLow" rtl="1">
              <a:defRPr/>
            </a:pPr>
            <a:r>
              <a:rPr lang="ar-EG" sz="3600" b="1" dirty="0">
                <a:solidFill>
                  <a:schemeClr val="bg1"/>
                </a:solidFill>
                <a:latin typeface="ALW Cool Khaybar. " pitchFamily="2" charset="0"/>
                <a:cs typeface="+mj-cs"/>
              </a:rPr>
              <a:t>والآن محبة الله الآب، ونعمة الابن الوحيد، ربنا وإلهنا وملكنا ومخلصنا يسوع المسيح، وشركة وموهبة الروح القدس تكون مع جميعكم، إمضوا بسلام، سلام الرب مع جميعكم. امين.</a:t>
            </a:r>
            <a:endParaRPr lang="en-US" sz="3600" b="1" dirty="0">
              <a:solidFill>
                <a:schemeClr val="bg1"/>
              </a:solidFill>
              <a:latin typeface="ALW Cool Khaybar. " pitchFamily="2" charset="0"/>
              <a:cs typeface="+mj-cs"/>
            </a:endParaRPr>
          </a:p>
        </p:txBody>
      </p:sp>
      <p:sp>
        <p:nvSpPr>
          <p:cNvPr id="4" name="Rectangle 3"/>
          <p:cNvSpPr/>
          <p:nvPr/>
        </p:nvSpPr>
        <p:spPr>
          <a:xfrm>
            <a:off x="0" y="5307012"/>
            <a:ext cx="9144000" cy="1446213"/>
          </a:xfrm>
          <a:prstGeom prst="rect">
            <a:avLst/>
          </a:prstGeom>
        </p:spPr>
        <p:txBody>
          <a:bodyPr>
            <a:spAutoFit/>
          </a:bodyPr>
          <a:lstStyle/>
          <a:p>
            <a:pPr algn="ctr" rtl="1">
              <a:defRPr/>
            </a:pPr>
            <a:r>
              <a:rPr lang="ar-EG" sz="4400" b="1" u="sng" dirty="0">
                <a:solidFill>
                  <a:srgbClr val="FFFF99"/>
                </a:solidFill>
                <a:latin typeface="ALW Cool Khaybar. " pitchFamily="2" charset="0"/>
                <a:cs typeface="+mj-cs"/>
              </a:rPr>
              <a:t>يرد الشعب:</a:t>
            </a:r>
          </a:p>
          <a:p>
            <a:pPr algn="ctr" rtl="1">
              <a:defRPr/>
            </a:pPr>
            <a:r>
              <a:rPr lang="ar-EG" sz="4400" b="1" dirty="0">
                <a:solidFill>
                  <a:srgbClr val="FFFF99"/>
                </a:solidFill>
                <a:latin typeface="ALW Cool Khaybar. " pitchFamily="2" charset="0"/>
                <a:cs typeface="+mj-cs"/>
              </a:rPr>
              <a:t>ومع روحِك (أيضًا)</a:t>
            </a:r>
            <a:endParaRPr lang="en-US" sz="4400" b="1" dirty="0">
              <a:solidFill>
                <a:srgbClr val="FFFF99"/>
              </a:solidFill>
              <a:latin typeface="ALW Cool Khaybar. " pitchFamily="2" charset="0"/>
              <a:cs typeface="+mj-cs"/>
            </a:endParaRPr>
          </a:p>
        </p:txBody>
      </p:sp>
    </p:spTree>
    <p:extLst>
      <p:ext uri="{BB962C8B-B14F-4D97-AF65-F5344CB8AC3E}">
        <p14:creationId xmlns:p14="http://schemas.microsoft.com/office/powerpoint/2010/main" val="3589405838"/>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إرحمنا يا الله الآب ضابط الكل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i="0" kern="1200" dirty="0">
                          <a:solidFill>
                            <a:srgbClr val="FFC000"/>
                          </a:solidFill>
                          <a:latin typeface="Avva_Shenouda" pitchFamily="34" charset="2"/>
                          <a:ea typeface="+mn-ea"/>
                          <a:cs typeface="+mn-cs"/>
                        </a:rPr>
                        <a:t>Ele`3con `3mac `o )eoc `o Pat3r `o Pantokratwr</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إليسون إيماس أوثيؤس أو باتير أو بانطو كراطور</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يا رب ضابط الكل الذي في السماء إله آبائنا إبراهيم واسحق ويعقوب وزرعهم الصديق الذي خلق السماء والأرض وكل زينتهما. الذي ربط البحر بكلمة أمره وختم فمه باسمه المخوف والمملوء مجداً. الذي يفزع ويرتعد</a:t>
            </a:r>
          </a:p>
        </p:txBody>
      </p:sp>
    </p:spTree>
    <p:extLst>
      <p:ext uri="{BB962C8B-B14F-4D97-AF65-F5344CB8AC3E}">
        <p14:creationId xmlns:p14="http://schemas.microsoft.com/office/powerpoint/2010/main" val="440241652"/>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227198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2649071">
                  <a:extLst>
                    <a:ext uri="{9D8B030D-6E8A-4147-A177-3AD203B41FA5}">
                      <a16:colId xmlns:a16="http://schemas.microsoft.com/office/drawing/2014/main" val="20000"/>
                    </a:ext>
                  </a:extLst>
                </a:gridCol>
                <a:gridCol w="3446929">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الثالوث المقدس إرحمنا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000" b="0" i="0" kern="1200" dirty="0">
                          <a:solidFill>
                            <a:srgbClr val="FFC000"/>
                          </a:solidFill>
                          <a:latin typeface="Avva_Shenouda" pitchFamily="34" charset="2"/>
                          <a:ea typeface="+mn-ea"/>
                          <a:cs typeface="+mn-cs"/>
                        </a:rPr>
                        <a:t>pan `aji`a `triac `ele`3con `3mac</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بان أجيا إترياس إيليسون إيماس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الرب إله القوات كن معنا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3600" b="0" i="0" kern="1200" dirty="0">
                          <a:solidFill>
                            <a:srgbClr val="FFC000"/>
                          </a:solidFill>
                          <a:latin typeface="Avva_Shenouda" pitchFamily="34" charset="2"/>
                          <a:ea typeface="+mn-ea"/>
                          <a:cs typeface="+mn-cs"/>
                        </a:rPr>
                        <a:t>Pu F5 `</a:t>
                      </a:r>
                      <a:r>
                        <a:rPr lang="fr-FR" sz="3600" b="0" i="0" kern="1200" dirty="0" err="1">
                          <a:solidFill>
                            <a:srgbClr val="FFC000"/>
                          </a:solidFill>
                          <a:latin typeface="Avva_Shenouda" pitchFamily="34" charset="2"/>
                          <a:ea typeface="+mn-ea"/>
                          <a:cs typeface="+mn-cs"/>
                        </a:rPr>
                        <a:t>nte</a:t>
                      </a:r>
                      <a:r>
                        <a:rPr lang="fr-FR" sz="3600" b="0" i="0" kern="1200" dirty="0">
                          <a:solidFill>
                            <a:srgbClr val="FFC000"/>
                          </a:solidFill>
                          <a:latin typeface="Avva_Shenouda" pitchFamily="34" charset="2"/>
                          <a:ea typeface="+mn-ea"/>
                          <a:cs typeface="+mn-cs"/>
                        </a:rPr>
                        <a:t> </a:t>
                      </a:r>
                      <a:r>
                        <a:rPr lang="fr-FR" sz="3600" b="0" i="0" kern="1200" dirty="0" err="1">
                          <a:solidFill>
                            <a:srgbClr val="FFC000"/>
                          </a:solidFill>
                          <a:latin typeface="Avva_Shenouda" pitchFamily="34" charset="2"/>
                          <a:ea typeface="+mn-ea"/>
                          <a:cs typeface="+mn-cs"/>
                        </a:rPr>
                        <a:t>nigom</a:t>
                      </a:r>
                      <a:r>
                        <a:rPr lang="fr-FR" sz="3600" b="0" i="0" kern="1200" dirty="0">
                          <a:solidFill>
                            <a:srgbClr val="FFC000"/>
                          </a:solidFill>
                          <a:latin typeface="Avva_Shenouda" pitchFamily="34" charset="2"/>
                          <a:ea typeface="+mn-ea"/>
                          <a:cs typeface="+mn-cs"/>
                        </a:rPr>
                        <a:t> 2wpi </a:t>
                      </a:r>
                      <a:r>
                        <a:rPr lang="fr-FR" sz="3600" b="0" i="0" kern="1200" dirty="0" err="1">
                          <a:solidFill>
                            <a:srgbClr val="FFC000"/>
                          </a:solidFill>
                          <a:latin typeface="Avva_Shenouda" pitchFamily="34" charset="2"/>
                          <a:ea typeface="+mn-ea"/>
                          <a:cs typeface="+mn-cs"/>
                        </a:rPr>
                        <a:t>neman</a:t>
                      </a:r>
                      <a:endParaRPr lang="en-US" sz="4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إبشويس إفنوتي إنتي نيجوم شوبي نيمان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9971226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لأنه ليس لنا معين في شدائدنا وضيقاتنا سواك</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i="0" kern="1200" dirty="0" err="1">
                          <a:solidFill>
                            <a:srgbClr val="FFC000"/>
                          </a:solidFill>
                          <a:latin typeface="Avva_Shenouda" pitchFamily="34" charset="2"/>
                          <a:ea typeface="+mn-ea"/>
                          <a:cs typeface="+mn-cs"/>
                        </a:rPr>
                        <a:t>ge</a:t>
                      </a:r>
                      <a:r>
                        <a:rPr lang="en-US" sz="3200" b="0" i="0" kern="1200" dirty="0">
                          <a:solidFill>
                            <a:srgbClr val="FFC000"/>
                          </a:solidFill>
                          <a:latin typeface="Avva_Shenouda" pitchFamily="34" charset="2"/>
                          <a:ea typeface="+mn-ea"/>
                          <a:cs typeface="+mn-cs"/>
                        </a:rPr>
                        <a:t> `</a:t>
                      </a:r>
                      <a:r>
                        <a:rPr lang="en-US" sz="3200" b="0" i="0" kern="1200" dirty="0" err="1">
                          <a:solidFill>
                            <a:srgbClr val="FFC000"/>
                          </a:solidFill>
                          <a:latin typeface="Avva_Shenouda" pitchFamily="34" charset="2"/>
                          <a:ea typeface="+mn-ea"/>
                          <a:cs typeface="+mn-cs"/>
                        </a:rPr>
                        <a:t>mmon</a:t>
                      </a:r>
                      <a:r>
                        <a:rPr lang="en-US" sz="3200" b="0" i="0" kern="1200" dirty="0">
                          <a:solidFill>
                            <a:srgbClr val="FFC000"/>
                          </a:solidFill>
                          <a:latin typeface="Avva_Shenouda" pitchFamily="34" charset="2"/>
                          <a:ea typeface="+mn-ea"/>
                          <a:cs typeface="+mn-cs"/>
                        </a:rPr>
                        <a:t> `</a:t>
                      </a:r>
                      <a:r>
                        <a:rPr lang="en-US" sz="3200" b="0" i="0" kern="1200" dirty="0" err="1">
                          <a:solidFill>
                            <a:srgbClr val="FFC000"/>
                          </a:solidFill>
                          <a:latin typeface="Avva_Shenouda" pitchFamily="34" charset="2"/>
                          <a:ea typeface="+mn-ea"/>
                          <a:cs typeface="+mn-cs"/>
                        </a:rPr>
                        <a:t>ntan</a:t>
                      </a:r>
                      <a:r>
                        <a:rPr lang="en-US" sz="3200" b="0" i="0" kern="1200" dirty="0">
                          <a:solidFill>
                            <a:srgbClr val="FFC000"/>
                          </a:solidFill>
                          <a:latin typeface="Avva_Shenouda" pitchFamily="34" charset="2"/>
                          <a:ea typeface="+mn-ea"/>
                          <a:cs typeface="+mn-cs"/>
                        </a:rPr>
                        <a:t> </a:t>
                      </a:r>
                      <a:endParaRPr lang="ar-EG" sz="3200" b="0" i="0" kern="1200" dirty="0">
                        <a:solidFill>
                          <a:srgbClr val="FFC000"/>
                        </a:solidFill>
                        <a:latin typeface="Avva_Shenouda" pitchFamily="34" charset="2"/>
                        <a:ea typeface="+mn-ea"/>
                        <a:cs typeface="+mn-cs"/>
                      </a:endParaRPr>
                    </a:p>
                    <a:p>
                      <a:pPr algn="ctr" rtl="0"/>
                      <a:r>
                        <a:rPr lang="en-US" sz="3200" b="0" i="0" kern="1200" dirty="0">
                          <a:solidFill>
                            <a:srgbClr val="FFC000"/>
                          </a:solidFill>
                          <a:latin typeface="Avva_Shenouda" pitchFamily="34" charset="2"/>
                          <a:ea typeface="+mn-ea"/>
                          <a:cs typeface="+mn-cs"/>
                        </a:rPr>
                        <a:t>`novbo`30oc </a:t>
                      </a:r>
                      <a:r>
                        <a:rPr lang="en-US" sz="3200" b="0" i="0" kern="1200" dirty="0" err="1">
                          <a:solidFill>
                            <a:srgbClr val="FFC000"/>
                          </a:solidFill>
                          <a:latin typeface="Avva_Shenouda" pitchFamily="34" charset="2"/>
                          <a:ea typeface="+mn-ea"/>
                          <a:cs typeface="+mn-cs"/>
                        </a:rPr>
                        <a:t>qen</a:t>
                      </a:r>
                      <a:r>
                        <a:rPr lang="en-US" sz="3200" b="0" i="0" kern="1200" dirty="0">
                          <a:solidFill>
                            <a:srgbClr val="FFC000"/>
                          </a:solidFill>
                          <a:latin typeface="Avva_Shenouda" pitchFamily="34" charset="2"/>
                          <a:ea typeface="+mn-ea"/>
                          <a:cs typeface="+mn-cs"/>
                        </a:rPr>
                        <a:t> nen`0liyic </a:t>
                      </a:r>
                      <a:r>
                        <a:rPr lang="en-US" sz="3200" b="0" i="0" kern="1200" dirty="0" err="1">
                          <a:solidFill>
                            <a:srgbClr val="FFC000"/>
                          </a:solidFill>
                          <a:latin typeface="Avva_Shenouda" pitchFamily="34" charset="2"/>
                          <a:ea typeface="+mn-ea"/>
                          <a:cs typeface="+mn-cs"/>
                        </a:rPr>
                        <a:t>nem</a:t>
                      </a:r>
                      <a:r>
                        <a:rPr lang="ar-EG" sz="3200" b="0" i="0" kern="1200" dirty="0">
                          <a:solidFill>
                            <a:srgbClr val="FFC000"/>
                          </a:solidFill>
                          <a:latin typeface="Avva_Shenouda" pitchFamily="34" charset="2"/>
                          <a:ea typeface="+mn-ea"/>
                          <a:cs typeface="+mn-cs"/>
                        </a:rPr>
                        <a:t> </a:t>
                      </a:r>
                      <a:r>
                        <a:rPr lang="en-US" sz="3200" b="0" i="0" kern="1200" dirty="0" err="1">
                          <a:solidFill>
                            <a:srgbClr val="FFC000"/>
                          </a:solidFill>
                          <a:latin typeface="Avva_Shenouda" pitchFamily="34" charset="2"/>
                          <a:ea typeface="+mn-ea"/>
                          <a:cs typeface="+mn-cs"/>
                        </a:rPr>
                        <a:t>nenhogheg</a:t>
                      </a:r>
                      <a:endParaRPr lang="ar-EG" sz="3200" b="0" i="0" kern="1200" dirty="0">
                        <a:solidFill>
                          <a:srgbClr val="FFC000"/>
                        </a:solidFill>
                        <a:latin typeface="Avva_Shenouda" pitchFamily="34" charset="2"/>
                        <a:ea typeface="+mn-ea"/>
                        <a:cs typeface="+mn-cs"/>
                      </a:endParaRPr>
                    </a:p>
                    <a:p>
                      <a:pPr algn="ctr" rtl="0"/>
                      <a:r>
                        <a:rPr lang="en-US" sz="3200" b="0" i="0" kern="1200" dirty="0">
                          <a:solidFill>
                            <a:srgbClr val="FFC000"/>
                          </a:solidFill>
                          <a:latin typeface="Avva_Shenouda" pitchFamily="34" charset="2"/>
                          <a:ea typeface="+mn-ea"/>
                          <a:cs typeface="+mn-cs"/>
                        </a:rPr>
                        <a:t> `eb3l `</a:t>
                      </a:r>
                      <a:r>
                        <a:rPr lang="en-US" sz="3200" b="0" i="0" kern="1200" dirty="0" err="1">
                          <a:solidFill>
                            <a:srgbClr val="FFC000"/>
                          </a:solidFill>
                          <a:latin typeface="Avva_Shenouda" pitchFamily="34" charset="2"/>
                          <a:ea typeface="+mn-ea"/>
                          <a:cs typeface="+mn-cs"/>
                        </a:rPr>
                        <a:t>erok</a:t>
                      </a:r>
                      <a:endParaRPr lang="en-US" sz="40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 جي إممون إنتان إنؤفوئيثوس خين نين إثليبسيس نيم نين جهيج إيفيل إيروك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130589074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4764" y="5317586"/>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1816405917"/>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1037593128"/>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356684926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892776167"/>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28109587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كل شيء من قدام وجه قوته. لأنها لا تحد عظمة عز مجدك ولا يدرك غضب رجزك على الخطاة وغير </a:t>
            </a:r>
            <a:r>
              <a:rPr lang="ar-EG" sz="4000" dirty="0"/>
              <a:t>محصاة</a:t>
            </a:r>
            <a:r>
              <a:rPr lang="ar-EG" dirty="0"/>
              <a:t> ولا مدركة رحمة </a:t>
            </a:r>
            <a:r>
              <a:rPr lang="ar-EG" sz="4000" dirty="0"/>
              <a:t>إرادتك</a:t>
            </a:r>
            <a:r>
              <a:rPr lang="ar-EG" dirty="0"/>
              <a:t>، أنت الرب </a:t>
            </a:r>
            <a:r>
              <a:rPr lang="ar-EG" sz="4000" dirty="0"/>
              <a:t>العلي</a:t>
            </a:r>
            <a:r>
              <a:rPr lang="ar-EG" dirty="0"/>
              <a:t> الرحوم طويل الروح </a:t>
            </a:r>
            <a:r>
              <a:rPr lang="ar-EG" sz="4000" dirty="0"/>
              <a:t>وكثير</a:t>
            </a:r>
            <a:r>
              <a:rPr lang="ar-EG" dirty="0"/>
              <a:t> الرحمة وبار ومتأسف على شر</a:t>
            </a:r>
            <a:endParaRPr lang="en-US" dirty="0"/>
          </a:p>
        </p:txBody>
      </p:sp>
    </p:spTree>
    <p:extLst>
      <p:ext uri="{BB962C8B-B14F-4D97-AF65-F5344CB8AC3E}">
        <p14:creationId xmlns:p14="http://schemas.microsoft.com/office/powerpoint/2010/main" val="3441952142"/>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748963552"/>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770902190"/>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3983217726"/>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2401838927"/>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C000"/>
                          </a:solidFill>
                          <a:latin typeface="Avva_Shenouda" pitchFamily="34" charset="2"/>
                          <a:ea typeface="+mn-ea"/>
                          <a:cs typeface="+mn-cs"/>
                        </a:rPr>
                        <a:t>qen</a:t>
                      </a:r>
                      <a:r>
                        <a:rPr lang="en-US" sz="4800" b="0" kern="1200" dirty="0">
                          <a:solidFill>
                            <a:srgbClr val="FFC000"/>
                          </a:solidFill>
                          <a:latin typeface="Avva_Shenouda" pitchFamily="34" charset="2"/>
                          <a:ea typeface="+mn-ea"/>
                          <a:cs typeface="+mn-cs"/>
                        </a:rPr>
                        <a:t> P=</a:t>
                      </a:r>
                      <a:r>
                        <a:rPr lang="en-US" sz="4800" b="0" kern="1200" dirty="0" err="1">
                          <a:solidFill>
                            <a:srgbClr val="FFC000"/>
                          </a:solidFill>
                          <a:latin typeface="Avva_Shenouda" pitchFamily="34" charset="2"/>
                          <a:ea typeface="+mn-ea"/>
                          <a:cs typeface="+mn-cs"/>
                        </a:rPr>
                        <a:t>xc</a:t>
                      </a:r>
                      <a:r>
                        <a:rPr lang="en-US" sz="4800" b="0" kern="1200" dirty="0">
                          <a:solidFill>
                            <a:srgbClr val="FFC000"/>
                          </a:solidFill>
                          <a:latin typeface="Avva_Shenouda" pitchFamily="34" charset="2"/>
                          <a:ea typeface="+mn-ea"/>
                          <a:cs typeface="+mn-cs"/>
                        </a:rPr>
                        <a:t> I=3c </a:t>
                      </a:r>
                      <a:r>
                        <a:rPr lang="en-US" sz="4800" b="0" kern="1200" dirty="0" err="1">
                          <a:solidFill>
                            <a:srgbClr val="FFC000"/>
                          </a:solidFill>
                          <a:latin typeface="Avva_Shenouda" pitchFamily="34" charset="2"/>
                          <a:ea typeface="+mn-ea"/>
                          <a:cs typeface="+mn-cs"/>
                        </a:rPr>
                        <a:t>Penu</a:t>
                      </a:r>
                      <a:r>
                        <a:rPr lang="en-US" sz="4800" b="0" kern="1200" dirty="0">
                          <a:solidFill>
                            <a:srgbClr val="FFC000"/>
                          </a:solidFill>
                          <a:latin typeface="Avva_Shenouda" pitchFamily="34" charset="2"/>
                          <a:ea typeface="+mn-ea"/>
                          <a:cs typeface="+mn-cs"/>
                        </a:rPr>
                        <a:t> </a:t>
                      </a:r>
                      <a:endParaRPr lang="en-US" sz="115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835971"/>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4024369375"/>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3213367999"/>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1633930942"/>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849386872"/>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40368667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البشر. أنت أيضاً يا رب على قدر صلاحك رسمت توبة لمن أخطأ إليك وبكثرة رحمتك بشرت بتوبة للخطأة لخلاصهم أنت يا رب إله الأبرار لم تجعل التوبة للصديقين إبراهيم واسحق ويعقوب هؤلاء الذين لم</a:t>
            </a:r>
          </a:p>
        </p:txBody>
      </p:sp>
    </p:spTree>
    <p:extLst>
      <p:ext uri="{BB962C8B-B14F-4D97-AF65-F5344CB8AC3E}">
        <p14:creationId xmlns:p14="http://schemas.microsoft.com/office/powerpoint/2010/main" val="3444321749"/>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802714327"/>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يسوع المسيح</a:t>
            </a:r>
            <a:endParaRPr lang="en-US" sz="4800" dirty="0"/>
          </a:p>
        </p:txBody>
      </p:sp>
      <p:sp>
        <p:nvSpPr>
          <p:cNvPr id="6" name="Text Placeholder 5"/>
          <p:cNvSpPr>
            <a:spLocks noGrp="1"/>
          </p:cNvSpPr>
          <p:nvPr>
            <p:ph type="body" idx="1"/>
          </p:nvPr>
        </p:nvSpPr>
        <p:spPr/>
        <p:txBody>
          <a:bodyPr/>
          <a:lstStyle/>
          <a:p>
            <a:r>
              <a:rPr lang="ar-EG" sz="4800" dirty="0"/>
              <a:t>ايسوس بخرستوس</a:t>
            </a:r>
          </a:p>
        </p:txBody>
      </p:sp>
      <p:sp>
        <p:nvSpPr>
          <p:cNvPr id="7" name="Text Placeholder 6"/>
          <p:cNvSpPr>
            <a:spLocks noGrp="1"/>
          </p:cNvSpPr>
          <p:nvPr>
            <p:ph type="body" sz="quarter" idx="3"/>
          </p:nvPr>
        </p:nvSpPr>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3748341492"/>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436649654"/>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173455998"/>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p:txBody>
          <a:bodyPr/>
          <a:lstStyle/>
          <a:p>
            <a:r>
              <a:rPr lang="pt-BR" sz="4400" dirty="0"/>
              <a:t>af;toten afenten ]a `e`\rhi `etaiounou qai</a:t>
            </a:r>
          </a:p>
        </p:txBody>
      </p:sp>
    </p:spTree>
    <p:extLst>
      <p:ext uri="{BB962C8B-B14F-4D97-AF65-F5344CB8AC3E}">
        <p14:creationId xmlns:p14="http://schemas.microsoft.com/office/powerpoint/2010/main" val="9702996"/>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2619822302"/>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538189122"/>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1892891956"/>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3150190443"/>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567725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يخطئوا إليك بل جعلت التوبة لمثلي أنا الخاطئ لأني أخطأت أكثر من عدد رمل البحر، كثرت آثامي ولست مستحقاً أن أرفع عيني إلى السماء من قبل كثرة ظلمي</a:t>
            </a:r>
            <a:endParaRPr lang="en-US" dirty="0"/>
          </a:p>
        </p:txBody>
      </p:sp>
    </p:spTree>
    <p:extLst>
      <p:ext uri="{BB962C8B-B14F-4D97-AF65-F5344CB8AC3E}">
        <p14:creationId xmlns:p14="http://schemas.microsoft.com/office/powerpoint/2010/main" val="798296979"/>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790874103"/>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p:txBody>
          <a:bodyPr/>
          <a:lstStyle/>
          <a:p>
            <a:r>
              <a:rPr lang="en-US" sz="4800" dirty="0" err="1"/>
              <a:t>Vnhb</a:t>
            </a:r>
            <a:r>
              <a:rPr lang="en-US" sz="4800" dirty="0"/>
              <a:t>  ~P_ V; </a:t>
            </a:r>
          </a:p>
        </p:txBody>
      </p:sp>
    </p:spTree>
    <p:extLst>
      <p:ext uri="{BB962C8B-B14F-4D97-AF65-F5344CB8AC3E}">
        <p14:creationId xmlns:p14="http://schemas.microsoft.com/office/powerpoint/2010/main" val="134170836"/>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1827453791"/>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51251490"/>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2121838412"/>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2421288274"/>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
        <p:nvSpPr>
          <p:cNvPr id="7" name="Text Placeholder 6"/>
          <p:cNvSpPr>
            <a:spLocks noGrp="1"/>
          </p:cNvSpPr>
          <p:nvPr>
            <p:ph type="body" sz="quarter" idx="3"/>
          </p:nvPr>
        </p:nvSpPr>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Tree>
    <p:extLst>
      <p:ext uri="{BB962C8B-B14F-4D97-AF65-F5344CB8AC3E}">
        <p14:creationId xmlns:p14="http://schemas.microsoft.com/office/powerpoint/2010/main" val="411762281"/>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3886479375"/>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p:txBody>
          <a:bodyPr/>
          <a:lstStyle/>
          <a:p>
            <a:r>
              <a:rPr lang="pt-BR" sz="4800" dirty="0"/>
              <a:t>akenten ]a `e`\rhi`etaiounou qai</a:t>
            </a:r>
          </a:p>
        </p:txBody>
      </p:sp>
    </p:spTree>
    <p:extLst>
      <p:ext uri="{BB962C8B-B14F-4D97-AF65-F5344CB8AC3E}">
        <p14:creationId xmlns:p14="http://schemas.microsoft.com/office/powerpoint/2010/main" val="3805080626"/>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698342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ولست مستحقاً أن انحنى من أجل كثرة رباطات الحديد ولا أرفع رأسي من خطاياي والآن بالحقيقة قد أغضبتك ولا راحة</a:t>
            </a:r>
            <a:endParaRPr lang="en-US" dirty="0"/>
          </a:p>
        </p:txBody>
      </p:sp>
    </p:spTree>
    <p:extLst>
      <p:ext uri="{BB962C8B-B14F-4D97-AF65-F5344CB8AC3E}">
        <p14:creationId xmlns:p14="http://schemas.microsoft.com/office/powerpoint/2010/main" val="189396412"/>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2925628640"/>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p:txBody>
          <a:bodyPr/>
          <a:lstStyle/>
          <a:p>
            <a:r>
              <a:rPr lang="en-US" sz="4000" dirty="0"/>
              <a:t>`</a:t>
            </a:r>
            <a:r>
              <a:rPr lang="en-US" sz="4000" dirty="0" err="1"/>
              <a:t>ntefsi</a:t>
            </a:r>
            <a:r>
              <a:rPr lang="en-US" sz="4000" dirty="0"/>
              <a:t> `</a:t>
            </a:r>
            <a:r>
              <a:rPr lang="en-US" sz="4000" dirty="0" err="1"/>
              <a:t>nni</a:t>
            </a:r>
            <a:r>
              <a:rPr lang="en-US" sz="4000" dirty="0"/>
              <a:t>;\o </a:t>
            </a:r>
            <a:r>
              <a:rPr lang="en-US" sz="4000" dirty="0" err="1"/>
              <a:t>nem</a:t>
            </a:r>
            <a:r>
              <a:rPr lang="en-US" sz="4000" dirty="0"/>
              <a:t> </a:t>
            </a:r>
            <a:r>
              <a:rPr lang="en-US" sz="4000" dirty="0" err="1"/>
              <a:t>nitwb</a:t>
            </a:r>
            <a:r>
              <a:rPr lang="en-US" sz="4000" dirty="0"/>
              <a:t>\ `</a:t>
            </a:r>
            <a:r>
              <a:rPr lang="en-US" sz="4000" dirty="0" err="1"/>
              <a:t>nte</a:t>
            </a:r>
            <a:r>
              <a:rPr lang="en-US" sz="4000" dirty="0"/>
              <a:t> </a:t>
            </a:r>
            <a:r>
              <a:rPr lang="en-US" sz="4000" dirty="0" err="1"/>
              <a:t>nhe</a:t>
            </a:r>
            <a:r>
              <a:rPr lang="en-US" sz="4000" dirty="0"/>
              <a:t>/q/u/ `</a:t>
            </a:r>
            <a:r>
              <a:rPr lang="en-US" sz="4000" dirty="0" err="1"/>
              <a:t>nteaf</a:t>
            </a:r>
            <a:endParaRPr lang="en-US" sz="4000" dirty="0"/>
          </a:p>
        </p:txBody>
      </p:sp>
    </p:spTree>
    <p:extLst>
      <p:ext uri="{BB962C8B-B14F-4D97-AF65-F5344CB8AC3E}">
        <p14:creationId xmlns:p14="http://schemas.microsoft.com/office/powerpoint/2010/main" val="3047308409"/>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p:txBody>
          <a:bodyPr/>
          <a:lstStyle/>
          <a:p>
            <a:r>
              <a:rPr lang="en-US" sz="4400" dirty="0" err="1"/>
              <a:t>ntotou</a:t>
            </a:r>
            <a:r>
              <a:rPr lang="en-US" sz="4400" dirty="0"/>
              <a:t> `e`\</a:t>
            </a:r>
            <a:r>
              <a:rPr lang="en-US" sz="4400" dirty="0" err="1"/>
              <a:t>rhi</a:t>
            </a:r>
            <a:r>
              <a:rPr lang="en-US" sz="4400" dirty="0"/>
              <a:t> `</a:t>
            </a:r>
            <a:r>
              <a:rPr lang="en-US" sz="4400" dirty="0" err="1"/>
              <a:t>ejwn</a:t>
            </a:r>
            <a:r>
              <a:rPr lang="en-US" sz="4400" dirty="0"/>
              <a:t> `</a:t>
            </a:r>
            <a:r>
              <a:rPr lang="en-US" sz="4400" dirty="0" err="1"/>
              <a:t>epi`agaqon</a:t>
            </a:r>
            <a:r>
              <a:rPr lang="en-US" sz="4400" dirty="0"/>
              <a:t> `</a:t>
            </a:r>
            <a:r>
              <a:rPr lang="en-US" sz="4400" dirty="0" err="1"/>
              <a:t>nchou</a:t>
            </a:r>
            <a:r>
              <a:rPr lang="en-US" sz="4400" dirty="0"/>
              <a:t> </a:t>
            </a:r>
            <a:r>
              <a:rPr lang="en-US" sz="4400" dirty="0" err="1"/>
              <a:t>niben</a:t>
            </a:r>
            <a:endParaRPr lang="en-US" sz="4400" dirty="0"/>
          </a:p>
        </p:txBody>
      </p:sp>
    </p:spTree>
    <p:extLst>
      <p:ext uri="{BB962C8B-B14F-4D97-AF65-F5344CB8AC3E}">
        <p14:creationId xmlns:p14="http://schemas.microsoft.com/office/powerpoint/2010/main" val="3597973172"/>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ويجعنا مستحقين أن ننال من شركة أسراره</a:t>
            </a:r>
            <a:endParaRPr lang="en-US" dirty="0"/>
          </a:p>
        </p:txBody>
      </p:sp>
      <p:sp>
        <p:nvSpPr>
          <p:cNvPr id="6" name="Text Placeholder 5"/>
          <p:cNvSpPr>
            <a:spLocks noGrp="1"/>
          </p:cNvSpPr>
          <p:nvPr>
            <p:ph type="body" idx="1"/>
          </p:nvPr>
        </p:nvSpPr>
        <p:spPr/>
        <p:txBody>
          <a:bodyPr/>
          <a:lstStyle/>
          <a:p>
            <a:r>
              <a:rPr lang="ar-EG" dirty="0"/>
              <a:t>إنتيف آى تين إن إم إبشا إثرين تشى إيفول خين تى كونونيا إنتى نيف مستريون</a:t>
            </a:r>
          </a:p>
        </p:txBody>
      </p:sp>
      <p:sp>
        <p:nvSpPr>
          <p:cNvPr id="7" name="Text Placeholder 6"/>
          <p:cNvSpPr>
            <a:spLocks noGrp="1"/>
          </p:cNvSpPr>
          <p:nvPr>
            <p:ph type="body" sz="quarter" idx="3"/>
          </p:nvPr>
        </p:nvSpPr>
        <p:spPr/>
        <p:txBody>
          <a:bodyPr/>
          <a:lstStyle/>
          <a:p>
            <a:r>
              <a:rPr lang="en-US" dirty="0" err="1"/>
              <a:t>ntefaiten</a:t>
            </a:r>
            <a:r>
              <a:rPr lang="en-US" dirty="0"/>
              <a:t> `</a:t>
            </a:r>
            <a:r>
              <a:rPr lang="en-US" dirty="0" err="1"/>
              <a:t>nem`p</a:t>
            </a:r>
            <a:r>
              <a:rPr lang="en-US" dirty="0"/>
              <a:t>]a </a:t>
            </a:r>
            <a:r>
              <a:rPr lang="en-US" dirty="0" err="1"/>
              <a:t>eqrensi</a:t>
            </a:r>
            <a:r>
              <a:rPr lang="en-US" dirty="0"/>
              <a:t> `</a:t>
            </a:r>
            <a:r>
              <a:rPr lang="en-US" dirty="0" err="1"/>
              <a:t>ebol</a:t>
            </a:r>
            <a:r>
              <a:rPr lang="en-US" dirty="0"/>
              <a:t> '</a:t>
            </a:r>
            <a:r>
              <a:rPr lang="en-US" dirty="0" err="1"/>
              <a:t>en</a:t>
            </a:r>
            <a:r>
              <a:rPr lang="en-US" dirty="0"/>
              <a:t> ;</a:t>
            </a:r>
            <a:r>
              <a:rPr lang="en-US" dirty="0" err="1"/>
              <a:t>koinwni`a</a:t>
            </a:r>
            <a:r>
              <a:rPr lang="en-US" dirty="0"/>
              <a:t> &gt; `</a:t>
            </a:r>
            <a:r>
              <a:rPr lang="en-US" dirty="0" err="1"/>
              <a:t>nte</a:t>
            </a:r>
            <a:r>
              <a:rPr lang="en-US" dirty="0"/>
              <a:t> </a:t>
            </a:r>
            <a:r>
              <a:rPr lang="en-US" dirty="0" err="1"/>
              <a:t>nefmucthrion</a:t>
            </a:r>
            <a:endParaRPr lang="en-US" dirty="0"/>
          </a:p>
        </p:txBody>
      </p:sp>
    </p:spTree>
    <p:extLst>
      <p:ext uri="{BB962C8B-B14F-4D97-AF65-F5344CB8AC3E}">
        <p14:creationId xmlns:p14="http://schemas.microsoft.com/office/powerpoint/2010/main" val="2102742600"/>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المقدسة المباركة لمغفرة خطايانا</a:t>
            </a:r>
            <a:endParaRPr lang="en-US" dirty="0"/>
          </a:p>
        </p:txBody>
      </p:sp>
      <p:sp>
        <p:nvSpPr>
          <p:cNvPr id="6" name="Text Placeholder 5"/>
          <p:cNvSpPr>
            <a:spLocks noGrp="1"/>
          </p:cNvSpPr>
          <p:nvPr>
            <p:ph type="body" idx="1"/>
          </p:nvPr>
        </p:nvSpPr>
        <p:spPr/>
        <p:txBody>
          <a:bodyPr/>
          <a:lstStyle/>
          <a:p>
            <a:r>
              <a:rPr lang="ar-EG" sz="4000" dirty="0"/>
              <a:t>إثؤواب إت إزماروؤت إى بى كو إيفول إنتى نين نوفى</a:t>
            </a:r>
          </a:p>
        </p:txBody>
      </p:sp>
      <p:sp>
        <p:nvSpPr>
          <p:cNvPr id="7" name="Text Placeholder 6"/>
          <p:cNvSpPr>
            <a:spLocks noGrp="1"/>
          </p:cNvSpPr>
          <p:nvPr>
            <p:ph type="body" sz="quarter" idx="3"/>
          </p:nvPr>
        </p:nvSpPr>
        <p:spPr/>
        <p:txBody>
          <a:bodyPr/>
          <a:lstStyle/>
          <a:p>
            <a:r>
              <a:rPr lang="en-US" sz="4400" dirty="0" err="1"/>
              <a:t>Eqouab</a:t>
            </a:r>
            <a:r>
              <a:rPr lang="en-US" sz="4400" dirty="0"/>
              <a:t> </a:t>
            </a:r>
            <a:r>
              <a:rPr lang="en-US" sz="4400" dirty="0" err="1"/>
              <a:t>et`cmarwout</a:t>
            </a:r>
            <a:r>
              <a:rPr lang="en-US" sz="4400" dirty="0"/>
              <a:t>&gt;   `</a:t>
            </a:r>
            <a:r>
              <a:rPr lang="en-US" sz="4400" dirty="0" err="1"/>
              <a:t>epixw</a:t>
            </a:r>
            <a:r>
              <a:rPr lang="en-US" sz="4400" dirty="0"/>
              <a:t> ` </a:t>
            </a:r>
            <a:r>
              <a:rPr lang="en-US" sz="4400" dirty="0" err="1"/>
              <a:t>ebol</a:t>
            </a:r>
            <a:r>
              <a:rPr lang="en-US" sz="4400" dirty="0"/>
              <a:t> </a:t>
            </a:r>
            <a:r>
              <a:rPr lang="en-US" sz="4400" dirty="0" err="1"/>
              <a:t>nennobi</a:t>
            </a:r>
            <a:endParaRPr lang="en-US" sz="4400" dirty="0"/>
          </a:p>
        </p:txBody>
      </p:sp>
    </p:spTree>
    <p:extLst>
      <p:ext uri="{BB962C8B-B14F-4D97-AF65-F5344CB8AC3E}">
        <p14:creationId xmlns:p14="http://schemas.microsoft.com/office/powerpoint/2010/main" val="3429823137"/>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633245781"/>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من اجل هذا نسأل</a:t>
            </a:r>
            <a:endParaRPr lang="en-US" sz="5400" dirty="0"/>
          </a:p>
        </p:txBody>
      </p:sp>
      <p:sp>
        <p:nvSpPr>
          <p:cNvPr id="6" name="Text Placeholder 5"/>
          <p:cNvSpPr>
            <a:spLocks noGrp="1"/>
          </p:cNvSpPr>
          <p:nvPr>
            <p:ph type="body" idx="1"/>
          </p:nvPr>
        </p:nvSpPr>
        <p:spPr/>
        <p:txBody>
          <a:bodyPr/>
          <a:lstStyle/>
          <a:p>
            <a:r>
              <a:rPr lang="ar-EG" sz="4400" dirty="0"/>
              <a:t>إثفى فاى تين تيهو أووه تين طفه</a:t>
            </a:r>
          </a:p>
        </p:txBody>
      </p:sp>
      <p:sp>
        <p:nvSpPr>
          <p:cNvPr id="7" name="Text Placeholder 6"/>
          <p:cNvSpPr>
            <a:spLocks noGrp="1"/>
          </p:cNvSpPr>
          <p:nvPr>
            <p:ph type="body" sz="quarter" idx="3"/>
          </p:nvPr>
        </p:nvSpPr>
        <p:spPr/>
        <p:txBody>
          <a:bodyPr/>
          <a:lstStyle/>
          <a:p>
            <a:r>
              <a:rPr lang="en-US" sz="4800" dirty="0" err="1"/>
              <a:t>Eqbe</a:t>
            </a:r>
            <a:r>
              <a:rPr lang="en-US" sz="4800" dirty="0"/>
              <a:t> </a:t>
            </a:r>
            <a:r>
              <a:rPr lang="en-US" sz="4800" dirty="0" err="1"/>
              <a:t>vai</a:t>
            </a:r>
            <a:r>
              <a:rPr lang="en-US" sz="4800" dirty="0"/>
              <a:t> ten;\o </a:t>
            </a:r>
            <a:r>
              <a:rPr lang="en-US" sz="4800" dirty="0" err="1"/>
              <a:t>ouo</a:t>
            </a:r>
            <a:r>
              <a:rPr lang="en-US" sz="4800" dirty="0"/>
              <a:t>\</a:t>
            </a:r>
            <a:r>
              <a:rPr lang="en-US" sz="4800" dirty="0" err="1"/>
              <a:t>tentwb</a:t>
            </a:r>
            <a:r>
              <a:rPr lang="en-US" sz="4800" dirty="0"/>
              <a:t>\</a:t>
            </a:r>
          </a:p>
        </p:txBody>
      </p:sp>
    </p:spTree>
    <p:extLst>
      <p:ext uri="{BB962C8B-B14F-4D97-AF65-F5344CB8AC3E}">
        <p14:creationId xmlns:p14="http://schemas.microsoft.com/office/powerpoint/2010/main" val="2254061300"/>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ونطلب من صلاحك يا محب البشر </a:t>
            </a:r>
            <a:endParaRPr lang="en-US" sz="4400" dirty="0"/>
          </a:p>
        </p:txBody>
      </p:sp>
      <p:sp>
        <p:nvSpPr>
          <p:cNvPr id="3" name="Text Placeholder 2"/>
          <p:cNvSpPr>
            <a:spLocks noGrp="1"/>
          </p:cNvSpPr>
          <p:nvPr>
            <p:ph type="body" idx="1"/>
          </p:nvPr>
        </p:nvSpPr>
        <p:spPr/>
        <p:txBody>
          <a:bodyPr/>
          <a:lstStyle/>
          <a:p>
            <a:r>
              <a:rPr lang="ar-EG" sz="4800" dirty="0"/>
              <a:t>إن  تيك ميت آغاثوس بى ما رومى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ntekmet`agaqoc</a:t>
            </a:r>
            <a:r>
              <a:rPr lang="en-US" sz="5400" dirty="0"/>
              <a:t> </a:t>
            </a:r>
            <a:r>
              <a:rPr lang="en-US" sz="5400" dirty="0" err="1"/>
              <a:t>pimairwmi</a:t>
            </a:r>
            <a:endParaRPr lang="en-US" sz="5400" dirty="0"/>
          </a:p>
        </p:txBody>
      </p:sp>
    </p:spTree>
    <p:extLst>
      <p:ext uri="{BB962C8B-B14F-4D97-AF65-F5344CB8AC3E}">
        <p14:creationId xmlns:p14="http://schemas.microsoft.com/office/powerpoint/2010/main" val="3882551939"/>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إمنحنا أن نكمل</a:t>
            </a:r>
            <a:endParaRPr lang="en-US" sz="5400" dirty="0"/>
          </a:p>
        </p:txBody>
      </p:sp>
      <p:sp>
        <p:nvSpPr>
          <p:cNvPr id="6" name="Text Placeholder 5"/>
          <p:cNvSpPr>
            <a:spLocks noGrp="1"/>
          </p:cNvSpPr>
          <p:nvPr>
            <p:ph type="body" idx="1"/>
          </p:nvPr>
        </p:nvSpPr>
        <p:spPr/>
        <p:txBody>
          <a:bodyPr/>
          <a:lstStyle/>
          <a:p>
            <a:r>
              <a:rPr lang="ar-EG" sz="4800" dirty="0"/>
              <a:t>ميس نان إثرين جوك إيفول</a:t>
            </a:r>
          </a:p>
        </p:txBody>
      </p:sp>
      <p:sp>
        <p:nvSpPr>
          <p:cNvPr id="7" name="Text Placeholder 6"/>
          <p:cNvSpPr>
            <a:spLocks noGrp="1"/>
          </p:cNvSpPr>
          <p:nvPr>
            <p:ph type="body" sz="quarter" idx="3"/>
          </p:nvPr>
        </p:nvSpPr>
        <p:spPr/>
        <p:txBody>
          <a:bodyPr/>
          <a:lstStyle/>
          <a:p>
            <a:r>
              <a:rPr lang="en-US" sz="5400" dirty="0" err="1"/>
              <a:t>mhic</a:t>
            </a:r>
            <a:r>
              <a:rPr lang="en-US" sz="5400" dirty="0"/>
              <a:t> nan </a:t>
            </a:r>
            <a:r>
              <a:rPr lang="en-US" sz="5400" dirty="0" err="1"/>
              <a:t>eqrenjwk</a:t>
            </a:r>
            <a:r>
              <a:rPr lang="en-US" sz="5400" dirty="0"/>
              <a:t> `</a:t>
            </a:r>
            <a:r>
              <a:rPr lang="en-US" sz="5400" dirty="0" err="1"/>
              <a:t>ebol</a:t>
            </a:r>
            <a:endParaRPr lang="en-US" sz="5400" dirty="0"/>
          </a:p>
        </p:txBody>
      </p:sp>
    </p:spTree>
    <p:extLst>
      <p:ext uri="{BB962C8B-B14F-4D97-AF65-F5344CB8AC3E}">
        <p14:creationId xmlns:p14="http://schemas.microsoft.com/office/powerpoint/2010/main" val="3519558524"/>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اليوم المقدس </a:t>
            </a:r>
            <a:endParaRPr lang="en-US" sz="5400" dirty="0"/>
          </a:p>
        </p:txBody>
      </p:sp>
      <p:sp>
        <p:nvSpPr>
          <p:cNvPr id="3" name="Text Placeholder 2"/>
          <p:cNvSpPr>
            <a:spLocks noGrp="1"/>
          </p:cNvSpPr>
          <p:nvPr>
            <p:ph type="body" idx="1"/>
          </p:nvPr>
        </p:nvSpPr>
        <p:spPr/>
        <p:txBody>
          <a:bodyPr/>
          <a:lstStyle/>
          <a:p>
            <a:r>
              <a:rPr lang="ar-EG" sz="4800" dirty="0"/>
              <a:t>إم باى كى إيهوؤو إثؤواب فاى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mpaike`e</a:t>
            </a:r>
            <a:r>
              <a:rPr lang="en-US" sz="5400" dirty="0"/>
              <a:t>\</a:t>
            </a:r>
            <a:r>
              <a:rPr lang="en-US" sz="5400" dirty="0" err="1"/>
              <a:t>oou</a:t>
            </a:r>
            <a:r>
              <a:rPr lang="en-US" sz="5400" dirty="0"/>
              <a:t> e/q/u/ </a:t>
            </a:r>
            <a:r>
              <a:rPr lang="en-US" sz="5400" dirty="0" err="1"/>
              <a:t>vai</a:t>
            </a:r>
            <a:endParaRPr lang="en-US" sz="5400" dirty="0"/>
          </a:p>
        </p:txBody>
      </p:sp>
    </p:spTree>
    <p:extLst>
      <p:ext uri="{BB962C8B-B14F-4D97-AF65-F5344CB8AC3E}">
        <p14:creationId xmlns:p14="http://schemas.microsoft.com/office/powerpoint/2010/main" val="807005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لي لأني أسخطت رجزك، والشر صنعت بين يديك، وأقمت رجاساتي وأكثرت نجاساتي والآن أحنى ركبتي قلبي واطلب من صلاحك أخطأت يا رب أخطأت وآثامي أنا عارفها ، ولكن أسأل وأطلب إليك يا رب اغفر لي</a:t>
            </a:r>
            <a:endParaRPr lang="en-US" dirty="0"/>
          </a:p>
        </p:txBody>
      </p:sp>
    </p:spTree>
    <p:extLst>
      <p:ext uri="{BB962C8B-B14F-4D97-AF65-F5344CB8AC3E}">
        <p14:creationId xmlns:p14="http://schemas.microsoft.com/office/powerpoint/2010/main" val="3957831990"/>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وكل أيام حياتنا</a:t>
            </a:r>
            <a:endParaRPr lang="en-US" sz="4800" dirty="0"/>
          </a:p>
        </p:txBody>
      </p:sp>
      <p:sp>
        <p:nvSpPr>
          <p:cNvPr id="6" name="Text Placeholder 5"/>
          <p:cNvSpPr>
            <a:spLocks noGrp="1"/>
          </p:cNvSpPr>
          <p:nvPr>
            <p:ph type="body" idx="1"/>
          </p:nvPr>
        </p:nvSpPr>
        <p:spPr/>
        <p:txBody>
          <a:bodyPr/>
          <a:lstStyle/>
          <a:p>
            <a:r>
              <a:rPr lang="ar-EG" sz="4800" dirty="0"/>
              <a:t>نيم نى إيهوؤو </a:t>
            </a:r>
            <a:r>
              <a:rPr lang="en-US" sz="4800" dirty="0"/>
              <a:t> </a:t>
            </a:r>
            <a:r>
              <a:rPr lang="ar-EG" sz="4800" dirty="0"/>
              <a:t>تيرو إنتى بين أونخ</a:t>
            </a:r>
          </a:p>
        </p:txBody>
      </p:sp>
      <p:sp>
        <p:nvSpPr>
          <p:cNvPr id="7" name="Text Placeholder 6"/>
          <p:cNvSpPr>
            <a:spLocks noGrp="1"/>
          </p:cNvSpPr>
          <p:nvPr>
            <p:ph type="body" sz="quarter" idx="3"/>
          </p:nvPr>
        </p:nvSpPr>
        <p:spPr/>
        <p:txBody>
          <a:bodyPr/>
          <a:lstStyle/>
          <a:p>
            <a:r>
              <a:rPr lang="pt-BR" sz="5400" dirty="0"/>
              <a:t>Nem ni`e\oou throu `nte penwn‘ </a:t>
            </a:r>
          </a:p>
        </p:txBody>
      </p:sp>
    </p:spTree>
    <p:extLst>
      <p:ext uri="{BB962C8B-B14F-4D97-AF65-F5344CB8AC3E}">
        <p14:creationId xmlns:p14="http://schemas.microsoft.com/office/powerpoint/2010/main" val="2321418353"/>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بكل سلام مع خوفك</a:t>
            </a:r>
            <a:endParaRPr lang="en-US" sz="5400" dirty="0"/>
          </a:p>
        </p:txBody>
      </p:sp>
      <p:sp>
        <p:nvSpPr>
          <p:cNvPr id="3" name="Text Placeholder 2"/>
          <p:cNvSpPr>
            <a:spLocks noGrp="1"/>
          </p:cNvSpPr>
          <p:nvPr>
            <p:ph type="body" idx="1"/>
          </p:nvPr>
        </p:nvSpPr>
        <p:spPr/>
        <p:txBody>
          <a:bodyPr/>
          <a:lstStyle/>
          <a:p>
            <a:r>
              <a:rPr lang="ar-EG" sz="4800" dirty="0"/>
              <a:t>خين هيريني  نيفين نيم تيك هوتى</a:t>
            </a:r>
          </a:p>
        </p:txBody>
      </p:sp>
      <p:sp>
        <p:nvSpPr>
          <p:cNvPr id="4" name="Text Placeholder 3"/>
          <p:cNvSpPr>
            <a:spLocks noGrp="1"/>
          </p:cNvSpPr>
          <p:nvPr>
            <p:ph type="body" sz="quarter" idx="3"/>
          </p:nvPr>
        </p:nvSpPr>
        <p:spPr/>
        <p:txBody>
          <a:bodyPr/>
          <a:lstStyle/>
          <a:p>
            <a:r>
              <a:rPr lang="nl-NL" sz="4400" dirty="0"/>
              <a:t>'en \irhnh niben nem tek\o;</a:t>
            </a:r>
            <a:endParaRPr lang="en-US" sz="4400" dirty="0"/>
          </a:p>
        </p:txBody>
      </p:sp>
    </p:spTree>
    <p:extLst>
      <p:ext uri="{BB962C8B-B14F-4D97-AF65-F5344CB8AC3E}">
        <p14:creationId xmlns:p14="http://schemas.microsoft.com/office/powerpoint/2010/main" val="2121270761"/>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كل حسد وكل تجربة</a:t>
            </a:r>
            <a:endParaRPr lang="en-US" sz="5400" dirty="0"/>
          </a:p>
        </p:txBody>
      </p:sp>
      <p:sp>
        <p:nvSpPr>
          <p:cNvPr id="6" name="Text Placeholder 5"/>
          <p:cNvSpPr>
            <a:spLocks noGrp="1"/>
          </p:cNvSpPr>
          <p:nvPr>
            <p:ph type="body" idx="1"/>
          </p:nvPr>
        </p:nvSpPr>
        <p:spPr/>
        <p:txBody>
          <a:bodyPr/>
          <a:lstStyle/>
          <a:p>
            <a:r>
              <a:rPr lang="ar-EG" sz="4800" dirty="0"/>
              <a:t>إفثونوس نيفين بى راسموس نيفين</a:t>
            </a:r>
          </a:p>
        </p:txBody>
      </p:sp>
      <p:sp>
        <p:nvSpPr>
          <p:cNvPr id="7" name="Text Placeholder 6"/>
          <p:cNvSpPr>
            <a:spLocks noGrp="1"/>
          </p:cNvSpPr>
          <p:nvPr>
            <p:ph type="body" sz="quarter" idx="3"/>
          </p:nvPr>
        </p:nvSpPr>
        <p:spPr/>
        <p:txBody>
          <a:bodyPr/>
          <a:lstStyle/>
          <a:p>
            <a:r>
              <a:rPr lang="es-ES" sz="6000" dirty="0" err="1"/>
              <a:t>Vqonoc</a:t>
            </a:r>
            <a:r>
              <a:rPr lang="es-ES" sz="6000" dirty="0"/>
              <a:t> </a:t>
            </a:r>
            <a:r>
              <a:rPr lang="es-ES" sz="6000" dirty="0" err="1"/>
              <a:t>niben</a:t>
            </a:r>
            <a:r>
              <a:rPr lang="es-ES" sz="6000" dirty="0"/>
              <a:t>&gt; </a:t>
            </a:r>
            <a:r>
              <a:rPr lang="es-ES" sz="6000" dirty="0" err="1"/>
              <a:t>piracmoc</a:t>
            </a:r>
            <a:r>
              <a:rPr lang="es-ES" sz="6000" dirty="0"/>
              <a:t> </a:t>
            </a:r>
            <a:r>
              <a:rPr lang="es-ES" sz="6000" dirty="0" err="1"/>
              <a:t>niben</a:t>
            </a:r>
            <a:r>
              <a:rPr lang="es-ES" sz="6000" dirty="0"/>
              <a:t>&gt;</a:t>
            </a:r>
          </a:p>
        </p:txBody>
      </p:sp>
    </p:spTree>
    <p:extLst>
      <p:ext uri="{BB962C8B-B14F-4D97-AF65-F5344CB8AC3E}">
        <p14:creationId xmlns:p14="http://schemas.microsoft.com/office/powerpoint/2010/main" val="618020623"/>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وكل  فعل الشيطان </a:t>
            </a:r>
            <a:endParaRPr lang="en-US" sz="5400"/>
          </a:p>
        </p:txBody>
      </p:sp>
      <p:sp>
        <p:nvSpPr>
          <p:cNvPr id="3" name="Text Placeholder 2"/>
          <p:cNvSpPr>
            <a:spLocks noGrp="1"/>
          </p:cNvSpPr>
          <p:nvPr>
            <p:ph type="body" idx="1"/>
          </p:nvPr>
        </p:nvSpPr>
        <p:spPr/>
        <p:txBody>
          <a:bodyPr/>
          <a:lstStyle/>
          <a:p>
            <a:r>
              <a:rPr lang="ar-EG" sz="5400"/>
              <a:t>إن  إرجيا نيفين إنتى إبساطاناس </a:t>
            </a:r>
          </a:p>
        </p:txBody>
      </p:sp>
      <p:sp>
        <p:nvSpPr>
          <p:cNvPr id="4" name="Text Placeholder 3"/>
          <p:cNvSpPr>
            <a:spLocks noGrp="1"/>
          </p:cNvSpPr>
          <p:nvPr>
            <p:ph type="body" sz="quarter" idx="3"/>
          </p:nvPr>
        </p:nvSpPr>
        <p:spPr/>
        <p:txBody>
          <a:bodyPr/>
          <a:lstStyle/>
          <a:p>
            <a:endParaRPr lang="en-US" sz="5400" dirty="0"/>
          </a:p>
          <a:p>
            <a:r>
              <a:rPr lang="en-US" sz="5400" dirty="0"/>
              <a:t>`</a:t>
            </a:r>
            <a:r>
              <a:rPr lang="en-US" sz="5400" dirty="0" err="1"/>
              <a:t>energi`a</a:t>
            </a:r>
            <a:r>
              <a:rPr lang="en-US" sz="5400" dirty="0"/>
              <a:t> </a:t>
            </a:r>
            <a:r>
              <a:rPr lang="en-US" sz="5400" dirty="0" err="1"/>
              <a:t>niben</a:t>
            </a:r>
            <a:r>
              <a:rPr lang="en-US" sz="5400" dirty="0"/>
              <a:t>  `</a:t>
            </a:r>
            <a:r>
              <a:rPr lang="en-US" sz="5400" dirty="0" err="1"/>
              <a:t>nte</a:t>
            </a:r>
            <a:r>
              <a:rPr lang="en-US" sz="5400" dirty="0"/>
              <a:t> `</a:t>
            </a:r>
            <a:r>
              <a:rPr lang="en-US" sz="5400" dirty="0" err="1"/>
              <a:t>pca</a:t>
            </a:r>
            <a:r>
              <a:rPr lang="en-US" sz="5400" dirty="0"/>
              <a:t> </a:t>
            </a:r>
            <a:r>
              <a:rPr lang="en-US" sz="5400" dirty="0" err="1"/>
              <a:t>tanac</a:t>
            </a:r>
            <a:endParaRPr lang="en-US" sz="5400" dirty="0"/>
          </a:p>
        </p:txBody>
      </p:sp>
    </p:spTree>
    <p:extLst>
      <p:ext uri="{BB962C8B-B14F-4D97-AF65-F5344CB8AC3E}">
        <p14:creationId xmlns:p14="http://schemas.microsoft.com/office/powerpoint/2010/main" val="3322785105"/>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1955709396"/>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وقيام  الأعداء</a:t>
            </a:r>
            <a:br>
              <a:rPr lang="ar-EG" sz="5400" dirty="0"/>
            </a:br>
            <a:endParaRPr lang="en-US" sz="5400" dirty="0"/>
          </a:p>
        </p:txBody>
      </p:sp>
      <p:sp>
        <p:nvSpPr>
          <p:cNvPr id="6" name="Text Placeholder 5"/>
          <p:cNvSpPr>
            <a:spLocks noGrp="1"/>
          </p:cNvSpPr>
          <p:nvPr>
            <p:ph type="body" idx="1"/>
          </p:nvPr>
        </p:nvSpPr>
        <p:spPr/>
        <p:txBody>
          <a:bodyPr/>
          <a:lstStyle/>
          <a:p>
            <a:r>
              <a:rPr lang="ar-EG" sz="4800" dirty="0"/>
              <a:t>نيم إبطونف إى إبشوى إنتى هان جاجي</a:t>
            </a:r>
          </a:p>
        </p:txBody>
      </p:sp>
      <p:sp>
        <p:nvSpPr>
          <p:cNvPr id="7" name="Text Placeholder 6"/>
          <p:cNvSpPr>
            <a:spLocks noGrp="1"/>
          </p:cNvSpPr>
          <p:nvPr>
            <p:ph type="body" sz="quarter" idx="3"/>
          </p:nvPr>
        </p:nvSpPr>
        <p:spPr/>
        <p:txBody>
          <a:bodyPr/>
          <a:lstStyle/>
          <a:p>
            <a:r>
              <a:rPr lang="en-US" sz="5400" dirty="0" err="1"/>
              <a:t>Nem</a:t>
            </a:r>
            <a:r>
              <a:rPr lang="en-US" sz="5400" dirty="0"/>
              <a:t> `</a:t>
            </a:r>
            <a:r>
              <a:rPr lang="en-US" sz="5400" dirty="0" err="1"/>
              <a:t>ptwnf</a:t>
            </a:r>
            <a:r>
              <a:rPr lang="en-US" sz="5400" dirty="0"/>
              <a:t> `</a:t>
            </a:r>
            <a:r>
              <a:rPr lang="en-US" sz="5400" dirty="0" err="1"/>
              <a:t>e`p</a:t>
            </a:r>
            <a:r>
              <a:rPr lang="en-US" sz="5400" dirty="0"/>
              <a:t>]</a:t>
            </a:r>
            <a:r>
              <a:rPr lang="en-US" sz="5400" dirty="0" err="1"/>
              <a:t>wi</a:t>
            </a:r>
            <a:r>
              <a:rPr lang="en-US" sz="5400" dirty="0"/>
              <a:t> `</a:t>
            </a:r>
            <a:r>
              <a:rPr lang="en-US" sz="5400" dirty="0" err="1"/>
              <a:t>nte</a:t>
            </a:r>
            <a:r>
              <a:rPr lang="en-US" sz="5400" dirty="0"/>
              <a:t> \</a:t>
            </a:r>
            <a:r>
              <a:rPr lang="en-US" sz="5400" dirty="0" err="1"/>
              <a:t>anjaji</a:t>
            </a:r>
            <a:endParaRPr lang="en-US" sz="5400" dirty="0"/>
          </a:p>
        </p:txBody>
      </p:sp>
    </p:spTree>
    <p:extLst>
      <p:ext uri="{BB962C8B-B14F-4D97-AF65-F5344CB8AC3E}">
        <p14:creationId xmlns:p14="http://schemas.microsoft.com/office/powerpoint/2010/main" val="1287197415"/>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4800" dirty="0"/>
              <a:t>الخفيين  والظاهرين</a:t>
            </a:r>
            <a:endParaRPr lang="en-US" sz="4800" dirty="0"/>
          </a:p>
        </p:txBody>
      </p:sp>
      <p:sp>
        <p:nvSpPr>
          <p:cNvPr id="3" name="Text Placeholder 2"/>
          <p:cNvSpPr>
            <a:spLocks noGrp="1"/>
          </p:cNvSpPr>
          <p:nvPr>
            <p:ph type="body" idx="1"/>
          </p:nvPr>
        </p:nvSpPr>
        <p:spPr/>
        <p:txBody>
          <a:bodyPr/>
          <a:lstStyle/>
          <a:p>
            <a:r>
              <a:rPr lang="ar-EG" sz="4800" dirty="0"/>
              <a:t> نى إتهيب نيم ني إثئوأونه إيفول</a:t>
            </a:r>
          </a:p>
        </p:txBody>
      </p:sp>
      <p:sp>
        <p:nvSpPr>
          <p:cNvPr id="4" name="Text Placeholder 3"/>
          <p:cNvSpPr>
            <a:spLocks noGrp="1"/>
          </p:cNvSpPr>
          <p:nvPr>
            <p:ph type="body" sz="quarter" idx="3"/>
          </p:nvPr>
        </p:nvSpPr>
        <p:spPr/>
        <p:txBody>
          <a:bodyPr/>
          <a:lstStyle/>
          <a:p>
            <a:r>
              <a:rPr lang="en-US" sz="5400" dirty="0" err="1"/>
              <a:t>nhet</a:t>
            </a:r>
            <a:r>
              <a:rPr lang="en-US" sz="5400" dirty="0"/>
              <a:t>\</a:t>
            </a:r>
            <a:r>
              <a:rPr lang="en-US" sz="5400" dirty="0" err="1"/>
              <a:t>hp</a:t>
            </a:r>
            <a:r>
              <a:rPr lang="en-US" sz="5400" dirty="0"/>
              <a:t> </a:t>
            </a:r>
            <a:r>
              <a:rPr lang="en-US" sz="5400" dirty="0" err="1"/>
              <a:t>nem</a:t>
            </a:r>
            <a:r>
              <a:rPr lang="en-US" sz="5400" dirty="0"/>
              <a:t> </a:t>
            </a:r>
            <a:r>
              <a:rPr lang="en-US" sz="5400" dirty="0" err="1"/>
              <a:t>nheqouwn</a:t>
            </a:r>
            <a:r>
              <a:rPr lang="en-US" sz="5400" dirty="0"/>
              <a:t>\ `</a:t>
            </a:r>
            <a:r>
              <a:rPr lang="en-US" sz="5400" dirty="0" err="1"/>
              <a:t>ebol</a:t>
            </a:r>
            <a:endParaRPr lang="en-US" sz="5400" dirty="0"/>
          </a:p>
        </p:txBody>
      </p:sp>
    </p:spTree>
    <p:extLst>
      <p:ext uri="{BB962C8B-B14F-4D97-AF65-F5344CB8AC3E}">
        <p14:creationId xmlns:p14="http://schemas.microsoft.com/office/powerpoint/2010/main" val="492202516"/>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انزعها عنا </a:t>
            </a:r>
            <a:endParaRPr lang="en-US" sz="5400" dirty="0"/>
          </a:p>
        </p:txBody>
      </p:sp>
      <p:sp>
        <p:nvSpPr>
          <p:cNvPr id="6" name="Text Placeholder 5"/>
          <p:cNvSpPr>
            <a:spLocks noGrp="1"/>
          </p:cNvSpPr>
          <p:nvPr>
            <p:ph type="body" idx="1"/>
          </p:nvPr>
        </p:nvSpPr>
        <p:spPr/>
        <p:txBody>
          <a:bodyPr/>
          <a:lstStyle/>
          <a:p>
            <a:r>
              <a:rPr lang="ar-EG" sz="5400" dirty="0"/>
              <a:t>آليتو إيفول هارن</a:t>
            </a:r>
          </a:p>
        </p:txBody>
      </p:sp>
      <p:sp>
        <p:nvSpPr>
          <p:cNvPr id="7" name="Text Placeholder 6"/>
          <p:cNvSpPr>
            <a:spLocks noGrp="1"/>
          </p:cNvSpPr>
          <p:nvPr>
            <p:ph type="body" sz="quarter" idx="3"/>
          </p:nvPr>
        </p:nvSpPr>
        <p:spPr/>
        <p:txBody>
          <a:bodyPr/>
          <a:lstStyle/>
          <a:p>
            <a:r>
              <a:rPr lang="en-US" sz="5400" dirty="0" err="1"/>
              <a:t>Alitou</a:t>
            </a:r>
            <a:r>
              <a:rPr lang="en-US" sz="5400" dirty="0"/>
              <a:t>  `</a:t>
            </a:r>
            <a:r>
              <a:rPr lang="en-US" sz="5400" dirty="0" err="1"/>
              <a:t>ebol</a:t>
            </a:r>
            <a:r>
              <a:rPr lang="en-US" sz="5400" dirty="0"/>
              <a:t> \</a:t>
            </a:r>
            <a:r>
              <a:rPr lang="en-US" sz="5400" dirty="0" err="1"/>
              <a:t>aron</a:t>
            </a:r>
            <a:endParaRPr lang="en-US" sz="5400" dirty="0"/>
          </a:p>
        </p:txBody>
      </p:sp>
    </p:spTree>
    <p:extLst>
      <p:ext uri="{BB962C8B-B14F-4D97-AF65-F5344CB8AC3E}">
        <p14:creationId xmlns:p14="http://schemas.microsoft.com/office/powerpoint/2010/main" val="3629374799"/>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وعن سائر شعبك</a:t>
            </a:r>
            <a:endParaRPr lang="en-US" sz="5400" dirty="0"/>
          </a:p>
        </p:txBody>
      </p:sp>
      <p:sp>
        <p:nvSpPr>
          <p:cNvPr id="6" name="Text Placeholder 5"/>
          <p:cNvSpPr>
            <a:spLocks noGrp="1"/>
          </p:cNvSpPr>
          <p:nvPr>
            <p:ph type="body" idx="1"/>
          </p:nvPr>
        </p:nvSpPr>
        <p:spPr/>
        <p:txBody>
          <a:bodyPr/>
          <a:lstStyle/>
          <a:p>
            <a:r>
              <a:rPr lang="ar-EG" sz="4800" dirty="0"/>
              <a:t>نيم إيفول ها بيك لاؤس تيرف</a:t>
            </a:r>
          </a:p>
        </p:txBody>
      </p:sp>
      <p:sp>
        <p:nvSpPr>
          <p:cNvPr id="7" name="Text Placeholder 6"/>
          <p:cNvSpPr>
            <a:spLocks noGrp="1"/>
          </p:cNvSpPr>
          <p:nvPr>
            <p:ph type="body" sz="quarter" idx="3"/>
          </p:nvPr>
        </p:nvSpPr>
        <p:spPr/>
        <p:txBody>
          <a:bodyPr/>
          <a:lstStyle/>
          <a:p>
            <a:r>
              <a:rPr lang="pt-BR" sz="5400" dirty="0"/>
              <a:t>Nem `ebol \a peklaoc thrf</a:t>
            </a:r>
          </a:p>
        </p:txBody>
      </p:sp>
    </p:spTree>
    <p:extLst>
      <p:ext uri="{BB962C8B-B14F-4D97-AF65-F5344CB8AC3E}">
        <p14:creationId xmlns:p14="http://schemas.microsoft.com/office/powerpoint/2010/main" val="1331183893"/>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3" name="Text Placeholder 2">
            <a:extLst>
              <a:ext uri="{FF2B5EF4-FFF2-40B4-BE49-F238E27FC236}">
                <a16:creationId xmlns:a16="http://schemas.microsoft.com/office/drawing/2014/main" id="{D2FD1DBB-B3DF-4255-ADE3-EE1CDD27CC27}"/>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3125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(هلليلويا)3</a:t>
            </a:r>
            <a:endParaRPr lang="en-US" dirty="0"/>
          </a:p>
        </p:txBody>
      </p:sp>
      <p:sp>
        <p:nvSpPr>
          <p:cNvPr id="3" name="Text Placeholder 2"/>
          <p:cNvSpPr>
            <a:spLocks noGrp="1"/>
          </p:cNvSpPr>
          <p:nvPr>
            <p:ph type="body" idx="1"/>
          </p:nvPr>
        </p:nvSpPr>
        <p:spPr/>
        <p:txBody>
          <a:bodyPr/>
          <a:lstStyle/>
          <a:p>
            <a:r>
              <a:rPr lang="ar-EG" dirty="0"/>
              <a:t>(الليلويا)3</a:t>
            </a:r>
          </a:p>
        </p:txBody>
      </p:sp>
      <p:sp>
        <p:nvSpPr>
          <p:cNvPr id="4" name="Text Placeholder 3"/>
          <p:cNvSpPr>
            <a:spLocks noGrp="1"/>
          </p:cNvSpPr>
          <p:nvPr>
            <p:ph type="body" sz="quarter" idx="3"/>
          </p:nvPr>
        </p:nvSpPr>
        <p:spPr/>
        <p:txBody>
          <a:bodyPr/>
          <a:lstStyle/>
          <a:p>
            <a:r>
              <a:rPr lang="en-US" dirty="0" err="1"/>
              <a:t>Allylouia</a:t>
            </a:r>
            <a:r>
              <a:rPr lang="en-US" dirty="0"/>
              <a:t> =a=l =a=l.</a:t>
            </a:r>
          </a:p>
        </p:txBody>
      </p:sp>
    </p:spTree>
    <p:extLst>
      <p:ext uri="{BB962C8B-B14F-4D97-AF65-F5344CB8AC3E}">
        <p14:creationId xmlns:p14="http://schemas.microsoft.com/office/powerpoint/2010/main" val="38839659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ولا تهلكني بآثامي ، ولا تحقد على إلى الدهر، ولا تحفظ شروري ولا تلقني في الدينونة في قرار أسفل الأرض، لأنك أنت هو إله التائبين ، وفي أظهر صلاحك لني غير مستحق وخلصني بكثرة رحمتك فأسبحك كل حين كل أيام</a:t>
            </a:r>
            <a:endParaRPr lang="en-US" dirty="0"/>
          </a:p>
        </p:txBody>
      </p:sp>
    </p:spTree>
    <p:extLst>
      <p:ext uri="{BB962C8B-B14F-4D97-AF65-F5344CB8AC3E}">
        <p14:creationId xmlns:p14="http://schemas.microsoft.com/office/powerpoint/2010/main" val="3836774121"/>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400" dirty="0"/>
              <a:t>نيم إيفول ها باى ما إثؤواب إنتاك فاي</a:t>
            </a:r>
          </a:p>
        </p:txBody>
      </p:sp>
      <p:sp>
        <p:nvSpPr>
          <p:cNvPr id="7" name="Text Placeholder 6"/>
          <p:cNvSpPr>
            <a:spLocks noGrp="1"/>
          </p:cNvSpPr>
          <p:nvPr>
            <p:ph type="body" sz="quarter" idx="3"/>
          </p:nvPr>
        </p:nvSpPr>
        <p:spPr/>
        <p:txBody>
          <a:bodyPr/>
          <a:lstStyle/>
          <a:p>
            <a:r>
              <a:rPr lang="pt-BR" sz="4800" dirty="0"/>
              <a:t>Nem `ebol\a paima eqouab `ntak vai</a:t>
            </a:r>
          </a:p>
        </p:txBody>
      </p:sp>
    </p:spTree>
    <p:extLst>
      <p:ext uri="{BB962C8B-B14F-4D97-AF65-F5344CB8AC3E}">
        <p14:creationId xmlns:p14="http://schemas.microsoft.com/office/powerpoint/2010/main" val="2992584941"/>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4400" dirty="0" err="1"/>
              <a:t>Nh</a:t>
            </a:r>
            <a:r>
              <a:rPr lang="en-US" sz="4400" dirty="0"/>
              <a:t>  de </a:t>
            </a:r>
            <a:r>
              <a:rPr lang="en-US" sz="4400" dirty="0" err="1"/>
              <a:t>eqnaneu</a:t>
            </a:r>
            <a:r>
              <a:rPr lang="en-US" sz="4400" dirty="0"/>
              <a:t> </a:t>
            </a:r>
            <a:r>
              <a:rPr lang="en-US" sz="4400" dirty="0" err="1"/>
              <a:t>nem</a:t>
            </a:r>
            <a:r>
              <a:rPr lang="en-US" sz="4400" dirty="0"/>
              <a:t> </a:t>
            </a:r>
            <a:r>
              <a:rPr lang="en-US" sz="4400" dirty="0" err="1"/>
              <a:t>nh`eternofri</a:t>
            </a:r>
            <a:r>
              <a:rPr lang="en-US" sz="4400" dirty="0"/>
              <a:t> ca\</a:t>
            </a:r>
            <a:r>
              <a:rPr lang="en-US" sz="4400" dirty="0" err="1"/>
              <a:t>ni</a:t>
            </a:r>
            <a:r>
              <a:rPr lang="en-US" sz="4400" dirty="0"/>
              <a:t>  `</a:t>
            </a:r>
            <a:r>
              <a:rPr lang="en-US" sz="4400" dirty="0" err="1"/>
              <a:t>mmwou</a:t>
            </a:r>
            <a:r>
              <a:rPr lang="en-US" sz="4400" dirty="0"/>
              <a:t> nan</a:t>
            </a:r>
          </a:p>
        </p:txBody>
      </p:sp>
    </p:spTree>
    <p:extLst>
      <p:ext uri="{BB962C8B-B14F-4D97-AF65-F5344CB8AC3E}">
        <p14:creationId xmlns:p14="http://schemas.microsoft.com/office/powerpoint/2010/main" val="3982815930"/>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أن ندوس الحيات والعقارب </a:t>
            </a:r>
            <a:endParaRPr lang="en-US" sz="5400" dirty="0"/>
          </a:p>
        </p:txBody>
      </p:sp>
      <p:sp>
        <p:nvSpPr>
          <p:cNvPr id="3" name="Text Placeholder 2"/>
          <p:cNvSpPr>
            <a:spLocks noGrp="1"/>
          </p:cNvSpPr>
          <p:nvPr>
            <p:ph type="body" idx="1"/>
          </p:nvPr>
        </p:nvSpPr>
        <p:spPr/>
        <p:txBody>
          <a:bodyPr/>
          <a:lstStyle/>
          <a:p>
            <a:r>
              <a:rPr lang="ar-EG" sz="5400" dirty="0"/>
              <a:t>إيجين نى هوف نيم نى إتشيلى </a:t>
            </a:r>
          </a:p>
        </p:txBody>
      </p:sp>
      <p:sp>
        <p:nvSpPr>
          <p:cNvPr id="4" name="Text Placeholder 3"/>
          <p:cNvSpPr>
            <a:spLocks noGrp="1"/>
          </p:cNvSpPr>
          <p:nvPr>
            <p:ph type="body" sz="quarter" idx="3"/>
          </p:nvPr>
        </p:nvSpPr>
        <p:spPr/>
        <p:txBody>
          <a:bodyPr/>
          <a:lstStyle/>
          <a:p>
            <a:r>
              <a:rPr lang="en-US" sz="6000" dirty="0" err="1"/>
              <a:t>ejen</a:t>
            </a:r>
            <a:r>
              <a:rPr lang="en-US" sz="6000" dirty="0"/>
              <a:t> </a:t>
            </a:r>
            <a:r>
              <a:rPr lang="en-US" sz="6000" dirty="0" err="1"/>
              <a:t>ni</a:t>
            </a:r>
            <a:r>
              <a:rPr lang="en-US" sz="6000" dirty="0"/>
              <a:t>\of </a:t>
            </a:r>
            <a:r>
              <a:rPr lang="en-US" sz="6000" dirty="0" err="1"/>
              <a:t>nem</a:t>
            </a:r>
            <a:r>
              <a:rPr lang="en-US" sz="6000" dirty="0"/>
              <a:t> </a:t>
            </a:r>
            <a:r>
              <a:rPr lang="en-US" sz="6000" dirty="0" err="1"/>
              <a:t>ni`slh</a:t>
            </a:r>
            <a:endParaRPr lang="en-US" sz="6000" dirty="0"/>
          </a:p>
        </p:txBody>
      </p:sp>
    </p:spTree>
    <p:extLst>
      <p:ext uri="{BB962C8B-B14F-4D97-AF65-F5344CB8AC3E}">
        <p14:creationId xmlns:p14="http://schemas.microsoft.com/office/powerpoint/2010/main" val="3780945433"/>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lstStyle/>
          <a:p>
            <a:r>
              <a:rPr lang="da-DK" sz="4800" dirty="0"/>
              <a:t>Nem ejen ;jom thrc  `nte pijaji </a:t>
            </a:r>
          </a:p>
        </p:txBody>
      </p:sp>
    </p:spTree>
    <p:extLst>
      <p:ext uri="{BB962C8B-B14F-4D97-AF65-F5344CB8AC3E}">
        <p14:creationId xmlns:p14="http://schemas.microsoft.com/office/powerpoint/2010/main" val="2509215054"/>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حياتي لأنك أنت هو الذي تسبح لك كل قوات السموات ولك المجد إلى البد آمين. </a:t>
            </a:r>
            <a:br>
              <a:rPr lang="ar-EG" dirty="0"/>
            </a:br>
            <a:endParaRPr lang="en-US" dirty="0"/>
          </a:p>
        </p:txBody>
      </p:sp>
    </p:spTree>
    <p:extLst>
      <p:ext uri="{BB962C8B-B14F-4D97-AF65-F5344CB8AC3E}">
        <p14:creationId xmlns:p14="http://schemas.microsoft.com/office/powerpoint/2010/main" val="1122523000"/>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يستجيب لك الرب في يوم شدتك، ينصرك اسم إله يعقوب. يرسل لك عونا من قدسه، ومن صهيون يعضدك. يذكر جميع ذبائحك، </a:t>
            </a:r>
            <a:endParaRPr lang="en-US" dirty="0"/>
          </a:p>
        </p:txBody>
      </p:sp>
    </p:spTree>
    <p:extLst>
      <p:ext uri="{BB962C8B-B14F-4D97-AF65-F5344CB8AC3E}">
        <p14:creationId xmlns:p14="http://schemas.microsoft.com/office/powerpoint/2010/main" val="1233292370"/>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ويستسمن محرقاتك. يعطيك الرب حسب قلبك، ويتمم كل مشورتك. نعترف لك يا رب بخلاصك، </a:t>
            </a:r>
            <a:endParaRPr lang="en-US" dirty="0"/>
          </a:p>
        </p:txBody>
      </p:sp>
    </p:spTree>
    <p:extLst>
      <p:ext uri="{BB962C8B-B14F-4D97-AF65-F5344CB8AC3E}">
        <p14:creationId xmlns:p14="http://schemas.microsoft.com/office/powerpoint/2010/main" val="2184477496"/>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وباسم إلهنا ننمو. يكمل الرب كل سؤالك. الآن علمت أن الرب قد خلص مسيحه ،</a:t>
            </a:r>
            <a:endParaRPr lang="en-US" sz="4800" dirty="0"/>
          </a:p>
        </p:txBody>
      </p:sp>
    </p:spTree>
    <p:extLst>
      <p:ext uri="{BB962C8B-B14F-4D97-AF65-F5344CB8AC3E}">
        <p14:creationId xmlns:p14="http://schemas.microsoft.com/office/powerpoint/2010/main" val="9054489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25086"/>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واستجاب له من سماء قدسه بجبروت خلاص يمينه. هؤلاء بمركبات وهؤلاء بخيل، ونحن باسم الرب إلهنا ننمو. </a:t>
            </a:r>
            <a:endParaRPr lang="en-US" dirty="0"/>
          </a:p>
        </p:txBody>
      </p:sp>
    </p:spTree>
    <p:extLst>
      <p:ext uri="{BB962C8B-B14F-4D97-AF65-F5344CB8AC3E}">
        <p14:creationId xmlns:p14="http://schemas.microsoft.com/office/powerpoint/2010/main" val="2364195244"/>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هم عثروا وسقطوا، ونحن قمنا وانتصبنا. يا رب خلص مَلِكك واستجب لنا يوم ندعوك. هلليلويا.</a:t>
            </a:r>
            <a:endParaRPr lang="en-US" dirty="0"/>
          </a:p>
        </p:txBody>
      </p:sp>
    </p:spTree>
    <p:extLst>
      <p:ext uri="{BB962C8B-B14F-4D97-AF65-F5344CB8AC3E}">
        <p14:creationId xmlns:p14="http://schemas.microsoft.com/office/powerpoint/2010/main" val="824639323"/>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3629" y="4913545"/>
            <a:ext cx="4953000" cy="1446550"/>
          </a:xfrm>
          <a:prstGeom prst="rect">
            <a:avLst/>
          </a:prstGeom>
        </p:spPr>
        <p:txBody>
          <a:bodyPr wrap="square">
            <a:spAutoFit/>
          </a:bodyPr>
          <a:lstStyle/>
          <a:p>
            <a:pPr marL="0" marR="0" lvl="0" indent="0" algn="ctr" defTabSz="914400" rtl="1" eaLnBrk="1" fontAlgn="base" latinLnBrk="0" hangingPunct="1">
              <a:lnSpc>
                <a:spcPct val="100000"/>
              </a:lnSpc>
              <a:spcBef>
                <a:spcPct val="20000"/>
              </a:spcBef>
              <a:spcAft>
                <a:spcPct val="0"/>
              </a:spcAft>
              <a:buClrTx/>
              <a:buSzTx/>
              <a:buFontTx/>
              <a:buNone/>
              <a:tabLst/>
              <a:defRPr/>
            </a:pPr>
            <a: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الليلويا ذوكصاسي أوثيئوس إيمون</a:t>
            </a:r>
            <a:endParaRPr kumimoji="0" lang="en-US" sz="3200" b="0" i="0"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
        <p:nvSpPr>
          <p:cNvPr id="5" name="Rectangle 4"/>
          <p:cNvSpPr txBox="1">
            <a:spLocks noChangeArrowheads="1"/>
          </p:cNvSpPr>
          <p:nvPr/>
        </p:nvSpPr>
        <p:spPr bwMode="auto">
          <a:xfrm>
            <a:off x="5136300" y="4800600"/>
            <a:ext cx="3443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هلليلويا</a:t>
            </a:r>
            <a:b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المجد لك يا رب</a:t>
            </a:r>
            <a:endParaRPr kumimoji="0" lang="en-US" sz="3200" b="0" i="0"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010403073"/>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0" dirty="0">
                          <a:ln w="9525">
                            <a:noFill/>
                            <a:round/>
                            <a:headEnd/>
                            <a:tailEnd/>
                          </a:ln>
                          <a:solidFill>
                            <a:srgbClr val="FFC000"/>
                          </a:solidFill>
                          <a:effectLst/>
                          <a:latin typeface="Times New Roman"/>
                          <a:ea typeface="+mn-ea"/>
                          <a:cs typeface="Times New Roman"/>
                        </a:rPr>
                        <a:t>من أرمياء النبي ص 13: 15 – 22 النبي</a:t>
                      </a:r>
                      <a:r>
                        <a:rPr lang="en-US" sz="5400" b="1" kern="10" dirty="0">
                          <a:ln w="9525">
                            <a:noFill/>
                            <a:round/>
                            <a:headEnd/>
                            <a:tailEnd/>
                          </a:ln>
                          <a:solidFill>
                            <a:srgbClr val="FFC000"/>
                          </a:solidFill>
                          <a:effectLst/>
                          <a:latin typeface="Times New Roman"/>
                          <a:ea typeface="+mn-ea"/>
                          <a:cs typeface="Times New Roman"/>
                        </a:rPr>
                        <a:t> </a:t>
                      </a:r>
                      <a:r>
                        <a:rPr lang="ar-EG" sz="5400" b="1" kern="10" dirty="0">
                          <a:ln w="9525">
                            <a:noFill/>
                            <a:round/>
                            <a:headEnd/>
                            <a:tailEnd/>
                          </a:ln>
                          <a:solidFill>
                            <a:srgbClr val="FFC000"/>
                          </a:solidFill>
                          <a:effectLst/>
                          <a:latin typeface="Times New Roman"/>
                          <a:ea typeface="+mn-ea"/>
                          <a:cs typeface="Times New Roman"/>
                        </a:rPr>
                        <a:t>بركاته على جميعنا آمين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اسمعوا وتأملوا ولا ترفعوا لأن الرب قد تكلم، مجدوا الرب إلهكم قبل أن يصير ظلاما وقبل أن تعثر أرجلكم على الجبال العتمة، </a:t>
            </a:r>
            <a:endParaRPr lang="en-US" dirty="0"/>
          </a:p>
        </p:txBody>
      </p:sp>
    </p:spTree>
    <p:extLst>
      <p:ext uri="{BB962C8B-B14F-4D97-AF65-F5344CB8AC3E}">
        <p14:creationId xmlns:p14="http://schemas.microsoft.com/office/powerpoint/2010/main" val="104023207"/>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فترقبون النور ويكون هناك ظل الموت، وتترك ظلاماً دامساً فإن لم تسمعوا ذلك فستبكى نفوسكم في الخفاء من جهة خزيكم وتذرف أعينكم دموعا، </a:t>
            </a:r>
            <a:endParaRPr lang="en-US" dirty="0"/>
          </a:p>
        </p:txBody>
      </p:sp>
    </p:spTree>
    <p:extLst>
      <p:ext uri="{BB962C8B-B14F-4D97-AF65-F5344CB8AC3E}">
        <p14:creationId xmlns:p14="http://schemas.microsoft.com/office/powerpoint/2010/main" val="2901706113"/>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59590"/>
            <a:ext cx="9144000" cy="2203210"/>
          </a:xfrm>
        </p:spPr>
        <p:txBody>
          <a:bodyPr>
            <a:normAutofit fontScale="90000"/>
          </a:bodyPr>
          <a:lstStyle/>
          <a:p>
            <a:r>
              <a:rPr lang="ar-EG" dirty="0"/>
              <a:t>لأنه قد سحق قطيع الرب. قل للملك والأعزاء تواضعوا واجلسوا لأنه قد نزع تاج مجدكم عن روؤسكم. قد أغلقت مدن التيمن وليس من فاتح لها. سبيت يهوذا </a:t>
            </a:r>
            <a:br>
              <a:rPr lang="ar-EG" dirty="0"/>
            </a:br>
            <a:br>
              <a:rPr lang="ar-EG" dirty="0"/>
            </a:br>
            <a:endParaRPr lang="en-US" dirty="0"/>
          </a:p>
        </p:txBody>
      </p:sp>
    </p:spTree>
    <p:extLst>
      <p:ext uri="{BB962C8B-B14F-4D97-AF65-F5344CB8AC3E}">
        <p14:creationId xmlns:p14="http://schemas.microsoft.com/office/powerpoint/2010/main" val="1604931283"/>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807190"/>
            <a:ext cx="9144000" cy="2203210"/>
          </a:xfrm>
        </p:spPr>
        <p:txBody>
          <a:bodyPr>
            <a:normAutofit fontScale="90000"/>
          </a:bodyPr>
          <a:lstStyle/>
          <a:p>
            <a:r>
              <a:rPr lang="ar-EG" dirty="0"/>
              <a:t>باكملها سبيا عظيما عن أخرها بالتمام. ارفعى عينيك يا أورشليم وانظرى إلى المقبلين إليك من الشمال، أين القطيع الذي أعطى لك؟ </a:t>
            </a:r>
            <a:br>
              <a:rPr lang="ar-EG" dirty="0"/>
            </a:br>
            <a:endParaRPr lang="en-US" dirty="0"/>
          </a:p>
        </p:txBody>
      </p:sp>
    </p:spTree>
    <p:extLst>
      <p:ext uri="{BB962C8B-B14F-4D97-AF65-F5344CB8AC3E}">
        <p14:creationId xmlns:p14="http://schemas.microsoft.com/office/powerpoint/2010/main" val="3807514967"/>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883390"/>
            <a:ext cx="9144000" cy="2203210"/>
          </a:xfrm>
        </p:spPr>
        <p:txBody>
          <a:bodyPr/>
          <a:lstStyle/>
          <a:p>
            <a:r>
              <a:rPr lang="ar-EG" dirty="0"/>
              <a:t>أين غنم مجدك؟ مذا تقولين عندما يفتقدك؟ لأنك أنت قد علمتيهم تعاليماً بأن يقوموا عليك منذ البدء. </a:t>
            </a:r>
            <a:br>
              <a:rPr lang="ar-EG" dirty="0"/>
            </a:br>
            <a:endParaRPr lang="en-US" dirty="0"/>
          </a:p>
        </p:txBody>
      </p:sp>
    </p:spTree>
    <p:extLst>
      <p:ext uri="{BB962C8B-B14F-4D97-AF65-F5344CB8AC3E}">
        <p14:creationId xmlns:p14="http://schemas.microsoft.com/office/powerpoint/2010/main" val="570365464"/>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أفلا تأخذك الأوجاع كالمرأة التي تلد وإن قلت في قلبك: كيف أصابنى هذا؟ فهو من أجل كثرة ظلمك. </a:t>
            </a:r>
            <a:endParaRPr lang="en-US" dirty="0"/>
          </a:p>
        </p:txBody>
      </p:sp>
    </p:spTree>
    <p:extLst>
      <p:ext uri="{BB962C8B-B14F-4D97-AF65-F5344CB8AC3E}">
        <p14:creationId xmlns:p14="http://schemas.microsoft.com/office/powerpoint/2010/main" val="951901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normAutofit/>
          </a:bodyPr>
          <a:lstStyle/>
          <a:p>
            <a:r>
              <a:rPr lang="ar-EG" sz="7200" dirty="0"/>
              <a:t>صلاة إشعياء النبي الأولى</a:t>
            </a:r>
            <a:endParaRPr lang="en-US" sz="7200" dirty="0"/>
          </a:p>
        </p:txBody>
      </p:sp>
    </p:spTree>
    <p:extLst>
      <p:ext uri="{BB962C8B-B14F-4D97-AF65-F5344CB8AC3E}">
        <p14:creationId xmlns:p14="http://schemas.microsoft.com/office/powerpoint/2010/main" val="2201639713"/>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00600"/>
            <a:ext cx="9144000" cy="2203210"/>
          </a:xfrm>
        </p:spPr>
        <p:txBody>
          <a:bodyPr/>
          <a:lstStyle/>
          <a:p>
            <a:pPr lvl="0" fontAlgn="base">
              <a:lnSpc>
                <a:spcPct val="100000"/>
              </a:lnSpc>
              <a:spcAft>
                <a:spcPct val="0"/>
              </a:spcAft>
            </a:pPr>
            <a:r>
              <a:rPr lang="ar-EG" altLang="en-US" b="1" i="1" dirty="0">
                <a:solidFill>
                  <a:srgbClr val="FFC000"/>
                </a:solidFill>
                <a:latin typeface="Calibri" panose="020F0502020204030204" pitchFamily="34" charset="0"/>
                <a:ea typeface="+mn-ea"/>
              </a:rPr>
              <a:t>مجداً للثالوث القدوس الهنا الى الأبد و إلى أبد الآباد كلها آمين</a:t>
            </a:r>
            <a:br>
              <a:rPr lang="en-US" altLang="en-US" b="1" i="1" dirty="0">
                <a:solidFill>
                  <a:srgbClr val="FFC000"/>
                </a:solidFill>
                <a:latin typeface="Calibri" panose="020F0502020204030204" pitchFamily="34" charset="0"/>
                <a:ea typeface="+mn-ea"/>
                <a:cs typeface="Times New Roman" panose="02020603050405020304" pitchFamily="18" charset="0"/>
              </a:rPr>
            </a:br>
            <a:endParaRPr lang="en-US" dirty="0"/>
          </a:p>
        </p:txBody>
      </p:sp>
    </p:spTree>
    <p:extLst>
      <p:ext uri="{BB962C8B-B14F-4D97-AF65-F5344CB8AC3E}">
        <p14:creationId xmlns:p14="http://schemas.microsoft.com/office/powerpoint/2010/main" val="337903833"/>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350283"/>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dirty="0"/>
              <a:t>لأنك لا تترك نفسى في الجحيم ولا تدع قدوسك يرى فساداً، </a:t>
            </a:r>
            <a:endParaRPr lang="en-US" dirty="0"/>
          </a:p>
        </p:txBody>
      </p:sp>
      <p:sp>
        <p:nvSpPr>
          <p:cNvPr id="6" name="Text Placeholder 5"/>
          <p:cNvSpPr>
            <a:spLocks noGrp="1"/>
          </p:cNvSpPr>
          <p:nvPr>
            <p:ph type="body" idx="1"/>
          </p:nvPr>
        </p:nvSpPr>
        <p:spPr>
          <a:xfrm>
            <a:off x="0" y="5791200"/>
            <a:ext cx="9144000" cy="1016244"/>
          </a:xfrm>
        </p:spPr>
        <p:txBody>
          <a:bodyPr/>
          <a:lstStyle/>
          <a:p>
            <a:r>
              <a:rPr lang="ar-EG" dirty="0"/>
              <a:t>ﭼـى إن نيك سوجب إنطا إبسيشى حين آمينتى: أوذى إن نيك تى إم إب إثؤواب إنطاف </a:t>
            </a:r>
            <a:endParaRPr lang="en-US" dirty="0"/>
          </a:p>
        </p:txBody>
      </p:sp>
    </p:spTree>
    <p:extLst>
      <p:ext uri="{BB962C8B-B14F-4D97-AF65-F5344CB8AC3E}">
        <p14:creationId xmlns:p14="http://schemas.microsoft.com/office/powerpoint/2010/main" val="3123072688"/>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قد عرفتنى طرق الحياة، تملأنى فرحاً مع وجهك</a:t>
            </a:r>
            <a:endParaRPr lang="en-US" dirty="0"/>
          </a:p>
        </p:txBody>
      </p:sp>
      <p:sp>
        <p:nvSpPr>
          <p:cNvPr id="3" name="Text Placeholder 2"/>
          <p:cNvSpPr>
            <a:spLocks noGrp="1"/>
          </p:cNvSpPr>
          <p:nvPr>
            <p:ph type="body" idx="1"/>
          </p:nvPr>
        </p:nvSpPr>
        <p:spPr/>
        <p:txBody>
          <a:bodyPr/>
          <a:lstStyle/>
          <a:p>
            <a:r>
              <a:rPr lang="ar-EG" dirty="0"/>
              <a:t>إيناﭪ إى إبطاكو نى مويت إنتى إبؤنخ أك طاموى إيروؤ إك إيماهت إن أونوف نيم بيك هو. الليلويا. </a:t>
            </a:r>
          </a:p>
        </p:txBody>
      </p:sp>
    </p:spTree>
    <p:extLst>
      <p:ext uri="{BB962C8B-B14F-4D97-AF65-F5344CB8AC3E}">
        <p14:creationId xmlns:p14="http://schemas.microsoft.com/office/powerpoint/2010/main" val="786542667"/>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240103"/>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66310"/>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868542"/>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379285"/>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39811"/>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1396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3600" dirty="0"/>
              <a:t>من الليل روحي تبكر إليك يا الله من أجل أن </a:t>
            </a:r>
            <a:r>
              <a:rPr lang="ar-EG" sz="3200" dirty="0"/>
              <a:t>أوامرك</a:t>
            </a:r>
            <a:r>
              <a:rPr lang="ar-EG" sz="3600" dirty="0"/>
              <a:t> نور على الأرض </a:t>
            </a:r>
            <a:r>
              <a:rPr lang="ar-EG" sz="3200" dirty="0"/>
              <a:t>تعلموا</a:t>
            </a:r>
            <a:r>
              <a:rPr lang="ar-EG" sz="3600" dirty="0"/>
              <a:t> أن </a:t>
            </a:r>
            <a:r>
              <a:rPr lang="ar-EG" sz="3200" dirty="0"/>
              <a:t>تصنعوا</a:t>
            </a:r>
            <a:r>
              <a:rPr lang="ar-EG" sz="3600" dirty="0"/>
              <a:t> العدل أيها </a:t>
            </a:r>
            <a:r>
              <a:rPr lang="ar-EG" sz="3200" dirty="0"/>
              <a:t>السكان</a:t>
            </a:r>
            <a:r>
              <a:rPr lang="ar-EG" sz="3600" dirty="0"/>
              <a:t> على الأرض لأن </a:t>
            </a:r>
            <a:r>
              <a:rPr lang="ar-EG" sz="3200" dirty="0"/>
              <a:t>المنافق</a:t>
            </a:r>
            <a:r>
              <a:rPr lang="ar-EG" sz="3600" dirty="0"/>
              <a:t> قد كف أن يتعلم أن </a:t>
            </a:r>
            <a:r>
              <a:rPr lang="ar-EG" sz="3200" dirty="0"/>
              <a:t>يصنع</a:t>
            </a:r>
            <a:r>
              <a:rPr lang="ar-EG" sz="3600" dirty="0"/>
              <a:t> عدلاً على </a:t>
            </a:r>
            <a:r>
              <a:rPr lang="ar-EG" sz="3200" dirty="0"/>
              <a:t>الأرض</a:t>
            </a:r>
            <a:r>
              <a:rPr lang="ar-EG" sz="3600" dirty="0"/>
              <a:t> فلا يصنع حقاً </a:t>
            </a:r>
            <a:r>
              <a:rPr lang="ar-EG" sz="3200" dirty="0"/>
              <a:t>فليرفع</a:t>
            </a:r>
            <a:r>
              <a:rPr lang="ar-EG" sz="3600" dirty="0"/>
              <a:t> </a:t>
            </a:r>
            <a:r>
              <a:rPr lang="ar-EG" sz="3200" dirty="0"/>
              <a:t>المنافق</a:t>
            </a:r>
            <a:r>
              <a:rPr lang="ar-EG" sz="3600" dirty="0"/>
              <a:t> لكي لا </a:t>
            </a:r>
            <a:r>
              <a:rPr lang="ar-EG" sz="3200" dirty="0"/>
              <a:t>يعاين</a:t>
            </a:r>
            <a:r>
              <a:rPr lang="ar-EG" sz="3600" dirty="0"/>
              <a:t> مجد الرب</a:t>
            </a:r>
          </a:p>
        </p:txBody>
      </p:sp>
    </p:spTree>
    <p:extLst>
      <p:ext uri="{BB962C8B-B14F-4D97-AF65-F5344CB8AC3E}">
        <p14:creationId xmlns:p14="http://schemas.microsoft.com/office/powerpoint/2010/main" val="1982943170"/>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توتى بيـﭼـى إيسوس إننيف ماثيتيس: ﭼـى فى إت أوؤش إيموشى إنسوى ماريف جولف إيـﭭول  أووه ماريف أولى إمبيف إسطاﭬروس إنتيف موشى </a:t>
            </a:r>
            <a:endParaRPr lang="en-US" dirty="0"/>
          </a:p>
        </p:txBody>
      </p:sp>
    </p:spTree>
    <p:extLst>
      <p:ext uri="{BB962C8B-B14F-4D97-AF65-F5344CB8AC3E}">
        <p14:creationId xmlns:p14="http://schemas.microsoft.com/office/powerpoint/2010/main" val="1185471073"/>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إنسوى: فى غار إث أوؤش إينوهيم إنتيف إبسيشى إف إيطاكوس: فى ذى إثناطوكو إنتيف إبسيشى إثـﭭيـت إف إى</a:t>
            </a:r>
            <a:br>
              <a:rPr lang="ar-EG" dirty="0"/>
            </a:br>
            <a:br>
              <a:rPr lang="ar-EG" dirty="0"/>
            </a:br>
            <a:endParaRPr lang="en-US" dirty="0"/>
          </a:p>
        </p:txBody>
      </p:sp>
    </p:spTree>
    <p:extLst>
      <p:ext uri="{BB962C8B-B14F-4D97-AF65-F5344CB8AC3E}">
        <p14:creationId xmlns:p14="http://schemas.microsoft.com/office/powerpoint/2010/main" val="2663786183"/>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ﭼـيمس أو غار إيتى بى رومى نا ﭼـيم هيؤو إمموف أفشان ﭼـيم هيؤو إمبى كوزموس تيرف تيى إبسيشى </a:t>
            </a:r>
            <a:endParaRPr lang="en-US" sz="4800" dirty="0"/>
          </a:p>
        </p:txBody>
      </p:sp>
    </p:spTree>
    <p:extLst>
      <p:ext uri="{BB962C8B-B14F-4D97-AF65-F5344CB8AC3E}">
        <p14:creationId xmlns:p14="http://schemas.microsoft.com/office/powerpoint/2010/main" val="3276139203"/>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5400" dirty="0"/>
              <a:t>ذى إنتيف تى أوسى إمموس: إممون أو بيتى بى رومى ناتيف إن إتشيـﭭـيو إنتيف إبسيشى. </a:t>
            </a:r>
            <a:br>
              <a:rPr lang="ar-EG" sz="5400" dirty="0"/>
            </a:br>
            <a:endParaRPr lang="en-US" sz="5400" dirty="0"/>
          </a:p>
        </p:txBody>
      </p:sp>
    </p:spTree>
    <p:extLst>
      <p:ext uri="{BB962C8B-B14F-4D97-AF65-F5344CB8AC3E}">
        <p14:creationId xmlns:p14="http://schemas.microsoft.com/office/powerpoint/2010/main" val="4009624237"/>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bwMode="auto">
          <a:xfrm>
            <a:off x="-76200" y="5257800"/>
            <a:ext cx="5181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8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بي أوأوفا بينوتي بي</a:t>
            </a:r>
          </a:p>
        </p:txBody>
      </p:sp>
      <p:sp>
        <p:nvSpPr>
          <p:cNvPr id="4" name="Content Placeholder 3"/>
          <p:cNvSpPr txBox="1">
            <a:spLocks/>
          </p:cNvSpPr>
          <p:nvPr/>
        </p:nvSpPr>
        <p:spPr bwMode="auto">
          <a:xfrm>
            <a:off x="5334000" y="5257800"/>
            <a:ext cx="358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8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المجد هو لله</a:t>
            </a:r>
          </a:p>
        </p:txBody>
      </p:sp>
    </p:spTree>
    <p:extLst>
      <p:ext uri="{BB962C8B-B14F-4D97-AF65-F5344CB8AC3E}">
        <p14:creationId xmlns:p14="http://schemas.microsoft.com/office/powerpoint/2010/main" val="1789231822"/>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43704"/>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30990"/>
            <a:ext cx="9144000" cy="2203210"/>
          </a:xfrm>
        </p:spPr>
        <p:txBody>
          <a:bodyPr/>
          <a:lstStyle/>
          <a:p>
            <a:r>
              <a:rPr lang="ar-EG" dirty="0"/>
              <a:t>لأنك لا تترك نفسى في الجحيم ولا تدع قدوسك يرى فساداً، قد عرفتنى طرق الحياة، تملأنى فرحاً مع وجهك</a:t>
            </a:r>
            <a:br>
              <a:rPr lang="ar-EG" dirty="0"/>
            </a:br>
            <a:endParaRPr lang="en-US" dirty="0"/>
          </a:p>
        </p:txBody>
      </p:sp>
    </p:spTree>
    <p:extLst>
      <p:ext uri="{BB962C8B-B14F-4D97-AF65-F5344CB8AC3E}">
        <p14:creationId xmlns:p14="http://schemas.microsoft.com/office/powerpoint/2010/main" val="2273523375"/>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129078"/>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73947"/>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0800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يا رب ذراعك عالي ولم يعلموا . وإذ يعلمون يخزون. الغيرة تأخذ شعباً غير متأدب. والنار تأكل الآن المقاومين لك . أيها الرب إلهنا اعطنا سلامك لأنك أعطيتنا كل شيء أيها الرب إلهنا أقتنينا يا رب. لم نعرف آخر</a:t>
            </a:r>
            <a:endParaRPr lang="en-US" dirty="0"/>
          </a:p>
        </p:txBody>
      </p:sp>
    </p:spTree>
    <p:extLst>
      <p:ext uri="{BB962C8B-B14F-4D97-AF65-F5344CB8AC3E}">
        <p14:creationId xmlns:p14="http://schemas.microsoft.com/office/powerpoint/2010/main" val="3869397891"/>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حينئذ قال يسوع لتلاميذه: من أراد أن يتبعنى فلينكر نفسه ويحمل صليبه ويتبعنى، لأن من أراد أن يخلص نفسه يهلكها ومن أهلك نفسه من أجلى يجدها</a:t>
            </a:r>
            <a:endParaRPr lang="en-US" dirty="0"/>
          </a:p>
        </p:txBody>
      </p:sp>
    </p:spTree>
    <p:extLst>
      <p:ext uri="{BB962C8B-B14F-4D97-AF65-F5344CB8AC3E}">
        <p14:creationId xmlns:p14="http://schemas.microsoft.com/office/powerpoint/2010/main" val="672029345"/>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فإنه ماذا ينتفع الإنسان لو ربح العالم كله وخسر نفسه أو ماذا يعطى الإنسان فداء عن نفسه فإن ابن الإنسان سوف يأتي في مجد أبيه مع </a:t>
            </a:r>
            <a:r>
              <a:rPr lang="ar-EG" sz="4000" dirty="0"/>
              <a:t>ملائكته</a:t>
            </a:r>
            <a:r>
              <a:rPr lang="ar-EG" dirty="0"/>
              <a:t> الاطهار</a:t>
            </a:r>
            <a:endParaRPr lang="en-US" dirty="0"/>
          </a:p>
        </p:txBody>
      </p:sp>
    </p:spTree>
    <p:extLst>
      <p:ext uri="{BB962C8B-B14F-4D97-AF65-F5344CB8AC3E}">
        <p14:creationId xmlns:p14="http://schemas.microsoft.com/office/powerpoint/2010/main" val="1612775327"/>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وحينئذ يجازى كل واحد بحسب أعماله. الحق أقول لكم أن قوما من القائمين ههنا لا يذوقون الموت حتى يروا إبن الانسان آتيا في ملكوته. </a:t>
            </a:r>
            <a:br>
              <a:rPr lang="ar-EG" dirty="0"/>
            </a:br>
            <a:endParaRPr lang="en-US" dirty="0"/>
          </a:p>
        </p:txBody>
      </p:sp>
    </p:spTree>
    <p:extLst>
      <p:ext uri="{BB962C8B-B14F-4D97-AF65-F5344CB8AC3E}">
        <p14:creationId xmlns:p14="http://schemas.microsoft.com/office/powerpoint/2010/main" val="4161890427"/>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393460"/>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751347"/>
            <a:ext cx="9144000" cy="2203210"/>
          </a:xfrm>
        </p:spPr>
        <p:txBody>
          <a:bodyPr>
            <a:normAutofit fontScale="90000"/>
          </a:bodyPr>
          <a:lstStyle/>
          <a:p>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يا رب ارحَمْ</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ارحَمْنا يا الله</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اسمعنا و ارحَمْنا</a:t>
            </a:r>
            <a:br>
              <a:rPr lang="ar-EG" altLang="en-US" sz="3200" b="1" dirty="0">
                <a:solidFill>
                  <a:srgbClr val="FFFFFF"/>
                </a:solidFill>
              </a:rPr>
            </a:br>
            <a:endParaRPr lang="en-US" dirty="0"/>
          </a:p>
        </p:txBody>
      </p:sp>
    </p:spTree>
    <p:extLst>
      <p:ext uri="{BB962C8B-B14F-4D97-AF65-F5344CB8AC3E}">
        <p14:creationId xmlns:p14="http://schemas.microsoft.com/office/powerpoint/2010/main" val="4103442408"/>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2069"/>
            <a:ext cx="9144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51735195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79387" y="4433044"/>
            <a:ext cx="8785225" cy="2308324"/>
          </a:xfrm>
          <a:prstGeom prst="rect">
            <a:avLst/>
          </a:prstGeom>
          <a:noFill/>
          <a:ln>
            <a:noFill/>
          </a:ln>
          <a:effec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1512080547"/>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4279736"/>
            <a:ext cx="9107488"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42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2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222580716"/>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9512" y="4509120"/>
            <a:ext cx="8785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4182588022"/>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14149658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سواك وبإسمك نسمى. والأموات لا يرون الحياة، والأطباء لا يقومون. لأجل هذا جلبت عليهم وأهلكتهم ورفعت كل ذكر لهم. زدهم يا رب شراً. زد شرفاء الأرض براً يا رب في الشدة ذكرناك في الضقة الصغيرة</a:t>
            </a:r>
            <a:endParaRPr lang="en-US" dirty="0"/>
          </a:p>
        </p:txBody>
      </p:sp>
    </p:spTree>
    <p:extLst>
      <p:ext uri="{BB962C8B-B14F-4D97-AF65-F5344CB8AC3E}">
        <p14:creationId xmlns:p14="http://schemas.microsoft.com/office/powerpoint/2010/main" val="1050336545"/>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533714"/>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2096099088"/>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3147659583"/>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3052668694"/>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1256446667"/>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1600358646"/>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2738927855"/>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3075864344"/>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1086601034"/>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2778138730"/>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إرحمنا يا الله الآب ضابط الكل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i="0" kern="1200" dirty="0">
                          <a:solidFill>
                            <a:srgbClr val="FFC000"/>
                          </a:solidFill>
                          <a:latin typeface="Avva_Shenouda" pitchFamily="34" charset="2"/>
                          <a:ea typeface="+mn-ea"/>
                          <a:cs typeface="+mn-cs"/>
                        </a:rPr>
                        <a:t>Ele`3con `3mac `o )eoc `o Pat3r `o Pantokratwr</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إليسون إيماس أوثيؤس أو باتير أو بانطو كراطور</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8111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تأديبك لنا. وكمثل المتمخضة إذ تقرب لتلد وفي طلقها تصرخ هكذا صرنا لحبيبك لأجل خوفك يا رب حبلنا وطلقنا وولدنا روح خلاص وصنعناه على الأرض ، لكي تسقط السكان على الأرض، </a:t>
            </a:r>
            <a:endParaRPr lang="en-US" dirty="0"/>
          </a:p>
        </p:txBody>
      </p:sp>
    </p:spTree>
    <p:extLst>
      <p:ext uri="{BB962C8B-B14F-4D97-AF65-F5344CB8AC3E}">
        <p14:creationId xmlns:p14="http://schemas.microsoft.com/office/powerpoint/2010/main" val="2961927545"/>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الثالوث المقدس إرحمنا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000" b="0" i="0" kern="1200" dirty="0">
                          <a:solidFill>
                            <a:srgbClr val="FFC000"/>
                          </a:solidFill>
                          <a:latin typeface="Avva_Shenouda" pitchFamily="34" charset="2"/>
                          <a:ea typeface="+mn-ea"/>
                          <a:cs typeface="+mn-cs"/>
                        </a:rPr>
                        <a:t>pan `aji`a `triac `ele`3con `3mac</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بان أجيا إترياس إيليسون إيماس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7377199"/>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الرب إله القوات كن معنا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3600" b="0" i="0" kern="1200" dirty="0">
                          <a:solidFill>
                            <a:srgbClr val="FFC000"/>
                          </a:solidFill>
                          <a:latin typeface="Avva_Shenouda" pitchFamily="34" charset="2"/>
                          <a:ea typeface="+mn-ea"/>
                          <a:cs typeface="+mn-cs"/>
                        </a:rPr>
                        <a:t>Pu F5 `</a:t>
                      </a:r>
                      <a:r>
                        <a:rPr lang="fr-FR" sz="3600" b="0" i="0" kern="1200" dirty="0" err="1">
                          <a:solidFill>
                            <a:srgbClr val="FFC000"/>
                          </a:solidFill>
                          <a:latin typeface="Avva_Shenouda" pitchFamily="34" charset="2"/>
                          <a:ea typeface="+mn-ea"/>
                          <a:cs typeface="+mn-cs"/>
                        </a:rPr>
                        <a:t>nte</a:t>
                      </a:r>
                      <a:r>
                        <a:rPr lang="fr-FR" sz="3600" b="0" i="0" kern="1200" dirty="0">
                          <a:solidFill>
                            <a:srgbClr val="FFC000"/>
                          </a:solidFill>
                          <a:latin typeface="Avva_Shenouda" pitchFamily="34" charset="2"/>
                          <a:ea typeface="+mn-ea"/>
                          <a:cs typeface="+mn-cs"/>
                        </a:rPr>
                        <a:t> </a:t>
                      </a:r>
                      <a:r>
                        <a:rPr lang="fr-FR" sz="3600" b="0" i="0" kern="1200" dirty="0" err="1">
                          <a:solidFill>
                            <a:srgbClr val="FFC000"/>
                          </a:solidFill>
                          <a:latin typeface="Avva_Shenouda" pitchFamily="34" charset="2"/>
                          <a:ea typeface="+mn-ea"/>
                          <a:cs typeface="+mn-cs"/>
                        </a:rPr>
                        <a:t>nigom</a:t>
                      </a:r>
                      <a:r>
                        <a:rPr lang="fr-FR" sz="3600" b="0" i="0" kern="1200" dirty="0">
                          <a:solidFill>
                            <a:srgbClr val="FFC000"/>
                          </a:solidFill>
                          <a:latin typeface="Avva_Shenouda" pitchFamily="34" charset="2"/>
                          <a:ea typeface="+mn-ea"/>
                          <a:cs typeface="+mn-cs"/>
                        </a:rPr>
                        <a:t> 2wpi </a:t>
                      </a:r>
                      <a:r>
                        <a:rPr lang="fr-FR" sz="3600" b="0" i="0" kern="1200" dirty="0" err="1">
                          <a:solidFill>
                            <a:srgbClr val="FFC000"/>
                          </a:solidFill>
                          <a:latin typeface="Avva_Shenouda" pitchFamily="34" charset="2"/>
                          <a:ea typeface="+mn-ea"/>
                          <a:cs typeface="+mn-cs"/>
                        </a:rPr>
                        <a:t>neman</a:t>
                      </a:r>
                      <a:endParaRPr lang="en-US" sz="4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إبشويس إفنوتي إنتي نيجوم شوبي نيمان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9972690"/>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لأنه ليس لنا معين في شدائدنا وضيقاتنا سواك</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400" b="0" i="0" kern="1200" dirty="0" err="1">
                          <a:solidFill>
                            <a:srgbClr val="FFC000"/>
                          </a:solidFill>
                          <a:latin typeface="Avva_Shenouda" pitchFamily="34" charset="2"/>
                          <a:ea typeface="+mn-ea"/>
                          <a:cs typeface="+mn-cs"/>
                        </a:rPr>
                        <a:t>ge</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mmon</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ntan</a:t>
                      </a:r>
                      <a:r>
                        <a:rPr lang="en-US" sz="2400" b="0" i="0" kern="1200" dirty="0">
                          <a:solidFill>
                            <a:srgbClr val="FFC000"/>
                          </a:solidFill>
                          <a:latin typeface="Avva_Shenouda" pitchFamily="34" charset="2"/>
                          <a:ea typeface="+mn-ea"/>
                          <a:cs typeface="+mn-cs"/>
                        </a:rPr>
                        <a:t> `novbo`30oc </a:t>
                      </a:r>
                      <a:r>
                        <a:rPr lang="en-US" sz="2400" b="0" i="0" kern="1200" dirty="0" err="1">
                          <a:solidFill>
                            <a:srgbClr val="FFC000"/>
                          </a:solidFill>
                          <a:latin typeface="Avva_Shenouda" pitchFamily="34" charset="2"/>
                          <a:ea typeface="+mn-ea"/>
                          <a:cs typeface="+mn-cs"/>
                        </a:rPr>
                        <a:t>qen</a:t>
                      </a:r>
                      <a:r>
                        <a:rPr lang="en-US" sz="2400" b="0" i="0" kern="1200" dirty="0">
                          <a:solidFill>
                            <a:srgbClr val="FFC000"/>
                          </a:solidFill>
                          <a:latin typeface="Avva_Shenouda" pitchFamily="34" charset="2"/>
                          <a:ea typeface="+mn-ea"/>
                          <a:cs typeface="+mn-cs"/>
                        </a:rPr>
                        <a:t> nen`0liyic </a:t>
                      </a:r>
                      <a:r>
                        <a:rPr lang="en-US" sz="2400" b="0" i="0" kern="1200" dirty="0" err="1">
                          <a:solidFill>
                            <a:srgbClr val="FFC000"/>
                          </a:solidFill>
                          <a:latin typeface="Avva_Shenouda" pitchFamily="34" charset="2"/>
                          <a:ea typeface="+mn-ea"/>
                          <a:cs typeface="+mn-cs"/>
                        </a:rPr>
                        <a:t>nem</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nenhogheg</a:t>
                      </a:r>
                      <a:r>
                        <a:rPr lang="en-US" sz="2400" b="0" i="0" kern="1200" dirty="0">
                          <a:solidFill>
                            <a:srgbClr val="FFC000"/>
                          </a:solidFill>
                          <a:latin typeface="Avva_Shenouda" pitchFamily="34" charset="2"/>
                          <a:ea typeface="+mn-ea"/>
                          <a:cs typeface="+mn-cs"/>
                        </a:rPr>
                        <a:t> `eb3l `</a:t>
                      </a:r>
                      <a:r>
                        <a:rPr lang="en-US" sz="2400" b="0" i="0" kern="1200" dirty="0" err="1">
                          <a:solidFill>
                            <a:srgbClr val="FFC000"/>
                          </a:solidFill>
                          <a:latin typeface="Avva_Shenouda" pitchFamily="34" charset="2"/>
                          <a:ea typeface="+mn-ea"/>
                          <a:cs typeface="+mn-cs"/>
                        </a:rPr>
                        <a:t>erok</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 جي إممون إنتان إنؤفوئيثوس خين نين إثليبسيس نيم نين جهيج إيفيل إيروك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86110010"/>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5762035"/>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C000"/>
                          </a:solidFill>
                          <a:latin typeface="Avva_Shenouda" pitchFamily="34" charset="2"/>
                          <a:ea typeface="+mn-ea"/>
                          <a:cs typeface="+mn-cs"/>
                        </a:rPr>
                        <a:t>qen</a:t>
                      </a:r>
                      <a:r>
                        <a:rPr lang="en-US" sz="4800" b="0" kern="1200" dirty="0">
                          <a:solidFill>
                            <a:srgbClr val="FFC000"/>
                          </a:solidFill>
                          <a:latin typeface="Avva_Shenouda" pitchFamily="34" charset="2"/>
                          <a:ea typeface="+mn-ea"/>
                          <a:cs typeface="+mn-cs"/>
                        </a:rPr>
                        <a:t> P=</a:t>
                      </a:r>
                      <a:r>
                        <a:rPr lang="en-US" sz="4800" b="0" kern="1200" dirty="0" err="1">
                          <a:solidFill>
                            <a:srgbClr val="FFC000"/>
                          </a:solidFill>
                          <a:latin typeface="Avva_Shenouda" pitchFamily="34" charset="2"/>
                          <a:ea typeface="+mn-ea"/>
                          <a:cs typeface="+mn-cs"/>
                        </a:rPr>
                        <a:t>xc</a:t>
                      </a:r>
                      <a:r>
                        <a:rPr lang="en-US" sz="4800" b="0" kern="1200" dirty="0">
                          <a:solidFill>
                            <a:srgbClr val="FFC000"/>
                          </a:solidFill>
                          <a:latin typeface="Avva_Shenouda" pitchFamily="34" charset="2"/>
                          <a:ea typeface="+mn-ea"/>
                          <a:cs typeface="+mn-cs"/>
                        </a:rPr>
                        <a:t> I=3c </a:t>
                      </a:r>
                      <a:r>
                        <a:rPr lang="en-US" sz="4800" b="0" kern="1200" dirty="0" err="1">
                          <a:solidFill>
                            <a:srgbClr val="FFC000"/>
                          </a:solidFill>
                          <a:latin typeface="Avva_Shenouda" pitchFamily="34" charset="2"/>
                          <a:ea typeface="+mn-ea"/>
                          <a:cs typeface="+mn-cs"/>
                        </a:rPr>
                        <a:t>Penu</a:t>
                      </a:r>
                      <a:r>
                        <a:rPr lang="en-US" sz="4800" b="0" kern="1200" dirty="0">
                          <a:solidFill>
                            <a:srgbClr val="FFC000"/>
                          </a:solidFill>
                          <a:latin typeface="Avva_Shenouda" pitchFamily="34" charset="2"/>
                          <a:ea typeface="+mn-ea"/>
                          <a:cs typeface="+mn-cs"/>
                        </a:rPr>
                        <a:t> </a:t>
                      </a:r>
                      <a:endParaRPr lang="en-US" sz="115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6528954"/>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938678858"/>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533714"/>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3992765066"/>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3371723840"/>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3850438755"/>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34509630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المنافقين تهلك ، تقوم الأموات ويقوم من في القبور ويفزع الذين على الأرض لأن النداء</a:t>
            </a:r>
            <a:endParaRPr lang="en-US" dirty="0"/>
          </a:p>
        </p:txBody>
      </p:sp>
    </p:spTree>
    <p:extLst>
      <p:ext uri="{BB962C8B-B14F-4D97-AF65-F5344CB8AC3E}">
        <p14:creationId xmlns:p14="http://schemas.microsoft.com/office/powerpoint/2010/main" val="1149820401"/>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3937524147"/>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2964991891"/>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38201641"/>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2679306649"/>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168521942"/>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3856439761"/>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435084680"/>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1598553694"/>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203792907"/>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37372968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الذي من قبلك هو شفاء لهم، وأرض أذهب يا شعبي إلى مخدعك ، وأغلق بابك عليك وأختف قليلاً إلى أن يجوز غضب الرب.	</a:t>
            </a:r>
            <a:br>
              <a:rPr lang="ar-EG" dirty="0"/>
            </a:br>
            <a:endParaRPr lang="en-US" dirty="0"/>
          </a:p>
        </p:txBody>
      </p:sp>
    </p:spTree>
    <p:extLst>
      <p:ext uri="{BB962C8B-B14F-4D97-AF65-F5344CB8AC3E}">
        <p14:creationId xmlns:p14="http://schemas.microsoft.com/office/powerpoint/2010/main" val="2665271467"/>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33118058"/>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يسوع المسيح</a:t>
            </a:r>
            <a:endParaRPr lang="en-US" sz="4800" dirty="0"/>
          </a:p>
        </p:txBody>
      </p:sp>
      <p:sp>
        <p:nvSpPr>
          <p:cNvPr id="6" name="Text Placeholder 5"/>
          <p:cNvSpPr>
            <a:spLocks noGrp="1"/>
          </p:cNvSpPr>
          <p:nvPr>
            <p:ph type="body" idx="1"/>
          </p:nvPr>
        </p:nvSpPr>
        <p:spPr/>
        <p:txBody>
          <a:bodyPr/>
          <a:lstStyle/>
          <a:p>
            <a:r>
              <a:rPr lang="ar-EG" sz="4800" dirty="0"/>
              <a:t>ايسوس بخرستوس</a:t>
            </a:r>
          </a:p>
        </p:txBody>
      </p:sp>
      <p:sp>
        <p:nvSpPr>
          <p:cNvPr id="7" name="Text Placeholder 6"/>
          <p:cNvSpPr>
            <a:spLocks noGrp="1"/>
          </p:cNvSpPr>
          <p:nvPr>
            <p:ph type="body" sz="quarter" idx="3"/>
          </p:nvPr>
        </p:nvSpPr>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4163430493"/>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3080261698"/>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2662242966"/>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p:txBody>
          <a:bodyPr/>
          <a:lstStyle/>
          <a:p>
            <a:r>
              <a:rPr lang="pt-BR" sz="4400" dirty="0"/>
              <a:t>af;toten afenten ]a `e`\rhi `etaiounou qai</a:t>
            </a:r>
          </a:p>
        </p:txBody>
      </p:sp>
    </p:spTree>
    <p:extLst>
      <p:ext uri="{BB962C8B-B14F-4D97-AF65-F5344CB8AC3E}">
        <p14:creationId xmlns:p14="http://schemas.microsoft.com/office/powerpoint/2010/main" val="2269224526"/>
      </p:ext>
    </p:extLst>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853969154"/>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3625949436"/>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775690539"/>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1833135876"/>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05354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6207"/>
            <a:ext cx="9144000" cy="733207"/>
          </a:xfrm>
        </p:spPr>
        <p:txBody>
          <a:bodyPr>
            <a:normAutofit/>
          </a:bodyPr>
          <a:lstStyle/>
          <a:p>
            <a:r>
              <a:rPr lang="ar-EG" sz="4000" dirty="0"/>
              <a:t>فإستَلَّيْتُ سَيَفَهُ الذي كان بِيَدِهِ ونَزَعْتُ رَأسَهُ عَنْهُ. </a:t>
            </a:r>
            <a:endParaRPr lang="en-US" sz="4000" dirty="0"/>
          </a:p>
        </p:txBody>
      </p:sp>
      <p:sp>
        <p:nvSpPr>
          <p:cNvPr id="3" name="Text Placeholder 2"/>
          <p:cNvSpPr>
            <a:spLocks noGrp="1"/>
          </p:cNvSpPr>
          <p:nvPr>
            <p:ph type="body" idx="1"/>
          </p:nvPr>
        </p:nvSpPr>
        <p:spPr/>
        <p:txBody>
          <a:bodyPr/>
          <a:lstStyle/>
          <a:p>
            <a:pPr rtl="0"/>
            <a:r>
              <a:rPr lang="ar-EG" sz="3200" dirty="0"/>
              <a:t> آنوك ذي أي ثوكيم إنتيف سيفي إتكي إنطوطف آي أولي إنتيف آفي</a:t>
            </a:r>
          </a:p>
        </p:txBody>
      </p:sp>
      <p:sp>
        <p:nvSpPr>
          <p:cNvPr id="4" name="Text Placeholder 3"/>
          <p:cNvSpPr>
            <a:spLocks noGrp="1"/>
          </p:cNvSpPr>
          <p:nvPr>
            <p:ph type="body" sz="quarter" idx="3"/>
          </p:nvPr>
        </p:nvSpPr>
        <p:spPr>
          <a:xfrm>
            <a:off x="0" y="5382901"/>
            <a:ext cx="9144000" cy="682357"/>
          </a:xfrm>
        </p:spPr>
        <p:txBody>
          <a:bodyPr/>
          <a:lstStyle/>
          <a:p>
            <a:r>
              <a:rPr lang="da-DK" sz="3600" dirty="0"/>
              <a:t>`Anok de ai;wkem `ntefcyfi et,y `ntotf ai`wli `ntef`ave. </a:t>
            </a:r>
          </a:p>
        </p:txBody>
      </p:sp>
    </p:spTree>
    <p:extLst>
      <p:ext uri="{BB962C8B-B14F-4D97-AF65-F5344CB8AC3E}">
        <p14:creationId xmlns:p14="http://schemas.microsoft.com/office/powerpoint/2010/main" val="393984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013396"/>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042864611"/>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p:txBody>
          <a:bodyPr/>
          <a:lstStyle/>
          <a:p>
            <a:r>
              <a:rPr lang="en-US" sz="4800" dirty="0" err="1"/>
              <a:t>Vnhb</a:t>
            </a:r>
            <a:r>
              <a:rPr lang="en-US" sz="4800" dirty="0"/>
              <a:t>  ~P_ V; </a:t>
            </a:r>
          </a:p>
        </p:txBody>
      </p:sp>
    </p:spTree>
    <p:extLst>
      <p:ext uri="{BB962C8B-B14F-4D97-AF65-F5344CB8AC3E}">
        <p14:creationId xmlns:p14="http://schemas.microsoft.com/office/powerpoint/2010/main" val="3292506453"/>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249611070"/>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1536821435"/>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2906381431"/>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373715039"/>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
        <p:nvSpPr>
          <p:cNvPr id="7" name="Text Placeholder 6"/>
          <p:cNvSpPr>
            <a:spLocks noGrp="1"/>
          </p:cNvSpPr>
          <p:nvPr>
            <p:ph type="body" sz="quarter" idx="3"/>
          </p:nvPr>
        </p:nvSpPr>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Tree>
    <p:extLst>
      <p:ext uri="{BB962C8B-B14F-4D97-AF65-F5344CB8AC3E}">
        <p14:creationId xmlns:p14="http://schemas.microsoft.com/office/powerpoint/2010/main" val="1112667166"/>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1331555227"/>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p:txBody>
          <a:bodyPr/>
          <a:lstStyle/>
          <a:p>
            <a:r>
              <a:rPr lang="pt-BR" sz="4800" dirty="0"/>
              <a:t>akenten ]a `e`\rhi`etaiounou qai</a:t>
            </a:r>
          </a:p>
        </p:txBody>
      </p:sp>
    </p:spTree>
    <p:extLst>
      <p:ext uri="{BB962C8B-B14F-4D97-AF65-F5344CB8AC3E}">
        <p14:creationId xmlns:p14="http://schemas.microsoft.com/office/powerpoint/2010/main" val="2272092053"/>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22393853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normAutofit/>
          </a:bodyPr>
          <a:lstStyle/>
          <a:p>
            <a:r>
              <a:rPr lang="ar-EG" sz="7200" dirty="0"/>
              <a:t>تسبحة إشعياء النبي الثانية</a:t>
            </a:r>
            <a:endParaRPr lang="en-US" sz="7200" dirty="0"/>
          </a:p>
        </p:txBody>
      </p:sp>
    </p:spTree>
    <p:extLst>
      <p:ext uri="{BB962C8B-B14F-4D97-AF65-F5344CB8AC3E}">
        <p14:creationId xmlns:p14="http://schemas.microsoft.com/office/powerpoint/2010/main" val="222145094"/>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1589404039"/>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p:txBody>
          <a:bodyPr/>
          <a:lstStyle/>
          <a:p>
            <a:r>
              <a:rPr lang="en-US" sz="4000" dirty="0"/>
              <a:t>`</a:t>
            </a:r>
            <a:r>
              <a:rPr lang="en-US" sz="4000" dirty="0" err="1"/>
              <a:t>ntefsi</a:t>
            </a:r>
            <a:r>
              <a:rPr lang="en-US" sz="4000" dirty="0"/>
              <a:t> `</a:t>
            </a:r>
            <a:r>
              <a:rPr lang="en-US" sz="4000" dirty="0" err="1"/>
              <a:t>nni</a:t>
            </a:r>
            <a:r>
              <a:rPr lang="en-US" sz="4000" dirty="0"/>
              <a:t>;\o </a:t>
            </a:r>
            <a:r>
              <a:rPr lang="en-US" sz="4000" dirty="0" err="1"/>
              <a:t>nem</a:t>
            </a:r>
            <a:r>
              <a:rPr lang="en-US" sz="4000" dirty="0"/>
              <a:t> </a:t>
            </a:r>
            <a:r>
              <a:rPr lang="en-US" sz="4000" dirty="0" err="1"/>
              <a:t>nitwb</a:t>
            </a:r>
            <a:r>
              <a:rPr lang="en-US" sz="4000" dirty="0"/>
              <a:t>\ `</a:t>
            </a:r>
            <a:r>
              <a:rPr lang="en-US" sz="4000" dirty="0" err="1"/>
              <a:t>nte</a:t>
            </a:r>
            <a:r>
              <a:rPr lang="en-US" sz="4000" dirty="0"/>
              <a:t> </a:t>
            </a:r>
            <a:r>
              <a:rPr lang="en-US" sz="4000" dirty="0" err="1"/>
              <a:t>nhe</a:t>
            </a:r>
            <a:r>
              <a:rPr lang="en-US" sz="4000" dirty="0"/>
              <a:t>/q/u/ `</a:t>
            </a:r>
            <a:r>
              <a:rPr lang="en-US" sz="4000" dirty="0" err="1"/>
              <a:t>nteaf</a:t>
            </a:r>
            <a:endParaRPr lang="en-US" sz="4000" dirty="0"/>
          </a:p>
        </p:txBody>
      </p:sp>
    </p:spTree>
    <p:extLst>
      <p:ext uri="{BB962C8B-B14F-4D97-AF65-F5344CB8AC3E}">
        <p14:creationId xmlns:p14="http://schemas.microsoft.com/office/powerpoint/2010/main" val="1492988884"/>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p:txBody>
          <a:bodyPr/>
          <a:lstStyle/>
          <a:p>
            <a:r>
              <a:rPr lang="en-US" sz="4400" dirty="0" err="1"/>
              <a:t>ntotou</a:t>
            </a:r>
            <a:r>
              <a:rPr lang="en-US" sz="4400" dirty="0"/>
              <a:t> `e`\</a:t>
            </a:r>
            <a:r>
              <a:rPr lang="en-US" sz="4400" dirty="0" err="1"/>
              <a:t>rhi</a:t>
            </a:r>
            <a:r>
              <a:rPr lang="en-US" sz="4400" dirty="0"/>
              <a:t> `</a:t>
            </a:r>
            <a:r>
              <a:rPr lang="en-US" sz="4400" dirty="0" err="1"/>
              <a:t>ejwn</a:t>
            </a:r>
            <a:r>
              <a:rPr lang="en-US" sz="4400" dirty="0"/>
              <a:t> `</a:t>
            </a:r>
            <a:r>
              <a:rPr lang="en-US" sz="4400" dirty="0" err="1"/>
              <a:t>epi`agaqon</a:t>
            </a:r>
            <a:r>
              <a:rPr lang="en-US" sz="4400" dirty="0"/>
              <a:t> `</a:t>
            </a:r>
            <a:r>
              <a:rPr lang="en-US" sz="4400" dirty="0" err="1"/>
              <a:t>nchou</a:t>
            </a:r>
            <a:r>
              <a:rPr lang="en-US" sz="4400" dirty="0"/>
              <a:t> </a:t>
            </a:r>
            <a:r>
              <a:rPr lang="en-US" sz="4400" dirty="0" err="1"/>
              <a:t>niben</a:t>
            </a:r>
            <a:endParaRPr lang="en-US" sz="4400" dirty="0"/>
          </a:p>
        </p:txBody>
      </p:sp>
    </p:spTree>
    <p:extLst>
      <p:ext uri="{BB962C8B-B14F-4D97-AF65-F5344CB8AC3E}">
        <p14:creationId xmlns:p14="http://schemas.microsoft.com/office/powerpoint/2010/main" val="1437086867"/>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ويجعنا مستحقين أن ننال من شركة أسراره</a:t>
            </a:r>
            <a:endParaRPr lang="en-US" dirty="0"/>
          </a:p>
        </p:txBody>
      </p:sp>
      <p:sp>
        <p:nvSpPr>
          <p:cNvPr id="6" name="Text Placeholder 5"/>
          <p:cNvSpPr>
            <a:spLocks noGrp="1"/>
          </p:cNvSpPr>
          <p:nvPr>
            <p:ph type="body" idx="1"/>
          </p:nvPr>
        </p:nvSpPr>
        <p:spPr/>
        <p:txBody>
          <a:bodyPr/>
          <a:lstStyle/>
          <a:p>
            <a:r>
              <a:rPr lang="ar-EG" dirty="0"/>
              <a:t>إنتيف آى تين إن إم إبشا إثرين تشى إيفول خين تى كونونيا إنتى نيف مستريون</a:t>
            </a:r>
          </a:p>
        </p:txBody>
      </p:sp>
      <p:sp>
        <p:nvSpPr>
          <p:cNvPr id="7" name="Text Placeholder 6"/>
          <p:cNvSpPr>
            <a:spLocks noGrp="1"/>
          </p:cNvSpPr>
          <p:nvPr>
            <p:ph type="body" sz="quarter" idx="3"/>
          </p:nvPr>
        </p:nvSpPr>
        <p:spPr/>
        <p:txBody>
          <a:bodyPr/>
          <a:lstStyle/>
          <a:p>
            <a:r>
              <a:rPr lang="en-US" dirty="0" err="1"/>
              <a:t>ntefaiten</a:t>
            </a:r>
            <a:r>
              <a:rPr lang="en-US" dirty="0"/>
              <a:t> `</a:t>
            </a:r>
            <a:r>
              <a:rPr lang="en-US" dirty="0" err="1"/>
              <a:t>nem`p</a:t>
            </a:r>
            <a:r>
              <a:rPr lang="en-US" dirty="0"/>
              <a:t>]a </a:t>
            </a:r>
            <a:r>
              <a:rPr lang="en-US" dirty="0" err="1"/>
              <a:t>eqrensi</a:t>
            </a:r>
            <a:r>
              <a:rPr lang="en-US" dirty="0"/>
              <a:t> `</a:t>
            </a:r>
            <a:r>
              <a:rPr lang="en-US" dirty="0" err="1"/>
              <a:t>ebol</a:t>
            </a:r>
            <a:r>
              <a:rPr lang="en-US" dirty="0"/>
              <a:t> '</a:t>
            </a:r>
            <a:r>
              <a:rPr lang="en-US" dirty="0" err="1"/>
              <a:t>en</a:t>
            </a:r>
            <a:r>
              <a:rPr lang="en-US" dirty="0"/>
              <a:t> ;</a:t>
            </a:r>
            <a:r>
              <a:rPr lang="en-US" dirty="0" err="1"/>
              <a:t>koinwni`a</a:t>
            </a:r>
            <a:r>
              <a:rPr lang="en-US" dirty="0"/>
              <a:t> &gt; `</a:t>
            </a:r>
            <a:r>
              <a:rPr lang="en-US" dirty="0" err="1"/>
              <a:t>nte</a:t>
            </a:r>
            <a:r>
              <a:rPr lang="en-US" dirty="0"/>
              <a:t> </a:t>
            </a:r>
            <a:r>
              <a:rPr lang="en-US" dirty="0" err="1"/>
              <a:t>nefmucthrion</a:t>
            </a:r>
            <a:endParaRPr lang="en-US" dirty="0"/>
          </a:p>
        </p:txBody>
      </p:sp>
    </p:spTree>
    <p:extLst>
      <p:ext uri="{BB962C8B-B14F-4D97-AF65-F5344CB8AC3E}">
        <p14:creationId xmlns:p14="http://schemas.microsoft.com/office/powerpoint/2010/main" val="1709941419"/>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المقدسة المباركة لمغفرة خطايانا</a:t>
            </a:r>
            <a:endParaRPr lang="en-US" dirty="0"/>
          </a:p>
        </p:txBody>
      </p:sp>
      <p:sp>
        <p:nvSpPr>
          <p:cNvPr id="6" name="Text Placeholder 5"/>
          <p:cNvSpPr>
            <a:spLocks noGrp="1"/>
          </p:cNvSpPr>
          <p:nvPr>
            <p:ph type="body" idx="1"/>
          </p:nvPr>
        </p:nvSpPr>
        <p:spPr/>
        <p:txBody>
          <a:bodyPr/>
          <a:lstStyle/>
          <a:p>
            <a:r>
              <a:rPr lang="ar-EG" sz="4000" dirty="0"/>
              <a:t>إثؤواب إت إزماروؤت إى بى كو إيفول إنتى نين نوفى</a:t>
            </a:r>
          </a:p>
        </p:txBody>
      </p:sp>
      <p:sp>
        <p:nvSpPr>
          <p:cNvPr id="7" name="Text Placeholder 6"/>
          <p:cNvSpPr>
            <a:spLocks noGrp="1"/>
          </p:cNvSpPr>
          <p:nvPr>
            <p:ph type="body" sz="quarter" idx="3"/>
          </p:nvPr>
        </p:nvSpPr>
        <p:spPr/>
        <p:txBody>
          <a:bodyPr/>
          <a:lstStyle/>
          <a:p>
            <a:r>
              <a:rPr lang="en-US" sz="4400" dirty="0" err="1"/>
              <a:t>Eqouab</a:t>
            </a:r>
            <a:r>
              <a:rPr lang="en-US" sz="4400" dirty="0"/>
              <a:t> </a:t>
            </a:r>
            <a:r>
              <a:rPr lang="en-US" sz="4400" dirty="0" err="1"/>
              <a:t>et`cmarwout</a:t>
            </a:r>
            <a:r>
              <a:rPr lang="en-US" sz="4400" dirty="0"/>
              <a:t>&gt;   `</a:t>
            </a:r>
            <a:r>
              <a:rPr lang="en-US" sz="4400" dirty="0" err="1"/>
              <a:t>epixw</a:t>
            </a:r>
            <a:r>
              <a:rPr lang="en-US" sz="4400" dirty="0"/>
              <a:t> ` </a:t>
            </a:r>
            <a:r>
              <a:rPr lang="en-US" sz="4400" dirty="0" err="1"/>
              <a:t>ebol</a:t>
            </a:r>
            <a:r>
              <a:rPr lang="en-US" sz="4400" dirty="0"/>
              <a:t> </a:t>
            </a:r>
            <a:r>
              <a:rPr lang="en-US" sz="4400" dirty="0" err="1"/>
              <a:t>nennobi</a:t>
            </a:r>
            <a:endParaRPr lang="en-US" sz="4400" dirty="0"/>
          </a:p>
        </p:txBody>
      </p:sp>
    </p:spTree>
    <p:extLst>
      <p:ext uri="{BB962C8B-B14F-4D97-AF65-F5344CB8AC3E}">
        <p14:creationId xmlns:p14="http://schemas.microsoft.com/office/powerpoint/2010/main" val="1573473147"/>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434686178"/>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من اجل هذا نسأل</a:t>
            </a:r>
            <a:endParaRPr lang="en-US" sz="5400" dirty="0"/>
          </a:p>
        </p:txBody>
      </p:sp>
      <p:sp>
        <p:nvSpPr>
          <p:cNvPr id="6" name="Text Placeholder 5"/>
          <p:cNvSpPr>
            <a:spLocks noGrp="1"/>
          </p:cNvSpPr>
          <p:nvPr>
            <p:ph type="body" idx="1"/>
          </p:nvPr>
        </p:nvSpPr>
        <p:spPr/>
        <p:txBody>
          <a:bodyPr/>
          <a:lstStyle/>
          <a:p>
            <a:r>
              <a:rPr lang="ar-EG" sz="4400" dirty="0"/>
              <a:t>إثفى فاى تين تيهو أووه تين طفه</a:t>
            </a:r>
          </a:p>
        </p:txBody>
      </p:sp>
      <p:sp>
        <p:nvSpPr>
          <p:cNvPr id="7" name="Text Placeholder 6"/>
          <p:cNvSpPr>
            <a:spLocks noGrp="1"/>
          </p:cNvSpPr>
          <p:nvPr>
            <p:ph type="body" sz="quarter" idx="3"/>
          </p:nvPr>
        </p:nvSpPr>
        <p:spPr/>
        <p:txBody>
          <a:bodyPr/>
          <a:lstStyle/>
          <a:p>
            <a:r>
              <a:rPr lang="en-US" sz="4800" dirty="0" err="1"/>
              <a:t>Eqbe</a:t>
            </a:r>
            <a:r>
              <a:rPr lang="en-US" sz="4800" dirty="0"/>
              <a:t> </a:t>
            </a:r>
            <a:r>
              <a:rPr lang="en-US" sz="4800" dirty="0" err="1"/>
              <a:t>vai</a:t>
            </a:r>
            <a:r>
              <a:rPr lang="en-US" sz="4800" dirty="0"/>
              <a:t> ten;\o </a:t>
            </a:r>
            <a:r>
              <a:rPr lang="en-US" sz="4800" dirty="0" err="1"/>
              <a:t>ouo</a:t>
            </a:r>
            <a:r>
              <a:rPr lang="en-US" sz="4800" dirty="0"/>
              <a:t>\</a:t>
            </a:r>
            <a:r>
              <a:rPr lang="en-US" sz="4800" dirty="0" err="1"/>
              <a:t>tentwb</a:t>
            </a:r>
            <a:r>
              <a:rPr lang="en-US" sz="4800" dirty="0"/>
              <a:t>\</a:t>
            </a:r>
          </a:p>
        </p:txBody>
      </p:sp>
    </p:spTree>
    <p:extLst>
      <p:ext uri="{BB962C8B-B14F-4D97-AF65-F5344CB8AC3E}">
        <p14:creationId xmlns:p14="http://schemas.microsoft.com/office/powerpoint/2010/main" val="323856085"/>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ونطلب من صلاحك يا محب البشر </a:t>
            </a:r>
            <a:endParaRPr lang="en-US" sz="4400" dirty="0"/>
          </a:p>
        </p:txBody>
      </p:sp>
      <p:sp>
        <p:nvSpPr>
          <p:cNvPr id="3" name="Text Placeholder 2"/>
          <p:cNvSpPr>
            <a:spLocks noGrp="1"/>
          </p:cNvSpPr>
          <p:nvPr>
            <p:ph type="body" idx="1"/>
          </p:nvPr>
        </p:nvSpPr>
        <p:spPr/>
        <p:txBody>
          <a:bodyPr/>
          <a:lstStyle/>
          <a:p>
            <a:r>
              <a:rPr lang="ar-EG" sz="4800" dirty="0"/>
              <a:t>إن  تيك ميت آغاثوس بى ما رومى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ntekmet`agaqoc</a:t>
            </a:r>
            <a:r>
              <a:rPr lang="en-US" sz="5400" dirty="0"/>
              <a:t> </a:t>
            </a:r>
            <a:r>
              <a:rPr lang="en-US" sz="5400" dirty="0" err="1"/>
              <a:t>pimairwmi</a:t>
            </a:r>
            <a:endParaRPr lang="en-US" sz="5400" dirty="0"/>
          </a:p>
        </p:txBody>
      </p:sp>
    </p:spTree>
    <p:extLst>
      <p:ext uri="{BB962C8B-B14F-4D97-AF65-F5344CB8AC3E}">
        <p14:creationId xmlns:p14="http://schemas.microsoft.com/office/powerpoint/2010/main" val="3905917414"/>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إمنحنا أن نكمل</a:t>
            </a:r>
            <a:endParaRPr lang="en-US" sz="5400" dirty="0"/>
          </a:p>
        </p:txBody>
      </p:sp>
      <p:sp>
        <p:nvSpPr>
          <p:cNvPr id="6" name="Text Placeholder 5"/>
          <p:cNvSpPr>
            <a:spLocks noGrp="1"/>
          </p:cNvSpPr>
          <p:nvPr>
            <p:ph type="body" idx="1"/>
          </p:nvPr>
        </p:nvSpPr>
        <p:spPr/>
        <p:txBody>
          <a:bodyPr/>
          <a:lstStyle/>
          <a:p>
            <a:r>
              <a:rPr lang="ar-EG" sz="4800" dirty="0"/>
              <a:t>ميس نان إثرين جوك إيفول</a:t>
            </a:r>
          </a:p>
        </p:txBody>
      </p:sp>
      <p:sp>
        <p:nvSpPr>
          <p:cNvPr id="7" name="Text Placeholder 6"/>
          <p:cNvSpPr>
            <a:spLocks noGrp="1"/>
          </p:cNvSpPr>
          <p:nvPr>
            <p:ph type="body" sz="quarter" idx="3"/>
          </p:nvPr>
        </p:nvSpPr>
        <p:spPr/>
        <p:txBody>
          <a:bodyPr/>
          <a:lstStyle/>
          <a:p>
            <a:r>
              <a:rPr lang="en-US" sz="5400" dirty="0" err="1"/>
              <a:t>mhic</a:t>
            </a:r>
            <a:r>
              <a:rPr lang="en-US" sz="5400" dirty="0"/>
              <a:t> nan </a:t>
            </a:r>
            <a:r>
              <a:rPr lang="en-US" sz="5400" dirty="0" err="1"/>
              <a:t>eqrenjwk</a:t>
            </a:r>
            <a:r>
              <a:rPr lang="en-US" sz="5400" dirty="0"/>
              <a:t> `</a:t>
            </a:r>
            <a:r>
              <a:rPr lang="en-US" sz="5400" dirty="0" err="1"/>
              <a:t>ebol</a:t>
            </a:r>
            <a:endParaRPr lang="en-US" sz="5400" dirty="0"/>
          </a:p>
        </p:txBody>
      </p:sp>
    </p:spTree>
    <p:extLst>
      <p:ext uri="{BB962C8B-B14F-4D97-AF65-F5344CB8AC3E}">
        <p14:creationId xmlns:p14="http://schemas.microsoft.com/office/powerpoint/2010/main" val="1127128546"/>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اليوم المقدس </a:t>
            </a:r>
            <a:endParaRPr lang="en-US" sz="5400" dirty="0"/>
          </a:p>
        </p:txBody>
      </p:sp>
      <p:sp>
        <p:nvSpPr>
          <p:cNvPr id="3" name="Text Placeholder 2"/>
          <p:cNvSpPr>
            <a:spLocks noGrp="1"/>
          </p:cNvSpPr>
          <p:nvPr>
            <p:ph type="body" idx="1"/>
          </p:nvPr>
        </p:nvSpPr>
        <p:spPr/>
        <p:txBody>
          <a:bodyPr/>
          <a:lstStyle/>
          <a:p>
            <a:r>
              <a:rPr lang="ar-EG" sz="4800" dirty="0"/>
              <a:t>إم باى كى إيهوؤو إثؤواب فاى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mpaike`e</a:t>
            </a:r>
            <a:r>
              <a:rPr lang="en-US" sz="5400" dirty="0"/>
              <a:t>\</a:t>
            </a:r>
            <a:r>
              <a:rPr lang="en-US" sz="5400" dirty="0" err="1"/>
              <a:t>oou</a:t>
            </a:r>
            <a:r>
              <a:rPr lang="en-US" sz="5400" dirty="0"/>
              <a:t> e/q/u/ </a:t>
            </a:r>
            <a:r>
              <a:rPr lang="en-US" sz="5400" dirty="0" err="1"/>
              <a:t>vai</a:t>
            </a:r>
            <a:endParaRPr lang="en-US" sz="5400" dirty="0"/>
          </a:p>
        </p:txBody>
      </p:sp>
    </p:spTree>
    <p:extLst>
      <p:ext uri="{BB962C8B-B14F-4D97-AF65-F5344CB8AC3E}">
        <p14:creationId xmlns:p14="http://schemas.microsoft.com/office/powerpoint/2010/main" val="36671468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أيها الرب إلهي أمجدك وأسبح أسمك. لأنك صنعت اموراً عجيبة، الرأي الأول الصداق ليكن للرب، لأنك جعلت مدنا مثل التراب، مدناً حصينة لتسقط أساستها. مدينة المنافقين لا تبني إلى الأبد، </a:t>
            </a:r>
            <a:endParaRPr lang="en-US" dirty="0"/>
          </a:p>
        </p:txBody>
      </p:sp>
    </p:spTree>
    <p:extLst>
      <p:ext uri="{BB962C8B-B14F-4D97-AF65-F5344CB8AC3E}">
        <p14:creationId xmlns:p14="http://schemas.microsoft.com/office/powerpoint/2010/main" val="741563213"/>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وكل أيام حياتنا</a:t>
            </a:r>
            <a:endParaRPr lang="en-US" sz="4800" dirty="0"/>
          </a:p>
        </p:txBody>
      </p:sp>
      <p:sp>
        <p:nvSpPr>
          <p:cNvPr id="6" name="Text Placeholder 5"/>
          <p:cNvSpPr>
            <a:spLocks noGrp="1"/>
          </p:cNvSpPr>
          <p:nvPr>
            <p:ph type="body" idx="1"/>
          </p:nvPr>
        </p:nvSpPr>
        <p:spPr/>
        <p:txBody>
          <a:bodyPr/>
          <a:lstStyle/>
          <a:p>
            <a:r>
              <a:rPr lang="ar-EG" sz="4800" dirty="0"/>
              <a:t>نيم نى إيهوؤو </a:t>
            </a:r>
            <a:r>
              <a:rPr lang="en-US" sz="4800" dirty="0"/>
              <a:t> </a:t>
            </a:r>
            <a:r>
              <a:rPr lang="ar-EG" sz="4800" dirty="0"/>
              <a:t>تيرو إنتى بين أونخ</a:t>
            </a:r>
          </a:p>
        </p:txBody>
      </p:sp>
      <p:sp>
        <p:nvSpPr>
          <p:cNvPr id="7" name="Text Placeholder 6"/>
          <p:cNvSpPr>
            <a:spLocks noGrp="1"/>
          </p:cNvSpPr>
          <p:nvPr>
            <p:ph type="body" sz="quarter" idx="3"/>
          </p:nvPr>
        </p:nvSpPr>
        <p:spPr/>
        <p:txBody>
          <a:bodyPr/>
          <a:lstStyle/>
          <a:p>
            <a:r>
              <a:rPr lang="pt-BR" sz="5400" dirty="0"/>
              <a:t>Nem ni`e\oou throu `nte penwn‘ </a:t>
            </a:r>
          </a:p>
        </p:txBody>
      </p:sp>
    </p:spTree>
    <p:extLst>
      <p:ext uri="{BB962C8B-B14F-4D97-AF65-F5344CB8AC3E}">
        <p14:creationId xmlns:p14="http://schemas.microsoft.com/office/powerpoint/2010/main" val="2335405257"/>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بكل سلام مع خوفك</a:t>
            </a:r>
            <a:endParaRPr lang="en-US" sz="5400" dirty="0"/>
          </a:p>
        </p:txBody>
      </p:sp>
      <p:sp>
        <p:nvSpPr>
          <p:cNvPr id="3" name="Text Placeholder 2"/>
          <p:cNvSpPr>
            <a:spLocks noGrp="1"/>
          </p:cNvSpPr>
          <p:nvPr>
            <p:ph type="body" idx="1"/>
          </p:nvPr>
        </p:nvSpPr>
        <p:spPr/>
        <p:txBody>
          <a:bodyPr/>
          <a:lstStyle/>
          <a:p>
            <a:r>
              <a:rPr lang="ar-EG" sz="4800" dirty="0"/>
              <a:t>خين هيريني  نيفين نيم تيك هوتى</a:t>
            </a:r>
          </a:p>
        </p:txBody>
      </p:sp>
      <p:sp>
        <p:nvSpPr>
          <p:cNvPr id="4" name="Text Placeholder 3"/>
          <p:cNvSpPr>
            <a:spLocks noGrp="1"/>
          </p:cNvSpPr>
          <p:nvPr>
            <p:ph type="body" sz="quarter" idx="3"/>
          </p:nvPr>
        </p:nvSpPr>
        <p:spPr/>
        <p:txBody>
          <a:bodyPr/>
          <a:lstStyle/>
          <a:p>
            <a:r>
              <a:rPr lang="nl-NL" sz="4400" dirty="0"/>
              <a:t>'en \irhnh niben nem tek\o;</a:t>
            </a:r>
            <a:endParaRPr lang="en-US" sz="4400" dirty="0"/>
          </a:p>
        </p:txBody>
      </p:sp>
    </p:spTree>
    <p:extLst>
      <p:ext uri="{BB962C8B-B14F-4D97-AF65-F5344CB8AC3E}">
        <p14:creationId xmlns:p14="http://schemas.microsoft.com/office/powerpoint/2010/main" val="3161218814"/>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كل حسد وكل تجربة</a:t>
            </a:r>
            <a:endParaRPr lang="en-US" sz="5400" dirty="0"/>
          </a:p>
        </p:txBody>
      </p:sp>
      <p:sp>
        <p:nvSpPr>
          <p:cNvPr id="6" name="Text Placeholder 5"/>
          <p:cNvSpPr>
            <a:spLocks noGrp="1"/>
          </p:cNvSpPr>
          <p:nvPr>
            <p:ph type="body" idx="1"/>
          </p:nvPr>
        </p:nvSpPr>
        <p:spPr/>
        <p:txBody>
          <a:bodyPr/>
          <a:lstStyle/>
          <a:p>
            <a:r>
              <a:rPr lang="ar-EG" sz="4800" dirty="0"/>
              <a:t>إفثونوس نيفين بى راسموس نيفين</a:t>
            </a:r>
          </a:p>
        </p:txBody>
      </p:sp>
      <p:sp>
        <p:nvSpPr>
          <p:cNvPr id="7" name="Text Placeholder 6"/>
          <p:cNvSpPr>
            <a:spLocks noGrp="1"/>
          </p:cNvSpPr>
          <p:nvPr>
            <p:ph type="body" sz="quarter" idx="3"/>
          </p:nvPr>
        </p:nvSpPr>
        <p:spPr/>
        <p:txBody>
          <a:bodyPr/>
          <a:lstStyle/>
          <a:p>
            <a:r>
              <a:rPr lang="es-ES" sz="6000" dirty="0" err="1"/>
              <a:t>Vqonoc</a:t>
            </a:r>
            <a:r>
              <a:rPr lang="es-ES" sz="6000" dirty="0"/>
              <a:t> </a:t>
            </a:r>
            <a:r>
              <a:rPr lang="es-ES" sz="6000" dirty="0" err="1"/>
              <a:t>niben</a:t>
            </a:r>
            <a:r>
              <a:rPr lang="es-ES" sz="6000" dirty="0"/>
              <a:t>&gt; </a:t>
            </a:r>
            <a:r>
              <a:rPr lang="es-ES" sz="6000" dirty="0" err="1"/>
              <a:t>piracmoc</a:t>
            </a:r>
            <a:r>
              <a:rPr lang="es-ES" sz="6000" dirty="0"/>
              <a:t> </a:t>
            </a:r>
            <a:r>
              <a:rPr lang="es-ES" sz="6000" dirty="0" err="1"/>
              <a:t>niben</a:t>
            </a:r>
            <a:r>
              <a:rPr lang="es-ES" sz="6000" dirty="0"/>
              <a:t>&gt;</a:t>
            </a:r>
          </a:p>
        </p:txBody>
      </p:sp>
    </p:spTree>
    <p:extLst>
      <p:ext uri="{BB962C8B-B14F-4D97-AF65-F5344CB8AC3E}">
        <p14:creationId xmlns:p14="http://schemas.microsoft.com/office/powerpoint/2010/main" val="68539962"/>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وكل  فعل الشيطان </a:t>
            </a:r>
            <a:endParaRPr lang="en-US" sz="5400"/>
          </a:p>
        </p:txBody>
      </p:sp>
      <p:sp>
        <p:nvSpPr>
          <p:cNvPr id="3" name="Text Placeholder 2"/>
          <p:cNvSpPr>
            <a:spLocks noGrp="1"/>
          </p:cNvSpPr>
          <p:nvPr>
            <p:ph type="body" idx="1"/>
          </p:nvPr>
        </p:nvSpPr>
        <p:spPr/>
        <p:txBody>
          <a:bodyPr/>
          <a:lstStyle/>
          <a:p>
            <a:r>
              <a:rPr lang="ar-EG" sz="5400"/>
              <a:t>إن  إرجيا نيفين إنتى إبساطاناس </a:t>
            </a:r>
          </a:p>
        </p:txBody>
      </p:sp>
      <p:sp>
        <p:nvSpPr>
          <p:cNvPr id="4" name="Text Placeholder 3"/>
          <p:cNvSpPr>
            <a:spLocks noGrp="1"/>
          </p:cNvSpPr>
          <p:nvPr>
            <p:ph type="body" sz="quarter" idx="3"/>
          </p:nvPr>
        </p:nvSpPr>
        <p:spPr/>
        <p:txBody>
          <a:bodyPr/>
          <a:lstStyle/>
          <a:p>
            <a:endParaRPr lang="en-US" sz="5400" dirty="0"/>
          </a:p>
          <a:p>
            <a:r>
              <a:rPr lang="en-US" sz="5400" dirty="0"/>
              <a:t>`</a:t>
            </a:r>
            <a:r>
              <a:rPr lang="en-US" sz="5400" dirty="0" err="1"/>
              <a:t>energi`a</a:t>
            </a:r>
            <a:r>
              <a:rPr lang="en-US" sz="5400" dirty="0"/>
              <a:t> </a:t>
            </a:r>
            <a:r>
              <a:rPr lang="en-US" sz="5400" dirty="0" err="1"/>
              <a:t>niben</a:t>
            </a:r>
            <a:r>
              <a:rPr lang="en-US" sz="5400" dirty="0"/>
              <a:t>  `</a:t>
            </a:r>
            <a:r>
              <a:rPr lang="en-US" sz="5400" dirty="0" err="1"/>
              <a:t>nte</a:t>
            </a:r>
            <a:r>
              <a:rPr lang="en-US" sz="5400" dirty="0"/>
              <a:t> `</a:t>
            </a:r>
            <a:r>
              <a:rPr lang="en-US" sz="5400" dirty="0" err="1"/>
              <a:t>pca</a:t>
            </a:r>
            <a:r>
              <a:rPr lang="en-US" sz="5400" dirty="0"/>
              <a:t> </a:t>
            </a:r>
            <a:r>
              <a:rPr lang="en-US" sz="5400" dirty="0" err="1"/>
              <a:t>tanac</a:t>
            </a:r>
            <a:endParaRPr lang="en-US" sz="5400" dirty="0"/>
          </a:p>
        </p:txBody>
      </p:sp>
    </p:spTree>
    <p:extLst>
      <p:ext uri="{BB962C8B-B14F-4D97-AF65-F5344CB8AC3E}">
        <p14:creationId xmlns:p14="http://schemas.microsoft.com/office/powerpoint/2010/main" val="4163855977"/>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111209993"/>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وقيام  الأعداء</a:t>
            </a:r>
            <a:br>
              <a:rPr lang="ar-EG" sz="5400" dirty="0"/>
            </a:br>
            <a:endParaRPr lang="en-US" sz="5400" dirty="0"/>
          </a:p>
        </p:txBody>
      </p:sp>
      <p:sp>
        <p:nvSpPr>
          <p:cNvPr id="6" name="Text Placeholder 5"/>
          <p:cNvSpPr>
            <a:spLocks noGrp="1"/>
          </p:cNvSpPr>
          <p:nvPr>
            <p:ph type="body" idx="1"/>
          </p:nvPr>
        </p:nvSpPr>
        <p:spPr/>
        <p:txBody>
          <a:bodyPr/>
          <a:lstStyle/>
          <a:p>
            <a:r>
              <a:rPr lang="ar-EG" sz="4800" dirty="0"/>
              <a:t>نيم إبطونف إى إبشوى إنتى هان جاجي</a:t>
            </a:r>
          </a:p>
        </p:txBody>
      </p:sp>
      <p:sp>
        <p:nvSpPr>
          <p:cNvPr id="7" name="Text Placeholder 6"/>
          <p:cNvSpPr>
            <a:spLocks noGrp="1"/>
          </p:cNvSpPr>
          <p:nvPr>
            <p:ph type="body" sz="quarter" idx="3"/>
          </p:nvPr>
        </p:nvSpPr>
        <p:spPr/>
        <p:txBody>
          <a:bodyPr/>
          <a:lstStyle/>
          <a:p>
            <a:r>
              <a:rPr lang="en-US" sz="5400" dirty="0" err="1"/>
              <a:t>Nem</a:t>
            </a:r>
            <a:r>
              <a:rPr lang="en-US" sz="5400" dirty="0"/>
              <a:t> `</a:t>
            </a:r>
            <a:r>
              <a:rPr lang="en-US" sz="5400" dirty="0" err="1"/>
              <a:t>ptwnf</a:t>
            </a:r>
            <a:r>
              <a:rPr lang="en-US" sz="5400" dirty="0"/>
              <a:t> `</a:t>
            </a:r>
            <a:r>
              <a:rPr lang="en-US" sz="5400" dirty="0" err="1"/>
              <a:t>e`p</a:t>
            </a:r>
            <a:r>
              <a:rPr lang="en-US" sz="5400" dirty="0"/>
              <a:t>]</a:t>
            </a:r>
            <a:r>
              <a:rPr lang="en-US" sz="5400" dirty="0" err="1"/>
              <a:t>wi</a:t>
            </a:r>
            <a:r>
              <a:rPr lang="en-US" sz="5400" dirty="0"/>
              <a:t> `</a:t>
            </a:r>
            <a:r>
              <a:rPr lang="en-US" sz="5400" dirty="0" err="1"/>
              <a:t>nte</a:t>
            </a:r>
            <a:r>
              <a:rPr lang="en-US" sz="5400" dirty="0"/>
              <a:t> \</a:t>
            </a:r>
            <a:r>
              <a:rPr lang="en-US" sz="5400" dirty="0" err="1"/>
              <a:t>anjaji</a:t>
            </a:r>
            <a:endParaRPr lang="en-US" sz="5400" dirty="0"/>
          </a:p>
        </p:txBody>
      </p:sp>
    </p:spTree>
    <p:extLst>
      <p:ext uri="{BB962C8B-B14F-4D97-AF65-F5344CB8AC3E}">
        <p14:creationId xmlns:p14="http://schemas.microsoft.com/office/powerpoint/2010/main" val="2696934781"/>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4800" dirty="0"/>
              <a:t>الخفيين  والظاهرين</a:t>
            </a:r>
            <a:endParaRPr lang="en-US" sz="4800" dirty="0"/>
          </a:p>
        </p:txBody>
      </p:sp>
      <p:sp>
        <p:nvSpPr>
          <p:cNvPr id="3" name="Text Placeholder 2"/>
          <p:cNvSpPr>
            <a:spLocks noGrp="1"/>
          </p:cNvSpPr>
          <p:nvPr>
            <p:ph type="body" idx="1"/>
          </p:nvPr>
        </p:nvSpPr>
        <p:spPr/>
        <p:txBody>
          <a:bodyPr/>
          <a:lstStyle/>
          <a:p>
            <a:r>
              <a:rPr lang="ar-EG" sz="4800" dirty="0"/>
              <a:t> نى إتهيب نيم ني إثئوأونه إيفول</a:t>
            </a:r>
          </a:p>
        </p:txBody>
      </p:sp>
      <p:sp>
        <p:nvSpPr>
          <p:cNvPr id="4" name="Text Placeholder 3"/>
          <p:cNvSpPr>
            <a:spLocks noGrp="1"/>
          </p:cNvSpPr>
          <p:nvPr>
            <p:ph type="body" sz="quarter" idx="3"/>
          </p:nvPr>
        </p:nvSpPr>
        <p:spPr/>
        <p:txBody>
          <a:bodyPr/>
          <a:lstStyle/>
          <a:p>
            <a:r>
              <a:rPr lang="en-US" sz="5400" dirty="0" err="1"/>
              <a:t>nhet</a:t>
            </a:r>
            <a:r>
              <a:rPr lang="en-US" sz="5400" dirty="0"/>
              <a:t>\</a:t>
            </a:r>
            <a:r>
              <a:rPr lang="en-US" sz="5400" dirty="0" err="1"/>
              <a:t>hp</a:t>
            </a:r>
            <a:r>
              <a:rPr lang="en-US" sz="5400" dirty="0"/>
              <a:t> </a:t>
            </a:r>
            <a:r>
              <a:rPr lang="en-US" sz="5400" dirty="0" err="1"/>
              <a:t>nem</a:t>
            </a:r>
            <a:r>
              <a:rPr lang="en-US" sz="5400" dirty="0"/>
              <a:t> </a:t>
            </a:r>
            <a:r>
              <a:rPr lang="en-US" sz="5400" dirty="0" err="1"/>
              <a:t>nheqouwn</a:t>
            </a:r>
            <a:r>
              <a:rPr lang="en-US" sz="5400" dirty="0"/>
              <a:t>\ `</a:t>
            </a:r>
            <a:r>
              <a:rPr lang="en-US" sz="5400" dirty="0" err="1"/>
              <a:t>ebol</a:t>
            </a:r>
            <a:endParaRPr lang="en-US" sz="5400" dirty="0"/>
          </a:p>
        </p:txBody>
      </p:sp>
    </p:spTree>
    <p:extLst>
      <p:ext uri="{BB962C8B-B14F-4D97-AF65-F5344CB8AC3E}">
        <p14:creationId xmlns:p14="http://schemas.microsoft.com/office/powerpoint/2010/main" val="2356065739"/>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انزعها عنا </a:t>
            </a:r>
            <a:endParaRPr lang="en-US" sz="5400" dirty="0"/>
          </a:p>
        </p:txBody>
      </p:sp>
      <p:sp>
        <p:nvSpPr>
          <p:cNvPr id="6" name="Text Placeholder 5"/>
          <p:cNvSpPr>
            <a:spLocks noGrp="1"/>
          </p:cNvSpPr>
          <p:nvPr>
            <p:ph type="body" idx="1"/>
          </p:nvPr>
        </p:nvSpPr>
        <p:spPr/>
        <p:txBody>
          <a:bodyPr/>
          <a:lstStyle/>
          <a:p>
            <a:r>
              <a:rPr lang="ar-EG" sz="5400" dirty="0"/>
              <a:t>آليتو إيفول هارن</a:t>
            </a:r>
          </a:p>
        </p:txBody>
      </p:sp>
      <p:sp>
        <p:nvSpPr>
          <p:cNvPr id="7" name="Text Placeholder 6"/>
          <p:cNvSpPr>
            <a:spLocks noGrp="1"/>
          </p:cNvSpPr>
          <p:nvPr>
            <p:ph type="body" sz="quarter" idx="3"/>
          </p:nvPr>
        </p:nvSpPr>
        <p:spPr/>
        <p:txBody>
          <a:bodyPr/>
          <a:lstStyle/>
          <a:p>
            <a:r>
              <a:rPr lang="en-US" sz="5400" dirty="0" err="1"/>
              <a:t>Alitou</a:t>
            </a:r>
            <a:r>
              <a:rPr lang="en-US" sz="5400" dirty="0"/>
              <a:t>  `</a:t>
            </a:r>
            <a:r>
              <a:rPr lang="en-US" sz="5400" dirty="0" err="1"/>
              <a:t>ebol</a:t>
            </a:r>
            <a:r>
              <a:rPr lang="en-US" sz="5400" dirty="0"/>
              <a:t> \</a:t>
            </a:r>
            <a:r>
              <a:rPr lang="en-US" sz="5400" dirty="0" err="1"/>
              <a:t>aron</a:t>
            </a:r>
            <a:endParaRPr lang="en-US" sz="5400" dirty="0"/>
          </a:p>
        </p:txBody>
      </p:sp>
    </p:spTree>
    <p:extLst>
      <p:ext uri="{BB962C8B-B14F-4D97-AF65-F5344CB8AC3E}">
        <p14:creationId xmlns:p14="http://schemas.microsoft.com/office/powerpoint/2010/main" val="73870523"/>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وعن سائر شعبك</a:t>
            </a:r>
            <a:endParaRPr lang="en-US" sz="5400" dirty="0"/>
          </a:p>
        </p:txBody>
      </p:sp>
      <p:sp>
        <p:nvSpPr>
          <p:cNvPr id="6" name="Text Placeholder 5"/>
          <p:cNvSpPr>
            <a:spLocks noGrp="1"/>
          </p:cNvSpPr>
          <p:nvPr>
            <p:ph type="body" idx="1"/>
          </p:nvPr>
        </p:nvSpPr>
        <p:spPr/>
        <p:txBody>
          <a:bodyPr/>
          <a:lstStyle/>
          <a:p>
            <a:r>
              <a:rPr lang="ar-EG" sz="4800" dirty="0"/>
              <a:t>نيم إيفول ها بيك لاؤس تيرف</a:t>
            </a:r>
          </a:p>
        </p:txBody>
      </p:sp>
      <p:sp>
        <p:nvSpPr>
          <p:cNvPr id="7" name="Text Placeholder 6"/>
          <p:cNvSpPr>
            <a:spLocks noGrp="1"/>
          </p:cNvSpPr>
          <p:nvPr>
            <p:ph type="body" sz="quarter" idx="3"/>
          </p:nvPr>
        </p:nvSpPr>
        <p:spPr/>
        <p:txBody>
          <a:bodyPr/>
          <a:lstStyle/>
          <a:p>
            <a:r>
              <a:rPr lang="pt-BR" sz="5400" dirty="0"/>
              <a:t>Nem `ebol \a peklaoc thrf</a:t>
            </a:r>
          </a:p>
        </p:txBody>
      </p:sp>
    </p:spTree>
    <p:extLst>
      <p:ext uri="{BB962C8B-B14F-4D97-AF65-F5344CB8AC3E}">
        <p14:creationId xmlns:p14="http://schemas.microsoft.com/office/powerpoint/2010/main" val="3232696122"/>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2" name="Text Placeholder 1">
            <a:extLst>
              <a:ext uri="{FF2B5EF4-FFF2-40B4-BE49-F238E27FC236}">
                <a16:creationId xmlns:a16="http://schemas.microsoft.com/office/drawing/2014/main" id="{B0081FAA-AF73-4282-B853-8DEEC721C185}"/>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9113078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لأجل هذا يباركك الشعب المسكين ومدن الناس المظلومين تباركك لأنك صرت عوناً لكل مدينة ذليلة وتسراً للتائبين. لأجل القلة من الناس الأبرار تنجيهم. يا سترة العطاش وأرواح البشر المظلومة تباركك.</a:t>
            </a:r>
            <a:endParaRPr lang="en-US" dirty="0"/>
          </a:p>
        </p:txBody>
      </p:sp>
    </p:spTree>
    <p:extLst>
      <p:ext uri="{BB962C8B-B14F-4D97-AF65-F5344CB8AC3E}">
        <p14:creationId xmlns:p14="http://schemas.microsoft.com/office/powerpoint/2010/main" val="366590734"/>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400" dirty="0"/>
              <a:t>نيم إيفول ها باى ما إثؤواب إنتاك فاي</a:t>
            </a:r>
          </a:p>
        </p:txBody>
      </p:sp>
      <p:sp>
        <p:nvSpPr>
          <p:cNvPr id="7" name="Text Placeholder 6"/>
          <p:cNvSpPr>
            <a:spLocks noGrp="1"/>
          </p:cNvSpPr>
          <p:nvPr>
            <p:ph type="body" sz="quarter" idx="3"/>
          </p:nvPr>
        </p:nvSpPr>
        <p:spPr/>
        <p:txBody>
          <a:bodyPr/>
          <a:lstStyle/>
          <a:p>
            <a:r>
              <a:rPr lang="pt-BR" sz="4800" dirty="0"/>
              <a:t>Nem `ebol\a paima eqouab `ntak vai</a:t>
            </a:r>
          </a:p>
        </p:txBody>
      </p:sp>
    </p:spTree>
    <p:extLst>
      <p:ext uri="{BB962C8B-B14F-4D97-AF65-F5344CB8AC3E}">
        <p14:creationId xmlns:p14="http://schemas.microsoft.com/office/powerpoint/2010/main" val="4043930293"/>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4400" dirty="0" err="1"/>
              <a:t>Nh</a:t>
            </a:r>
            <a:r>
              <a:rPr lang="en-US" sz="4400" dirty="0"/>
              <a:t>  de </a:t>
            </a:r>
            <a:r>
              <a:rPr lang="en-US" sz="4400" dirty="0" err="1"/>
              <a:t>eqnaneu</a:t>
            </a:r>
            <a:r>
              <a:rPr lang="en-US" sz="4400" dirty="0"/>
              <a:t> </a:t>
            </a:r>
            <a:r>
              <a:rPr lang="en-US" sz="4400" dirty="0" err="1"/>
              <a:t>nem</a:t>
            </a:r>
            <a:r>
              <a:rPr lang="en-US" sz="4400" dirty="0"/>
              <a:t> </a:t>
            </a:r>
            <a:r>
              <a:rPr lang="en-US" sz="4400" dirty="0" err="1"/>
              <a:t>nh`eternofri</a:t>
            </a:r>
            <a:r>
              <a:rPr lang="en-US" sz="4400" dirty="0"/>
              <a:t> ca\</a:t>
            </a:r>
            <a:r>
              <a:rPr lang="en-US" sz="4400" dirty="0" err="1"/>
              <a:t>ni</a:t>
            </a:r>
            <a:r>
              <a:rPr lang="en-US" sz="4400" dirty="0"/>
              <a:t>  `</a:t>
            </a:r>
            <a:r>
              <a:rPr lang="en-US" sz="4400" dirty="0" err="1"/>
              <a:t>mmwou</a:t>
            </a:r>
            <a:r>
              <a:rPr lang="en-US" sz="4400" dirty="0"/>
              <a:t> nan</a:t>
            </a:r>
          </a:p>
        </p:txBody>
      </p:sp>
    </p:spTree>
    <p:extLst>
      <p:ext uri="{BB962C8B-B14F-4D97-AF65-F5344CB8AC3E}">
        <p14:creationId xmlns:p14="http://schemas.microsoft.com/office/powerpoint/2010/main" val="1598182157"/>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أن ندوس الحيات والعقارب </a:t>
            </a:r>
            <a:endParaRPr lang="en-US" sz="5400" dirty="0"/>
          </a:p>
        </p:txBody>
      </p:sp>
      <p:sp>
        <p:nvSpPr>
          <p:cNvPr id="3" name="Text Placeholder 2"/>
          <p:cNvSpPr>
            <a:spLocks noGrp="1"/>
          </p:cNvSpPr>
          <p:nvPr>
            <p:ph type="body" idx="1"/>
          </p:nvPr>
        </p:nvSpPr>
        <p:spPr/>
        <p:txBody>
          <a:bodyPr/>
          <a:lstStyle/>
          <a:p>
            <a:r>
              <a:rPr lang="ar-EG" sz="5400" dirty="0"/>
              <a:t>إيجين نى هوف نيم نى إتشيلى </a:t>
            </a:r>
          </a:p>
        </p:txBody>
      </p:sp>
      <p:sp>
        <p:nvSpPr>
          <p:cNvPr id="4" name="Text Placeholder 3"/>
          <p:cNvSpPr>
            <a:spLocks noGrp="1"/>
          </p:cNvSpPr>
          <p:nvPr>
            <p:ph type="body" sz="quarter" idx="3"/>
          </p:nvPr>
        </p:nvSpPr>
        <p:spPr/>
        <p:txBody>
          <a:bodyPr/>
          <a:lstStyle/>
          <a:p>
            <a:r>
              <a:rPr lang="en-US" sz="6000" dirty="0" err="1"/>
              <a:t>ejen</a:t>
            </a:r>
            <a:r>
              <a:rPr lang="en-US" sz="6000" dirty="0"/>
              <a:t> </a:t>
            </a:r>
            <a:r>
              <a:rPr lang="en-US" sz="6000" dirty="0" err="1"/>
              <a:t>ni</a:t>
            </a:r>
            <a:r>
              <a:rPr lang="en-US" sz="6000" dirty="0"/>
              <a:t>\of </a:t>
            </a:r>
            <a:r>
              <a:rPr lang="en-US" sz="6000" dirty="0" err="1"/>
              <a:t>nem</a:t>
            </a:r>
            <a:r>
              <a:rPr lang="en-US" sz="6000" dirty="0"/>
              <a:t> </a:t>
            </a:r>
            <a:r>
              <a:rPr lang="en-US" sz="6000" dirty="0" err="1"/>
              <a:t>ni`slh</a:t>
            </a:r>
            <a:endParaRPr lang="en-US" sz="6000" dirty="0"/>
          </a:p>
        </p:txBody>
      </p:sp>
    </p:spTree>
    <p:extLst>
      <p:ext uri="{BB962C8B-B14F-4D97-AF65-F5344CB8AC3E}">
        <p14:creationId xmlns:p14="http://schemas.microsoft.com/office/powerpoint/2010/main" val="185971168"/>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lstStyle/>
          <a:p>
            <a:r>
              <a:rPr lang="da-DK" sz="4800" dirty="0"/>
              <a:t>Nem ejen ;jom thrc  `nte pijaji </a:t>
            </a:r>
          </a:p>
        </p:txBody>
      </p:sp>
    </p:spTree>
    <p:extLst>
      <p:ext uri="{BB962C8B-B14F-4D97-AF65-F5344CB8AC3E}">
        <p14:creationId xmlns:p14="http://schemas.microsoft.com/office/powerpoint/2010/main" val="3183958131"/>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0927879"/>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233941"/>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0331550"/>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55349347"/>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3673268"/>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44748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مثل أناس صغيرى النفوس تباركك</a:t>
            </a:r>
            <a:r>
              <a:rPr lang="en-US" dirty="0"/>
              <a:t> </a:t>
            </a:r>
            <a:r>
              <a:rPr lang="ar-EG" dirty="0"/>
              <a:t> العطاش في صهيون لأنك تنجيهم من الناس المنافقين الذين اسلمتهم إليهم . صوت غرباء الجنس تخزيه. وحر ظلال في سحابه . تذل غصن الأقوياء ويصنع رب الصباؤوت بكل الأمم على</a:t>
            </a:r>
            <a:endParaRPr lang="en-US" dirty="0"/>
          </a:p>
        </p:txBody>
      </p:sp>
    </p:spTree>
    <p:extLst>
      <p:ext uri="{BB962C8B-B14F-4D97-AF65-F5344CB8AC3E}">
        <p14:creationId xmlns:p14="http://schemas.microsoft.com/office/powerpoint/2010/main" val="1659691667"/>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9523273"/>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4568482"/>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95008793"/>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7097669"/>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4804598"/>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4272647"/>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1950071"/>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أسْتَمِعْ يا الله طلبتى. أصغِ إلى صلاتى. من أقاصى الأرض صرخت إليك عندما ضجر قلبى. على الصخرة رَفَعْتنى وأَرْشَدْتنى. </a:t>
            </a:r>
            <a:endParaRPr lang="en-US" dirty="0"/>
          </a:p>
        </p:txBody>
      </p:sp>
    </p:spTree>
    <p:extLst>
      <p:ext uri="{BB962C8B-B14F-4D97-AF65-F5344CB8AC3E}">
        <p14:creationId xmlns:p14="http://schemas.microsoft.com/office/powerpoint/2010/main" val="986774949"/>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صرتَ رجائى و بُرْجاً حصيناً فى وجه العدو. فأسكنُ  فى مسكنك إلى الدهر، وأسْتَظِلُّ بِسِتْرجَناحيْك. لأنك أنت يا الله استمعت صَلواتى </a:t>
            </a:r>
            <a:endParaRPr lang="en-US" dirty="0"/>
          </a:p>
        </p:txBody>
      </p:sp>
    </p:spTree>
    <p:extLst>
      <p:ext uri="{BB962C8B-B14F-4D97-AF65-F5344CB8AC3E}">
        <p14:creationId xmlns:p14="http://schemas.microsoft.com/office/powerpoint/2010/main" val="2472787627"/>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أعطيتَ ميراثاً لخائفى اسمك تزيد الملكَ أياماً على أيامِه، وسنينَ على سنيه. إلى جيل فجيل، ويدوم إلى الأبد قدام الله. رحمته وحقه من يبتغيهما.</a:t>
            </a:r>
            <a:br>
              <a:rPr lang="ar-EG" dirty="0"/>
            </a:br>
            <a:endParaRPr lang="en-US" dirty="0"/>
          </a:p>
        </p:txBody>
      </p:sp>
    </p:spTree>
    <p:extLst>
      <p:ext uri="{BB962C8B-B14F-4D97-AF65-F5344CB8AC3E}">
        <p14:creationId xmlns:p14="http://schemas.microsoft.com/office/powerpoint/2010/main" val="12866005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هذا الجبل أعطوا هذه كلها للأمم لن هذا الرأي على كل وج، ونزع عار شعبه من كل الأرض. لأن فم الرب تكلم بهذا ويقولون في ذلك اليوم ها الرب إلهنا الذي توكلنا عليه ، فلنتهلل ونفرح بخلاصنا</a:t>
            </a:r>
            <a:endParaRPr lang="en-US" dirty="0"/>
          </a:p>
        </p:txBody>
      </p:sp>
    </p:spTree>
    <p:extLst>
      <p:ext uri="{BB962C8B-B14F-4D97-AF65-F5344CB8AC3E}">
        <p14:creationId xmlns:p14="http://schemas.microsoft.com/office/powerpoint/2010/main" val="3226284025"/>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53000"/>
            <a:ext cx="9144000" cy="2203210"/>
          </a:xfrm>
        </p:spPr>
        <p:txBody>
          <a:bodyPr/>
          <a:lstStyle/>
          <a:p>
            <a:r>
              <a:rPr lang="ar-EG" dirty="0"/>
              <a:t> هكذا أرتل لاسمك إلى دهر الدهور لأفِى نُذورى يوماً فيوماً </a:t>
            </a:r>
            <a:br>
              <a:rPr lang="ar-EG" dirty="0"/>
            </a:br>
            <a:endParaRPr lang="en-US" dirty="0"/>
          </a:p>
        </p:txBody>
      </p:sp>
    </p:spTree>
    <p:extLst>
      <p:ext uri="{BB962C8B-B14F-4D97-AF65-F5344CB8AC3E}">
        <p14:creationId xmlns:p14="http://schemas.microsoft.com/office/powerpoint/2010/main" val="3544177708"/>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09600" y="4800600"/>
            <a:ext cx="65103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الليلويا</a:t>
            </a:r>
            <a:b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ذوكصاسي أوثيئوس إيمون</a:t>
            </a:r>
            <a:endParaRPr kumimoji="0" lang="en-US" sz="3200" b="0" i="0"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
        <p:nvSpPr>
          <p:cNvPr id="4" name="Rectangle 4"/>
          <p:cNvSpPr txBox="1">
            <a:spLocks noChangeArrowheads="1"/>
          </p:cNvSpPr>
          <p:nvPr/>
        </p:nvSpPr>
        <p:spPr bwMode="auto">
          <a:xfrm>
            <a:off x="5780510" y="4800601"/>
            <a:ext cx="3134890" cy="54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هلليلويا</a:t>
            </a:r>
            <a:b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المجد لك يا رب</a:t>
            </a:r>
            <a:endParaRPr kumimoji="0" lang="en-US" sz="3200" b="0" i="0"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368214395"/>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53000"/>
            <a:ext cx="8839200"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من إشعياء النبي ص 50: 1 و 51: 1-8 </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300535950"/>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من منكم يخشى الرب فليسمع لصوت ابنة: أيها السالكون في الظلمة ولا نور لهم، أنظروا إلى النور وتولكلوا على اسم الرب وتقووا بالله. </a:t>
            </a:r>
            <a:endParaRPr lang="en-US" dirty="0"/>
          </a:p>
        </p:txBody>
      </p:sp>
    </p:spTree>
    <p:extLst>
      <p:ext uri="{BB962C8B-B14F-4D97-AF65-F5344CB8AC3E}">
        <p14:creationId xmlns:p14="http://schemas.microsoft.com/office/powerpoint/2010/main" val="2701780530"/>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فهوذا أنتم كلكم تضرمونا ناراً وتشعلون لهيب النار فأمشوا في ضوء ناركم، واللهيب الذي أضرمتموه قد حل بكم من أجلى. فتنامون في حزن. </a:t>
            </a:r>
            <a:endParaRPr lang="en-US" dirty="0"/>
          </a:p>
        </p:txBody>
      </p:sp>
    </p:spTree>
    <p:extLst>
      <p:ext uri="{BB962C8B-B14F-4D97-AF65-F5344CB8AC3E}">
        <p14:creationId xmlns:p14="http://schemas.microsoft.com/office/powerpoint/2010/main" val="3499730865"/>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اسمعوا لى أيها المسرعون وراء العدل والطالبون الرب، أنظروا إلى الصخرة الصلبة التي منها قطعتم. وإلى نقرة الجب التي منها حفرتم. </a:t>
            </a:r>
            <a:endParaRPr lang="en-US" dirty="0"/>
          </a:p>
        </p:txBody>
      </p:sp>
    </p:spTree>
    <p:extLst>
      <p:ext uri="{BB962C8B-B14F-4D97-AF65-F5344CB8AC3E}">
        <p14:creationId xmlns:p14="http://schemas.microsoft.com/office/powerpoint/2010/main" val="940219336"/>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أنظروا إلى ابراهيم أبيكم. </a:t>
            </a:r>
            <a:r>
              <a:rPr lang="ar-SA" b="1" dirty="0">
                <a:solidFill>
                  <a:srgbClr val="FFFFFF"/>
                </a:solidFill>
              </a:rPr>
              <a:t>وسارة التي ولدتكم لأنى دعوته وهو واجد وباركته وأحييته وأكثرته. وانت أيضاً يا صهيون فقد عزيتك </a:t>
            </a:r>
            <a:endParaRPr lang="en-US" dirty="0"/>
          </a:p>
        </p:txBody>
      </p:sp>
    </p:spTree>
    <p:extLst>
      <p:ext uri="{BB962C8B-B14F-4D97-AF65-F5344CB8AC3E}">
        <p14:creationId xmlns:p14="http://schemas.microsoft.com/office/powerpoint/2010/main" val="3650113190"/>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الان وزينت جميع مواضعك المقفرة وسأجعل جميع قفارك كفردوس الرب، ويوجد فيك الفرح والتهليل والاعتراف وصوت التسبيح. </a:t>
            </a:r>
            <a:endParaRPr lang="en-US" dirty="0"/>
          </a:p>
        </p:txBody>
      </p:sp>
    </p:spTree>
    <p:extLst>
      <p:ext uri="{BB962C8B-B14F-4D97-AF65-F5344CB8AC3E}">
        <p14:creationId xmlns:p14="http://schemas.microsoft.com/office/powerpoint/2010/main" val="2618165218"/>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إسمع إسمع يا شعبى وانصتوا إلى أيها الملوك، فإن الشريعة تخرج منى وحكمى نور للأمم وعدلى يقترب سريعا وخلاصى يظهر مثل النور، </a:t>
            </a:r>
            <a:endParaRPr lang="en-US" dirty="0"/>
          </a:p>
        </p:txBody>
      </p:sp>
    </p:spTree>
    <p:extLst>
      <p:ext uri="{BB962C8B-B14F-4D97-AF65-F5344CB8AC3E}">
        <p14:creationId xmlns:p14="http://schemas.microsoft.com/office/powerpoint/2010/main" val="1990054910"/>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وعلى ذراعى تتوكل الأمم وإياى تنتظر الجزائر وعلى ذراعى تتكل. إرجعوا إلى السماء أعينكم وانظروا إلى الأرض من تحت، </a:t>
            </a:r>
            <a:br>
              <a:rPr lang="ar-EG" dirty="0"/>
            </a:br>
            <a:br>
              <a:rPr lang="ar-EG" dirty="0"/>
            </a:br>
            <a:endParaRPr lang="en-US" dirty="0"/>
          </a:p>
        </p:txBody>
      </p:sp>
    </p:spTree>
    <p:extLst>
      <p:ext uri="{BB962C8B-B14F-4D97-AF65-F5344CB8AC3E}">
        <p14:creationId xmlns:p14="http://schemas.microsoft.com/office/powerpoint/2010/main" val="10129569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لأن الله يعطي خلاصاً على هذا الجبل وتداس موآب كما يدوسون البيدر بالنوارج. ويترك يديه كما اتضح</a:t>
            </a:r>
            <a:endParaRPr lang="en-US" dirty="0"/>
          </a:p>
        </p:txBody>
      </p:sp>
    </p:spTree>
    <p:extLst>
      <p:ext uri="{BB962C8B-B14F-4D97-AF65-F5344CB8AC3E}">
        <p14:creationId xmlns:p14="http://schemas.microsoft.com/office/powerpoint/2010/main" val="1408231955"/>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وانظروا كيف أن السماء كالدخان وهو ثابت والأرض تبلى كالثوب وسكانها يموتون كذلك وأما خلاصى فيكون إلى الأبد وعدلى لا يفنى. </a:t>
            </a:r>
            <a:endParaRPr lang="en-US" dirty="0"/>
          </a:p>
        </p:txBody>
      </p:sp>
    </p:spTree>
    <p:extLst>
      <p:ext uri="{BB962C8B-B14F-4D97-AF65-F5344CB8AC3E}">
        <p14:creationId xmlns:p14="http://schemas.microsoft.com/office/powerpoint/2010/main" val="2454635828"/>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اسمعوا لى يا عارفى الحكم وشعبى الذي ناموسى في قلوبكم لا تخشوا تعيير الناس ولا تغتموا من رذائلهم لأنهم كالثوب يبلون في زمان، </a:t>
            </a:r>
            <a:endParaRPr lang="en-US" dirty="0"/>
          </a:p>
        </p:txBody>
      </p:sp>
    </p:spTree>
    <p:extLst>
      <p:ext uri="{BB962C8B-B14F-4D97-AF65-F5344CB8AC3E}">
        <p14:creationId xmlns:p14="http://schemas.microsoft.com/office/powerpoint/2010/main" val="3340312964"/>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وكالرداء يأكلهم العث، أما عدلى فإلى الأبد يكون وخلاصى من جيل إلى جيل. </a:t>
            </a:r>
            <a:endParaRPr lang="en-US" dirty="0"/>
          </a:p>
        </p:txBody>
      </p:sp>
    </p:spTree>
    <p:extLst>
      <p:ext uri="{BB962C8B-B14F-4D97-AF65-F5344CB8AC3E}">
        <p14:creationId xmlns:p14="http://schemas.microsoft.com/office/powerpoint/2010/main" val="2595876668"/>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871653"/>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90338"/>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من الاعماق صرخت اليك يا رب. يا رب استمع صوتي</a:t>
            </a:r>
            <a:endParaRPr lang="en-US" dirty="0"/>
          </a:p>
        </p:txBody>
      </p:sp>
      <p:sp>
        <p:nvSpPr>
          <p:cNvPr id="3" name="Text Placeholder 2"/>
          <p:cNvSpPr>
            <a:spLocks noGrp="1"/>
          </p:cNvSpPr>
          <p:nvPr>
            <p:ph type="body" idx="1"/>
          </p:nvPr>
        </p:nvSpPr>
        <p:spPr/>
        <p:txBody>
          <a:bodyPr/>
          <a:lstStyle/>
          <a:p>
            <a:r>
              <a:rPr lang="ar-EG" dirty="0"/>
              <a:t>إيـﭭول خين نى إتشيك آى أوش أوﭬيك إبشويس إبشويس  سوتيم إيطا إسمى</a:t>
            </a:r>
            <a:endParaRPr lang="en-US" dirty="0"/>
          </a:p>
        </p:txBody>
      </p:sp>
    </p:spTree>
    <p:extLst>
      <p:ext uri="{BB962C8B-B14F-4D97-AF65-F5344CB8AC3E}">
        <p14:creationId xmlns:p14="http://schemas.microsoft.com/office/powerpoint/2010/main" val="147126782"/>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أخرج من الحبس نفسى، لكى أشكر اسمك يا رب</a:t>
            </a:r>
            <a:endParaRPr lang="en-US" dirty="0"/>
          </a:p>
        </p:txBody>
      </p:sp>
      <p:sp>
        <p:nvSpPr>
          <p:cNvPr id="3" name="Text Placeholder 2"/>
          <p:cNvSpPr>
            <a:spLocks noGrp="1"/>
          </p:cNvSpPr>
          <p:nvPr>
            <p:ph type="body" idx="1"/>
          </p:nvPr>
        </p:nvSpPr>
        <p:spPr/>
        <p:txBody>
          <a:bodyPr/>
          <a:lstStyle/>
          <a:p>
            <a:r>
              <a:rPr lang="ar-EG" dirty="0"/>
              <a:t>آنى أوى إنطا إبسيشى إيـﭭول خين أو إشتيكو: إى إيـﭼـين أو أونه إيـﭭول إمبيك ران إبشويس</a:t>
            </a:r>
          </a:p>
        </p:txBody>
      </p:sp>
    </p:spTree>
    <p:extLst>
      <p:ext uri="{BB962C8B-B14F-4D97-AF65-F5344CB8AC3E}">
        <p14:creationId xmlns:p14="http://schemas.microsoft.com/office/powerpoint/2010/main" val="1999575417"/>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464828"/>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842225"/>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915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ليهلك. ويضع عظمته على الذين وضع يده عليهم وعلو ملجأ سورك يضعه وينزل إلى التراب.</a:t>
            </a:r>
            <a:br>
              <a:rPr lang="ar-EG" dirty="0"/>
            </a:br>
            <a:endParaRPr lang="en-US" dirty="0"/>
          </a:p>
        </p:txBody>
      </p:sp>
    </p:spTree>
    <p:extLst>
      <p:ext uri="{BB962C8B-B14F-4D97-AF65-F5344CB8AC3E}">
        <p14:creationId xmlns:p14="http://schemas.microsoft.com/office/powerpoint/2010/main" val="2719609091"/>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651108"/>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778817"/>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253191"/>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684670"/>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أوونيا توو إن نيهيكى مبى إبنفما جى ثوؤو تى تى ميت إورو إنتى نيفيؤى. أوونيا توو إنى ايتيرهيفى تى نوو جى نثوؤو بى توونا تى هو ايروؤو</a:t>
            </a:r>
            <a:endParaRPr lang="en-US" dirty="0"/>
          </a:p>
        </p:txBody>
      </p:sp>
    </p:spTree>
    <p:extLst>
      <p:ext uri="{BB962C8B-B14F-4D97-AF65-F5344CB8AC3E}">
        <p14:creationId xmlns:p14="http://schemas.microsoft.com/office/powerpoint/2010/main" val="3515535009"/>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أوونيا توو إن نى ريم رافش جى نثوؤو بيثنا إيركليرونومين امبى كاهى. أوونياتيو إننى ايتهوكير نيم نى ايتوفى إن تى ميثمى جى نثوؤو بيثناسى</a:t>
            </a:r>
            <a:endParaRPr lang="en-US" dirty="0"/>
          </a:p>
        </p:txBody>
      </p:sp>
    </p:spTree>
    <p:extLst>
      <p:ext uri="{BB962C8B-B14F-4D97-AF65-F5344CB8AC3E}">
        <p14:creationId xmlns:p14="http://schemas.microsoft.com/office/powerpoint/2010/main" val="2544565333"/>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bwMode="auto">
          <a:xfrm>
            <a:off x="-76200" y="5257800"/>
            <a:ext cx="5181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8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بي أوأوفا بينوتي بي</a:t>
            </a:r>
          </a:p>
        </p:txBody>
      </p:sp>
      <p:sp>
        <p:nvSpPr>
          <p:cNvPr id="4" name="Content Placeholder 3"/>
          <p:cNvSpPr txBox="1">
            <a:spLocks/>
          </p:cNvSpPr>
          <p:nvPr/>
        </p:nvSpPr>
        <p:spPr bwMode="auto">
          <a:xfrm>
            <a:off x="5334000" y="5257800"/>
            <a:ext cx="358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8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المجد هو لله</a:t>
            </a:r>
          </a:p>
        </p:txBody>
      </p:sp>
    </p:spTree>
    <p:extLst>
      <p:ext uri="{BB962C8B-B14F-4D97-AF65-F5344CB8AC3E}">
        <p14:creationId xmlns:p14="http://schemas.microsoft.com/office/powerpoint/2010/main" val="2952786243"/>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32488"/>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dirty="0"/>
              <a:t>من الاعماق صرخت اليك يا رب. يا رب استمع صوتي... أخرج من الحبس نفسى، لكى أشكر اسمك يا رب. </a:t>
            </a:r>
            <a:br>
              <a:rPr lang="ar-EG" dirty="0"/>
            </a:br>
            <a:endParaRPr lang="en-US" dirty="0"/>
          </a:p>
        </p:txBody>
      </p:sp>
    </p:spTree>
    <p:extLst>
      <p:ext uri="{BB962C8B-B14F-4D97-AF65-F5344CB8AC3E}">
        <p14:creationId xmlns:p14="http://schemas.microsoft.com/office/powerpoint/2010/main" val="1541166997"/>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902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306297"/>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53992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954687"/>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طوبى للمساكين بالروح لان لهم ملكوت السماوات. طوبى للحزانى لانهم يتعزون. طوبى للودعاء لانهم يرثون الارض. </a:t>
            </a:r>
            <a:endParaRPr lang="en-US" dirty="0"/>
          </a:p>
        </p:txBody>
      </p:sp>
    </p:spTree>
    <p:extLst>
      <p:ext uri="{BB962C8B-B14F-4D97-AF65-F5344CB8AC3E}">
        <p14:creationId xmlns:p14="http://schemas.microsoft.com/office/powerpoint/2010/main" val="3833016304"/>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طوبى للجياع و العطاش الى البر لانهم يشبعون. طوبى للرحماء لانهم يرحمون. طوبى للانقياء القلب لانهم يعاينون الله. </a:t>
            </a:r>
            <a:endParaRPr lang="en-US" dirty="0"/>
          </a:p>
        </p:txBody>
      </p:sp>
    </p:spTree>
    <p:extLst>
      <p:ext uri="{BB962C8B-B14F-4D97-AF65-F5344CB8AC3E}">
        <p14:creationId xmlns:p14="http://schemas.microsoft.com/office/powerpoint/2010/main" val="372021345"/>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طوبى لصانعي السلام لانهم ابناء الله يدعون. طوبى للمطرودين من اجل البر لان لهم ملكوت السماوات. طوبى لكم اذا عيروكم و طردوكم و</a:t>
            </a:r>
            <a:br>
              <a:rPr lang="ar-EG" dirty="0"/>
            </a:br>
            <a:br>
              <a:rPr lang="ar-EG" dirty="0"/>
            </a:br>
            <a:endParaRPr lang="en-US" dirty="0"/>
          </a:p>
        </p:txBody>
      </p:sp>
    </p:spTree>
    <p:extLst>
      <p:ext uri="{BB962C8B-B14F-4D97-AF65-F5344CB8AC3E}">
        <p14:creationId xmlns:p14="http://schemas.microsoft.com/office/powerpoint/2010/main" val="2459714063"/>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قالوا عليكم كل كلمة شريرة من اجلي كاذبين. افرحوا و تهللوا لان اجركم عظيم في السماوات.</a:t>
            </a:r>
            <a:endParaRPr lang="en-US" dirty="0"/>
          </a:p>
        </p:txBody>
      </p:sp>
    </p:spTree>
    <p:extLst>
      <p:ext uri="{BB962C8B-B14F-4D97-AF65-F5344CB8AC3E}">
        <p14:creationId xmlns:p14="http://schemas.microsoft.com/office/powerpoint/2010/main" val="594466002"/>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758670"/>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751347"/>
            <a:ext cx="9144000" cy="2203210"/>
          </a:xfrm>
        </p:spPr>
        <p:txBody>
          <a:bodyPr>
            <a:normAutofit fontScale="90000"/>
          </a:bodyPr>
          <a:lstStyle/>
          <a:p>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يا رب ارحَمْ</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ارحَمْنا يا الله</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اسمعنا و ارحَمْنا</a:t>
            </a:r>
            <a:br>
              <a:rPr lang="ar-EG" altLang="en-US" sz="3200" b="1" dirty="0">
                <a:solidFill>
                  <a:srgbClr val="FFFFFF"/>
                </a:solidFill>
              </a:rPr>
            </a:br>
            <a:endParaRPr lang="en-US" dirty="0"/>
          </a:p>
        </p:txBody>
      </p:sp>
    </p:spTree>
    <p:extLst>
      <p:ext uri="{BB962C8B-B14F-4D97-AF65-F5344CB8AC3E}">
        <p14:creationId xmlns:p14="http://schemas.microsoft.com/office/powerpoint/2010/main" val="1025422006"/>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2069"/>
            <a:ext cx="9144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410547158"/>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79387" y="4433044"/>
            <a:ext cx="8785225" cy="2308324"/>
          </a:xfrm>
          <a:prstGeom prst="rect">
            <a:avLst/>
          </a:prstGeom>
          <a:noFill/>
          <a:ln>
            <a:noFill/>
          </a:ln>
          <a:effec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6437474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normAutofit/>
          </a:bodyPr>
          <a:lstStyle/>
          <a:p>
            <a:r>
              <a:rPr lang="ar-EG" sz="7200" dirty="0"/>
              <a:t>تسبحة إشعياء النبي الثالثة</a:t>
            </a:r>
            <a:endParaRPr lang="en-US" sz="7200" dirty="0"/>
          </a:p>
        </p:txBody>
      </p:sp>
    </p:spTree>
    <p:extLst>
      <p:ext uri="{BB962C8B-B14F-4D97-AF65-F5344CB8AC3E}">
        <p14:creationId xmlns:p14="http://schemas.microsoft.com/office/powerpoint/2010/main" val="3858836217"/>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4279736"/>
            <a:ext cx="9107488"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42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2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047779882"/>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9512" y="4509120"/>
            <a:ext cx="8785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2211529299"/>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281904341"/>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533714"/>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779681188"/>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2286427176"/>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737121517"/>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2696687359"/>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521355685"/>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162853341"/>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381938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2333"/>
            <a:ext cx="9144000" cy="733207"/>
          </a:xfrm>
        </p:spPr>
        <p:txBody>
          <a:bodyPr>
            <a:normAutofit/>
          </a:bodyPr>
          <a:lstStyle/>
          <a:p>
            <a:r>
              <a:rPr lang="ar-EG" dirty="0"/>
              <a:t>ونَزَعْتُ العار عن بَنِي إسرائيل.</a:t>
            </a:r>
            <a:endParaRPr lang="en-US" dirty="0"/>
          </a:p>
        </p:txBody>
      </p:sp>
      <p:sp>
        <p:nvSpPr>
          <p:cNvPr id="3" name="Text Placeholder 2"/>
          <p:cNvSpPr>
            <a:spLocks noGrp="1"/>
          </p:cNvSpPr>
          <p:nvPr>
            <p:ph type="body" idx="1"/>
          </p:nvPr>
        </p:nvSpPr>
        <p:spPr>
          <a:xfrm>
            <a:off x="0" y="6205863"/>
            <a:ext cx="9143999" cy="605937"/>
          </a:xfrm>
        </p:spPr>
        <p:txBody>
          <a:bodyPr/>
          <a:lstStyle/>
          <a:p>
            <a:r>
              <a:rPr lang="ar-EG" sz="4000" dirty="0"/>
              <a:t> أووه آي أولي إنؤ إتشي شيبي إيفول خين نين شيري إم بي إسرائيل.</a:t>
            </a:r>
          </a:p>
        </p:txBody>
      </p:sp>
      <p:sp>
        <p:nvSpPr>
          <p:cNvPr id="4" name="Text Placeholder 3"/>
          <p:cNvSpPr>
            <a:spLocks noGrp="1"/>
          </p:cNvSpPr>
          <p:nvPr>
            <p:ph type="body" sz="quarter" idx="3"/>
          </p:nvPr>
        </p:nvSpPr>
        <p:spPr>
          <a:xfrm>
            <a:off x="0" y="4991012"/>
            <a:ext cx="9144000" cy="682357"/>
          </a:xfrm>
        </p:spPr>
        <p:txBody>
          <a:bodyPr/>
          <a:lstStyle/>
          <a:p>
            <a:r>
              <a:rPr lang="en-US" sz="3600" dirty="0" err="1"/>
              <a:t>Ouoh</a:t>
            </a:r>
            <a:r>
              <a:rPr lang="en-US" sz="3600" dirty="0"/>
              <a:t> </a:t>
            </a:r>
            <a:r>
              <a:rPr lang="en-US" sz="3600" dirty="0" err="1"/>
              <a:t>ai`wli</a:t>
            </a:r>
            <a:r>
              <a:rPr lang="en-US" sz="3600" dirty="0"/>
              <a:t> `</a:t>
            </a:r>
            <a:r>
              <a:rPr lang="en-US" sz="3600" dirty="0" err="1"/>
              <a:t>nou</a:t>
            </a:r>
            <a:r>
              <a:rPr lang="en-US" sz="3600" dirty="0"/>
              <a:t>[</a:t>
            </a:r>
            <a:r>
              <a:rPr lang="en-US" sz="3600" dirty="0" err="1"/>
              <a:t>isipi</a:t>
            </a:r>
            <a:r>
              <a:rPr lang="en-US" sz="3600" dirty="0"/>
              <a:t> `</a:t>
            </a:r>
            <a:r>
              <a:rPr lang="en-US" sz="3600" dirty="0" err="1"/>
              <a:t>ebolqen</a:t>
            </a:r>
            <a:r>
              <a:rPr lang="en-US" sz="3600" dirty="0"/>
              <a:t> </a:t>
            </a:r>
            <a:r>
              <a:rPr lang="en-US" sz="3600" dirty="0" err="1"/>
              <a:t>nensyri</a:t>
            </a:r>
            <a:r>
              <a:rPr lang="en-US" sz="3600" dirty="0"/>
              <a:t> `</a:t>
            </a:r>
            <a:r>
              <a:rPr lang="en-US" sz="3600" dirty="0" err="1"/>
              <a:t>mPicrayl</a:t>
            </a:r>
            <a:r>
              <a:rPr lang="en-US" sz="3600" dirty="0"/>
              <a:t>.</a:t>
            </a:r>
          </a:p>
        </p:txBody>
      </p:sp>
    </p:spTree>
    <p:extLst>
      <p:ext uri="{BB962C8B-B14F-4D97-AF65-F5344CB8AC3E}">
        <p14:creationId xmlns:p14="http://schemas.microsoft.com/office/powerpoint/2010/main" val="12054463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في ذلك اليوم يسبحون هذا التسبيح في أرض اليهودية قائلين ها المدينة الحصينة وخلاصاً يضع سوراً ومترسة من خارج. افتحوا الأبواب ليدخل الشعب الحافظ العدل والمتكلم بالحق. ينجو البار ويمسك البر ويحفظ السلام. </a:t>
            </a:r>
            <a:endParaRPr lang="en-US" dirty="0"/>
          </a:p>
        </p:txBody>
      </p:sp>
    </p:spTree>
    <p:extLst>
      <p:ext uri="{BB962C8B-B14F-4D97-AF65-F5344CB8AC3E}">
        <p14:creationId xmlns:p14="http://schemas.microsoft.com/office/powerpoint/2010/main" val="1813604782"/>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1656399884"/>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745620050"/>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0B8D6E-1310-45CF-B64B-3288D205D059}"/>
              </a:ext>
            </a:extLst>
          </p:cNvPr>
          <p:cNvSpPr txBox="1"/>
          <p:nvPr/>
        </p:nvSpPr>
        <p:spPr>
          <a:xfrm>
            <a:off x="304800" y="4495800"/>
            <a:ext cx="8534400" cy="2215991"/>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3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سفر الرؤيا</a:t>
            </a:r>
            <a:endParaRPr kumimoji="0" lang="en-US" sz="66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173602994"/>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FC858-14AE-40D5-9422-518C29C73C89}"/>
              </a:ext>
            </a:extLst>
          </p:cNvPr>
          <p:cNvSpPr>
            <a:spLocks noGrp="1"/>
          </p:cNvSpPr>
          <p:nvPr>
            <p:ph type="title"/>
          </p:nvPr>
        </p:nvSpPr>
        <p:spPr/>
        <p:txBody>
          <a:bodyPr/>
          <a:lstStyle/>
          <a:p>
            <a:r>
              <a:rPr lang="ar-EG" dirty="0"/>
              <a:t>الإصحاح الأول</a:t>
            </a:r>
            <a:endParaRPr lang="en-US" dirty="0"/>
          </a:p>
        </p:txBody>
      </p:sp>
    </p:spTree>
    <p:extLst>
      <p:ext uri="{BB962C8B-B14F-4D97-AF65-F5344CB8AC3E}">
        <p14:creationId xmlns:p14="http://schemas.microsoft.com/office/powerpoint/2010/main" val="1046121962"/>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إعلان يسوع المسيح، الذي أعطاه إياه الله، ليري عبيده ما لا بد أن يكون عن قريبٍ، وبينه مرسلاً بيد ملاكه لعبده يوحنا، الذي شهد بكلمة الله وبشهادة يسـوع المسـيح بكـل مـا رآه. </a:t>
            </a:r>
            <a:endParaRPr lang="en-US" dirty="0"/>
          </a:p>
        </p:txBody>
      </p:sp>
    </p:spTree>
    <p:extLst>
      <p:ext uri="{BB962C8B-B14F-4D97-AF65-F5344CB8AC3E}">
        <p14:creationId xmlns:p14="http://schemas.microsoft.com/office/powerpoint/2010/main" val="3739413199"/>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طوبى للذي يقرأ وللذين يسمعون أقوال النبوة، ويحفظون ما هــو مكتـوب فيهـا، لأن الوقـت قريـب. يوحـنا، إلــى السبـع الكنائـس </a:t>
            </a:r>
            <a:endParaRPr lang="en-US" dirty="0"/>
          </a:p>
        </p:txBody>
      </p:sp>
    </p:spTree>
    <p:extLst>
      <p:ext uri="{BB962C8B-B14F-4D97-AF65-F5344CB8AC3E}">
        <p14:creationId xmlns:p14="http://schemas.microsoft.com/office/powerpoint/2010/main" val="2143430921"/>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التـي في أسيا: نعمة لكم وسلام من الكائن والذي كان والـذي يأتـي، ومـن السبعـة الأرواح التي أمام عرشه، ومـن يسـوع المسـيح</a:t>
            </a:r>
            <a:endParaRPr lang="en-US" dirty="0"/>
          </a:p>
        </p:txBody>
      </p:sp>
    </p:spTree>
    <p:extLst>
      <p:ext uri="{BB962C8B-B14F-4D97-AF65-F5344CB8AC3E}">
        <p14:creationId xmlns:p14="http://schemas.microsoft.com/office/powerpoint/2010/main" val="29698957"/>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الشاهـد الأمـين، البكـر مـن الأمــوات،ورئيس ملوك الأرض. الذي أحبنا، وقد غسلـنا مـن خطايانـا بدمه، وجعلنا ملوكاً وكهنةً لله أبـيه، </a:t>
            </a:r>
            <a:endParaRPr lang="en-US" dirty="0"/>
          </a:p>
        </p:txBody>
      </p:sp>
    </p:spTree>
    <p:extLst>
      <p:ext uri="{BB962C8B-B14F-4D97-AF65-F5344CB8AC3E}">
        <p14:creationId xmlns:p14="http://schemas.microsoft.com/office/powerpoint/2010/main" val="3575108564"/>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لـه المجـد والسلطـان إلى أبد الآبدين. آمين. هوذا يأتي مع السحاب، وستنظره كل عينٍ، والذين طعنوه، وينوح عليه جميع قبائل الأرض. </a:t>
            </a:r>
            <a:endParaRPr lang="en-US" dirty="0"/>
          </a:p>
        </p:txBody>
      </p:sp>
    </p:spTree>
    <p:extLst>
      <p:ext uri="{BB962C8B-B14F-4D97-AF65-F5344CB8AC3E}">
        <p14:creationId xmlns:p14="http://schemas.microsoft.com/office/powerpoint/2010/main" val="3101935475"/>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نعـم آمين. أنا هـو الألـف واليـاء، البدايـة والنهايـة، يقـول الـرب الكائن والذي كان والذي يأتي، القـادر علـى كـل شـيءٍ. </a:t>
            </a:r>
            <a:endParaRPr lang="en-US" dirty="0"/>
          </a:p>
        </p:txBody>
      </p:sp>
    </p:spTree>
    <p:extLst>
      <p:ext uri="{BB962C8B-B14F-4D97-AF65-F5344CB8AC3E}">
        <p14:creationId xmlns:p14="http://schemas.microsoft.com/office/powerpoint/2010/main" val="11223070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لأنهم توكلوا عليك يا رب إلى الأبد. الله العظيم الأبدي الذي أذللت وأنزلت السكان في المرتفعات. المدن الحصينة هدمتها وأنزلتها إلى التراب وتدوسها أرجل الودعاء والمتواضعين طريق الصديقين مستقيمة طريق</a:t>
            </a:r>
            <a:endParaRPr lang="en-US" dirty="0"/>
          </a:p>
        </p:txBody>
      </p:sp>
    </p:spTree>
    <p:extLst>
      <p:ext uri="{BB962C8B-B14F-4D97-AF65-F5344CB8AC3E}">
        <p14:creationId xmlns:p14="http://schemas.microsoft.com/office/powerpoint/2010/main" val="1454755888"/>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أنــا يـوحنـا أخوكــم وشريككـم في الضيقـة وفي ملكوت يسوع المسيـح وصبره. كنت في الجزيرة التي تدعـى بطمـس مــن أجـل كلمـة اللـه ومـن أجـل شهــادة يسـوع المسيح. </a:t>
            </a:r>
            <a:endParaRPr lang="en-US" dirty="0"/>
          </a:p>
        </p:txBody>
      </p:sp>
    </p:spTree>
    <p:extLst>
      <p:ext uri="{BB962C8B-B14F-4D97-AF65-F5344CB8AC3E}">
        <p14:creationId xmlns:p14="http://schemas.microsoft.com/office/powerpoint/2010/main" val="1643268725"/>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كنت في الروح في يـوم الرب، وسمعت ورائي صوتاً عظيماً كصـوت بـوقٍ قائلاً: «أنا هــو الألف والياء. الأول والآخر. </a:t>
            </a:r>
            <a:endParaRPr lang="en-US" dirty="0"/>
          </a:p>
        </p:txBody>
      </p:sp>
    </p:spTree>
    <p:extLst>
      <p:ext uri="{BB962C8B-B14F-4D97-AF65-F5344CB8AC3E}">
        <p14:creationId xmlns:p14="http://schemas.microsoft.com/office/powerpoint/2010/main" val="3187742682"/>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والــذي تــراه اكتـب فـي كتـابٍ وأرسـل إلــى السـبع الكنائــس التي في أسـيا : إلـى أفســس، وإلى سميرنا  وإلى برغامس، وإلى ثياتيرا ، وإلـى ساردس، وإلى فيلادلفيا، وإلى لاودكية».</a:t>
            </a:r>
            <a:endParaRPr lang="en-US" dirty="0"/>
          </a:p>
        </p:txBody>
      </p:sp>
    </p:spTree>
    <p:extLst>
      <p:ext uri="{BB962C8B-B14F-4D97-AF65-F5344CB8AC3E}">
        <p14:creationId xmlns:p14="http://schemas.microsoft.com/office/powerpoint/2010/main" val="1466172087"/>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فـالتفـت لأنظـر الصـوت الــذي تـكلـم معـي. ولمـا التفـت رأيت سبـــع منايـر مـن ذهبٍ، وفي وسـط السبع المنايـر شبه ابن إنسانٍ، متسربلاً بثوبٍ إلى الـرجلين، ومتمنطقـاً عــند ثدييـه بمنطقـةٍ مــن ذهـبٍ. وأمـا رأســه وشعره</a:t>
            </a:r>
            <a:endParaRPr lang="en-US" dirty="0"/>
          </a:p>
        </p:txBody>
      </p:sp>
    </p:spTree>
    <p:extLst>
      <p:ext uri="{BB962C8B-B14F-4D97-AF65-F5344CB8AC3E}">
        <p14:creationId xmlns:p14="http://schemas.microsoft.com/office/powerpoint/2010/main" val="3931019402"/>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 فأبيضان كالصوف الأبيض كالثلج، وعيناه كلهيب نارٍ. ورجلاه شـبه النحاس النقي، كـأنهما محميتان فـي أتونٍ. وصوته كصوت مياهٍ كثيرةٍ. ومعه فـي يده اليمنى سبعة كواكـب، وسيـف مــاضٍ ذو حدين يخـرج مــن فمه،</a:t>
            </a:r>
            <a:endParaRPr lang="en-US" dirty="0"/>
          </a:p>
        </p:txBody>
      </p:sp>
    </p:spTree>
    <p:extLst>
      <p:ext uri="{BB962C8B-B14F-4D97-AF65-F5344CB8AC3E}">
        <p14:creationId xmlns:p14="http://schemas.microsoft.com/office/powerpoint/2010/main" val="423450236"/>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600" dirty="0"/>
              <a:t> ووجهـه كالشمـس وهـي تضيء في قوتها. فلما رأيته سقطـت عـند رجلـيه كميـتٍ، فوضــع يـده اليمنـى علـي قائـلاً لـي: «لا تخـف، أنـا هـو الأول والآخـر، والحي. وكنت ميتاً وها أنا حـي إلـى أبـد الآبـدين. آمـين. ولي مفاتيح الهاوية</a:t>
            </a:r>
            <a:endParaRPr lang="en-US" sz="3600" dirty="0"/>
          </a:p>
        </p:txBody>
      </p:sp>
    </p:spTree>
    <p:extLst>
      <p:ext uri="{BB962C8B-B14F-4D97-AF65-F5344CB8AC3E}">
        <p14:creationId xmlns:p14="http://schemas.microsoft.com/office/powerpoint/2010/main" val="735991112"/>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والمـوت. فاكتـب ما رأيت، وما هو كائن، وما هـو عتـيد أن يكـون بعـد هـذا. سـر السبعـة الكواكب التي رأيت على يمينـي، والسبـع المنايـر الذهبيــة: السبعـة الكواكب هـي ملائكة السبـع الكنائـس، والمناير السبـع التي</a:t>
            </a:r>
            <a:endParaRPr lang="en-US" dirty="0"/>
          </a:p>
        </p:txBody>
      </p:sp>
    </p:spTree>
    <p:extLst>
      <p:ext uri="{BB962C8B-B14F-4D97-AF65-F5344CB8AC3E}">
        <p14:creationId xmlns:p14="http://schemas.microsoft.com/office/powerpoint/2010/main" val="2023774648"/>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رأيتها هي السبع الكنائس». </a:t>
            </a:r>
            <a:endParaRPr lang="en-US" dirty="0"/>
          </a:p>
        </p:txBody>
      </p:sp>
    </p:spTree>
    <p:extLst>
      <p:ext uri="{BB962C8B-B14F-4D97-AF65-F5344CB8AC3E}">
        <p14:creationId xmlns:p14="http://schemas.microsoft.com/office/powerpoint/2010/main" val="3765948874"/>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226345-5B3D-4710-855B-6448AF5A791F}"/>
              </a:ext>
            </a:extLst>
          </p:cNvPr>
          <p:cNvSpPr>
            <a:spLocks noGrp="1"/>
          </p:cNvSpPr>
          <p:nvPr>
            <p:ph type="title"/>
          </p:nvPr>
        </p:nvSpPr>
        <p:spPr/>
        <p:txBody>
          <a:bodyPr/>
          <a:lstStyle/>
          <a:p>
            <a:r>
              <a:rPr lang="ar-EG" dirty="0"/>
              <a:t>الإصحاح الثاني</a:t>
            </a:r>
            <a:endParaRPr lang="en-US" dirty="0"/>
          </a:p>
        </p:txBody>
      </p:sp>
    </p:spTree>
    <p:extLst>
      <p:ext uri="{BB962C8B-B14F-4D97-AF65-F5344CB8AC3E}">
        <p14:creationId xmlns:p14="http://schemas.microsoft.com/office/powerpoint/2010/main" val="2191180210"/>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700" dirty="0"/>
              <a:t>اكتب إلى ملاك كنيسة أفسس: «هذا يقوله الممسك السبعة الكواكب فـي يمينه، الماشـي في وسط السبع المناير الذهبيـة: أنـا عـارف أعمالـك وتعبـك وصبــرك، وأنــك لا تقدر أن تحتمل الأشــرار، وقـد جـربت القائلـين إنهـم رسل وليسوا رسلاً، فوجدتهم كاذبين. </a:t>
            </a:r>
            <a:endParaRPr lang="en-US" sz="3700" dirty="0"/>
          </a:p>
        </p:txBody>
      </p:sp>
    </p:spTree>
    <p:extLst>
      <p:ext uri="{BB962C8B-B14F-4D97-AF65-F5344CB8AC3E}">
        <p14:creationId xmlns:p14="http://schemas.microsoft.com/office/powerpoint/2010/main" val="19407427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3600" dirty="0"/>
              <a:t>الصديقين مستعدة لأن طريق الرب عدل. توكلنا على اسمك وعلى ذكرك إن ما قد اشتاقت إليه نفسنا إنما هو تسبحة منذ الليل وروحي ابتكرت إليك يا الله لأن أحكامك نور على الأرض فتعلموا ان تصنعوا البر يا سكان الأرض.</a:t>
            </a:r>
            <a:endParaRPr lang="en-US" sz="3600" dirty="0"/>
          </a:p>
        </p:txBody>
      </p:sp>
    </p:spTree>
    <p:extLst>
      <p:ext uri="{BB962C8B-B14F-4D97-AF65-F5344CB8AC3E}">
        <p14:creationId xmlns:p14="http://schemas.microsoft.com/office/powerpoint/2010/main" val="503570787"/>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29952"/>
            <a:ext cx="9144000" cy="2528047"/>
          </a:xfrm>
        </p:spPr>
        <p:txBody>
          <a:bodyPr>
            <a:noAutofit/>
          </a:bodyPr>
          <a:lstStyle/>
          <a:p>
            <a:r>
              <a:rPr lang="ar-EG" sz="3200" dirty="0"/>
              <a:t>وقد احتملت ولـك صبــر، وتعبت من أجل اسمـي ولم تكل. لكن عندي عليك أنك تركت محبتك الأولى. فاذكر مـن أيـن سقطـت وتـب، واعمـل الأعمال الأولى، وإلا فإني آتيك عن قريبٍ وأزحزح منـارتـك مـن مكانهـا، إن لـم تتـب. ولكن عنـدك هذا: أنك تبغض أعمال النقولاويين التي أبغضها أنا أيضاً. </a:t>
            </a:r>
            <a:r>
              <a:rPr lang="ar-EG" sz="3200" dirty="0">
                <a:solidFill>
                  <a:srgbClr val="FFC000"/>
                </a:solidFill>
              </a:rPr>
              <a:t>من له أذن فليسمع ما يقوله الـروح للكنائـس .</a:t>
            </a:r>
            <a:endParaRPr lang="en-US" sz="3200" dirty="0"/>
          </a:p>
        </p:txBody>
      </p:sp>
    </p:spTree>
    <p:extLst>
      <p:ext uri="{BB962C8B-B14F-4D97-AF65-F5344CB8AC3E}">
        <p14:creationId xmlns:p14="http://schemas.microsoft.com/office/powerpoint/2010/main" val="1342111068"/>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1625223470"/>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SA" sz="3600" b="1" dirty="0">
                <a:solidFill>
                  <a:schemeClr val="bg1"/>
                </a:solidFill>
                <a:latin typeface="Times New Roman" pitchFamily="18" charset="0"/>
                <a:cs typeface="Times New Roman" pitchFamily="18" charset="0"/>
              </a:rPr>
              <a:t>م</a:t>
            </a:r>
            <a:r>
              <a:rPr lang="ar-EG" sz="3600" b="1" dirty="0">
                <a:solidFill>
                  <a:schemeClr val="bg1"/>
                </a:solidFill>
                <a:latin typeface="Times New Roman" pitchFamily="18" charset="0"/>
                <a:cs typeface="Times New Roman" pitchFamily="18" charset="0"/>
              </a:rPr>
              <a:t>ــ</a:t>
            </a:r>
            <a:r>
              <a:rPr lang="ar-SA" sz="3600" b="1" dirty="0">
                <a:solidFill>
                  <a:schemeClr val="bg1"/>
                </a:solidFill>
                <a:latin typeface="Times New Roman" pitchFamily="18" charset="0"/>
                <a:cs typeface="Times New Roman" pitchFamily="18" charset="0"/>
              </a:rPr>
              <a:t>ن يغ</a:t>
            </a:r>
            <a:r>
              <a:rPr lang="ar-EG" sz="3600" b="1" dirty="0">
                <a:solidFill>
                  <a:schemeClr val="bg1"/>
                </a:solidFill>
                <a:latin typeface="Times New Roman" pitchFamily="18" charset="0"/>
                <a:cs typeface="Times New Roman" pitchFamily="18" charset="0"/>
              </a:rPr>
              <a:t>ــ</a:t>
            </a:r>
            <a:r>
              <a:rPr lang="ar-SA" sz="3600" b="1" dirty="0">
                <a:solidFill>
                  <a:schemeClr val="bg1"/>
                </a:solidFill>
                <a:latin typeface="Times New Roman" pitchFamily="18" charset="0"/>
                <a:cs typeface="Times New Roman" pitchFamily="18" charset="0"/>
              </a:rPr>
              <a:t>لب فسأعط</a:t>
            </a:r>
            <a:r>
              <a:rPr lang="ar-EG" sz="3600" b="1" dirty="0">
                <a:solidFill>
                  <a:schemeClr val="bg1"/>
                </a:solidFill>
                <a:latin typeface="Times New Roman" pitchFamily="18" charset="0"/>
                <a:cs typeface="Times New Roman" pitchFamily="18" charset="0"/>
              </a:rPr>
              <a:t>ــ</a:t>
            </a:r>
            <a:r>
              <a:rPr lang="ar-SA" sz="3600" b="1" dirty="0">
                <a:solidFill>
                  <a:schemeClr val="bg1"/>
                </a:solidFill>
                <a:latin typeface="Times New Roman" pitchFamily="18" charset="0"/>
                <a:cs typeface="Times New Roman" pitchFamily="18" charset="0"/>
              </a:rPr>
              <a:t>يه أن يأك</a:t>
            </a:r>
            <a:r>
              <a:rPr lang="ar-EG" sz="3600" b="1" dirty="0">
                <a:solidFill>
                  <a:schemeClr val="bg1"/>
                </a:solidFill>
                <a:latin typeface="Times New Roman" pitchFamily="18" charset="0"/>
                <a:cs typeface="Times New Roman" pitchFamily="18" charset="0"/>
              </a:rPr>
              <a:t>ــ</a:t>
            </a:r>
            <a:r>
              <a:rPr lang="ar-SA" sz="3600" b="1" dirty="0">
                <a:solidFill>
                  <a:schemeClr val="bg1"/>
                </a:solidFill>
                <a:latin typeface="Times New Roman" pitchFamily="18" charset="0"/>
                <a:cs typeface="Times New Roman" pitchFamily="18" charset="0"/>
              </a:rPr>
              <a:t>ل م</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ن شجرة الحياة التي في وسط فردوس الله».</a:t>
            </a:r>
            <a:r>
              <a:rPr lang="ar-EG" sz="3600" b="1" dirty="0">
                <a:solidFill>
                  <a:schemeClr val="bg1"/>
                </a:solidFill>
                <a:latin typeface="Times New Roman" pitchFamily="18" charset="0"/>
                <a:cs typeface="Times New Roman" pitchFamily="18" charset="0"/>
              </a:rPr>
              <a:t> </a:t>
            </a:r>
            <a:r>
              <a:rPr lang="ar-EG" sz="3600" dirty="0"/>
              <a:t>واكتـب إلـى مـلاك كنيسـة سميـرنا: «هــذا يقـولــه الأول والآخـر، الذي كان ميتاً فعاش. أنا أعرف أعمالك وضيقتك، وفقـرك (مــع أنــك غـني) وتجـديف القائلـين إنهـم يهــود وليسـوا يهـوداً، بــل هـم مجمـع الشيطـان. </a:t>
            </a:r>
            <a:endParaRPr lang="en-US" sz="3600" dirty="0"/>
          </a:p>
        </p:txBody>
      </p:sp>
    </p:spTree>
    <p:extLst>
      <p:ext uri="{BB962C8B-B14F-4D97-AF65-F5344CB8AC3E}">
        <p14:creationId xmlns:p14="http://schemas.microsoft.com/office/powerpoint/2010/main" val="2940851602"/>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247823"/>
            <a:ext cx="9144000" cy="2610177"/>
          </a:xfrm>
        </p:spPr>
        <p:txBody>
          <a:bodyPr>
            <a:noAutofit/>
          </a:bodyPr>
          <a:lstStyle/>
          <a:p>
            <a:r>
              <a:rPr lang="ar-EG" sz="3700" dirty="0"/>
              <a:t> لا تخـف البتـة مما أنت عتيد أن تتألم بـه. هـوذا إبليـس مزمـع أن يلقـي بعضاً منكم في السجـن لكـي تجربـوا، ويكـون لكـم ضـيق عشرة أيامٍ. كن أميناً إلى الموت فسأعطيك إكليل الحياة. </a:t>
            </a:r>
            <a:br>
              <a:rPr lang="ar-EG" sz="3700" dirty="0"/>
            </a:br>
            <a:r>
              <a:rPr kumimoji="0" lang="ar-SA" sz="37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 ما يقوله ال</a:t>
            </a:r>
            <a:r>
              <a:rPr kumimoji="0" lang="ar-EG" sz="37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7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روح للكنائ</a:t>
            </a:r>
            <a:r>
              <a:rPr kumimoji="0" lang="ar-EG" sz="37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7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س.</a:t>
            </a:r>
            <a:endParaRPr lang="en-US" sz="3700" dirty="0"/>
          </a:p>
        </p:txBody>
      </p:sp>
    </p:spTree>
    <p:extLst>
      <p:ext uri="{BB962C8B-B14F-4D97-AF65-F5344CB8AC3E}">
        <p14:creationId xmlns:p14="http://schemas.microsoft.com/office/powerpoint/2010/main" val="542583737"/>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2713909710"/>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29952"/>
            <a:ext cx="9144000" cy="2528047"/>
          </a:xfrm>
        </p:spPr>
        <p:txBody>
          <a:bodyPr>
            <a:noAutofit/>
          </a:bodyPr>
          <a:lstStyle/>
          <a:p>
            <a:r>
              <a:rPr lang="ar-EG" sz="3300" dirty="0"/>
              <a:t>مـن يغلـب فـلا يؤذيـه الموت الثاني». واكتب إلى ملاك الكنيسة التي في برغامـس: «هـذا يقولـه الذي له السيف الماضي ذو الحدين. أنا عارف أعمالـك، وأيـن تسكن حيث كرسي الشيطان ، وأنـت متمسـك باسمـي ولـم تنكر إيماني حتى في الأيام التي فيها كان أنتيـباس شهـيدي الأمين الذي قتل عندكم حيث الشيطان يسكن. </a:t>
            </a:r>
            <a:endParaRPr lang="en-US" sz="3300" dirty="0"/>
          </a:p>
        </p:txBody>
      </p:sp>
    </p:spTree>
    <p:extLst>
      <p:ext uri="{BB962C8B-B14F-4D97-AF65-F5344CB8AC3E}">
        <p14:creationId xmlns:p14="http://schemas.microsoft.com/office/powerpoint/2010/main" val="1900108920"/>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29952"/>
            <a:ext cx="9144000" cy="2528047"/>
          </a:xfrm>
        </p:spPr>
        <p:txBody>
          <a:bodyPr>
            <a:noAutofit/>
          </a:bodyPr>
          <a:lstStyle/>
          <a:p>
            <a:r>
              <a:rPr lang="ar-EG" sz="3200" dirty="0"/>
              <a:t>ولكن عندي عليك قليل: أن عندك هناك قوماً متمسكين بتعلـيم بلعـام، الذي كان يعلم بالاق أن يلقي معثرةً أمام بني إسرائيل: أن يأكلـوا مـا ذبـح لـلأوثـان، ويزنـوا. هكـذا عنـدك أنـت أيضـاً قـوم متمسكـون بتعاليـم النقـولاويــين الـذي أبغضـه. فتب وإلا فإني آتيك سريعاً وأحاربهم بسيف فمـي. </a:t>
            </a:r>
            <a:r>
              <a:rPr kumimoji="0" lang="ar-SA"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a:t>
            </a:r>
            <a:r>
              <a:rPr kumimoji="0" lang="ar-EG"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 </a:t>
            </a:r>
            <a:r>
              <a:rPr kumimoji="0" lang="ar-SA"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ما يقوله ال</a:t>
            </a:r>
            <a:r>
              <a:rPr kumimoji="0" lang="ar-EG"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روح للكنائ</a:t>
            </a:r>
            <a:r>
              <a:rPr kumimoji="0" lang="ar-EG"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CC66"/>
                </a:solidFill>
                <a:effectLst>
                  <a:outerShdw blurRad="38100" dist="38100" dir="2700000" algn="tl">
                    <a:srgbClr val="000000"/>
                  </a:outerShdw>
                </a:effectLst>
                <a:uLnTx/>
                <a:uFillTx/>
                <a:latin typeface="Times New Roman" pitchFamily="18" charset="0"/>
                <a:ea typeface="+mn-ea"/>
                <a:cs typeface="Times New Roman" pitchFamily="18" charset="0"/>
              </a:rPr>
              <a:t>س.</a:t>
            </a:r>
            <a:endParaRPr lang="en-US" sz="3200" dirty="0"/>
          </a:p>
        </p:txBody>
      </p:sp>
    </p:spTree>
    <p:extLst>
      <p:ext uri="{BB962C8B-B14F-4D97-AF65-F5344CB8AC3E}">
        <p14:creationId xmlns:p14="http://schemas.microsoft.com/office/powerpoint/2010/main" val="3491085205"/>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3636853043"/>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مــن يغلــب فسأعطيـه أن يأكــل مــن المـن المخفـى،وأعطيـه حصـاةً بيضاء، وعلى الحصاة اسم جديد مكتوب لا يعرفه أحـد غـير الذي يأخذ». </a:t>
            </a:r>
            <a:endParaRPr lang="en-US" dirty="0"/>
          </a:p>
        </p:txBody>
      </p:sp>
    </p:spTree>
    <p:extLst>
      <p:ext uri="{BB962C8B-B14F-4D97-AF65-F5344CB8AC3E}">
        <p14:creationId xmlns:p14="http://schemas.microsoft.com/office/powerpoint/2010/main" val="662962123"/>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واكتب إلى ملاك الكنيسـة التـي فـي ثياتيـرا: «هـذا يقولـه ابــن الله، الذي له عينان كلهيب نارٍ، ورجلاه مثل النحـاس النقي. أنا عارف أعمالك ومحبتك وخدمتك وإيمانك وصبرك، وأن أعمالك الأخيرة أكثر مـن الأولـى. </a:t>
            </a:r>
            <a:endParaRPr lang="en-US" dirty="0"/>
          </a:p>
        </p:txBody>
      </p:sp>
    </p:spTree>
    <p:extLst>
      <p:ext uri="{BB962C8B-B14F-4D97-AF65-F5344CB8AC3E}">
        <p14:creationId xmlns:p14="http://schemas.microsoft.com/office/powerpoint/2010/main" val="26531074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47416"/>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لكـن عنــدي عليـك قليل: أنك تسيب المرأة إيزابل التـي تقـول إنها نبـية، حتـى تعلـم وتغـوي عبيـدي أن يزنــوا ويأكلـوا ما ذبـح للأوثـان. وأعطيتها زماناً لكي تتوب عن زناها ولم تتب. </a:t>
            </a:r>
            <a:endParaRPr lang="en-US" dirty="0"/>
          </a:p>
        </p:txBody>
      </p:sp>
    </p:spTree>
    <p:extLst>
      <p:ext uri="{BB962C8B-B14F-4D97-AF65-F5344CB8AC3E}">
        <p14:creationId xmlns:p14="http://schemas.microsoft.com/office/powerpoint/2010/main" val="2614382362"/>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56847"/>
            <a:ext cx="9144000" cy="2501153"/>
          </a:xfrm>
        </p:spPr>
        <p:txBody>
          <a:bodyPr>
            <a:noAutofit/>
          </a:bodyPr>
          <a:lstStyle/>
          <a:p>
            <a:r>
              <a:rPr lang="ar-EG" sz="3800" dirty="0"/>
              <a:t>ها أنا ألقيها فـي فـراشٍ، والذين يزنون معها في ضيقةٍ عظيمةٍ، إن كانـوا لا يتوبون عن أعمالهم. وأولادهـا أقتلهـم بالمـوت. فستعـرف جميع الكنائس أني أنا هو الفاحص الكلى والقلوب، وسأعطي كل واحدٍ منكم بحسب أعماله. </a:t>
            </a:r>
            <a:endParaRPr lang="en-US" sz="3800" dirty="0"/>
          </a:p>
        </p:txBody>
      </p:sp>
    </p:spTree>
    <p:extLst>
      <p:ext uri="{BB962C8B-B14F-4D97-AF65-F5344CB8AC3E}">
        <p14:creationId xmlns:p14="http://schemas.microsoft.com/office/powerpoint/2010/main" val="499277618"/>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sz="3800" dirty="0"/>
              <a:t>ولكنني أقول لكم وللباقين في ثياتيرا، كل الذين ليس لهم هذا التعليم، والذين لم يعرفوا أعماق الشيطان، كما يقولون، إني لا ألقي عليكم ثقلاً آخر، وإنما الذي عندكم تمسكوا به إلى أن أجيء. ومن يغلب ويحفظ أعمالي إلى النهاية</a:t>
            </a:r>
            <a:endParaRPr lang="en-US" sz="3800" dirty="0"/>
          </a:p>
        </p:txBody>
      </p:sp>
    </p:spTree>
    <p:extLst>
      <p:ext uri="{BB962C8B-B14F-4D97-AF65-F5344CB8AC3E}">
        <p14:creationId xmlns:p14="http://schemas.microsoft.com/office/powerpoint/2010/main" val="1879020661"/>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فسأعطيه سلطاناً على الأمم، </a:t>
            </a:r>
            <a:br>
              <a:rPr lang="ar-EG" dirty="0"/>
            </a:br>
            <a:r>
              <a:rPr lang="ar-EG" dirty="0"/>
              <a:t>فيرعاهم بقضيبٍ من حديدٍ، كما تكسر آنية من خزفٍ، كما أخذت أنا أيضاً من عند أبي، وأعطيه كوكب الصبح. </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 </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ما يقوله ال</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روح للكنائ</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س</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lang="en-US" dirty="0"/>
          </a:p>
        </p:txBody>
      </p:sp>
    </p:spTree>
    <p:extLst>
      <p:ext uri="{BB962C8B-B14F-4D97-AF65-F5344CB8AC3E}">
        <p14:creationId xmlns:p14="http://schemas.microsoft.com/office/powerpoint/2010/main" val="3871649860"/>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marL="0" marR="0" lvl="0" indent="0" defTabSz="914400" rtl="1" eaLnBrk="1" fontAlgn="base" latinLnBrk="0" hangingPunct="1">
              <a:lnSpc>
                <a:spcPct val="100000"/>
              </a:lnSpc>
              <a:spcBef>
                <a:spcPct val="0"/>
              </a:spcBef>
              <a:spcAft>
                <a:spcPct val="0"/>
              </a:spcAft>
              <a:tabLst/>
              <a:defRPr/>
            </a:pPr>
            <a:r>
              <a:rPr kumimoji="0" lang="ar-EG" sz="4000" b="0" i="1"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4000" b="0" i="1" u="none" strike="noStrike" kern="0" cap="none" spc="0" normalizeH="0" baseline="0" noProof="0" dirty="0">
                <a:ln>
                  <a:noFill/>
                </a:ln>
                <a:solidFill>
                  <a:srgbClr val="FFC000"/>
                </a:solidFill>
                <a:effectLst/>
                <a:uLnTx/>
                <a:uFillTx/>
                <a:latin typeface="Times New Roman" panose="02020603050405020304" pitchFamily="18" charset="0"/>
                <a:ea typeface="+mn-ea"/>
                <a:cs typeface="Times New Roman" pitchFamily="18" charset="0"/>
              </a:rPr>
              <a:t>فى ايتى أوؤن ماشج امموف اى سوتيم ماريف سوتيم، جى أو بى ايتى بى ابنفما جو امموف ان نى اككليسيا) </a:t>
            </a:r>
            <a:br>
              <a:rPr kumimoji="0" lang="ar-SA"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endParaRPr lang="en-US" dirty="0"/>
          </a:p>
        </p:txBody>
      </p:sp>
    </p:spTree>
    <p:extLst>
      <p:ext uri="{BB962C8B-B14F-4D97-AF65-F5344CB8AC3E}">
        <p14:creationId xmlns:p14="http://schemas.microsoft.com/office/powerpoint/2010/main" val="2779027991"/>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DE35E5-6D40-4052-BC0C-B1A0B58B7A43}"/>
              </a:ext>
            </a:extLst>
          </p:cNvPr>
          <p:cNvSpPr>
            <a:spLocks noGrp="1"/>
          </p:cNvSpPr>
          <p:nvPr>
            <p:ph type="title"/>
          </p:nvPr>
        </p:nvSpPr>
        <p:spPr/>
        <p:txBody>
          <a:bodyPr/>
          <a:lstStyle/>
          <a:p>
            <a:r>
              <a:rPr lang="ar-EG" dirty="0"/>
              <a:t>الإصحاح الثالث</a:t>
            </a:r>
            <a:endParaRPr lang="en-US" dirty="0"/>
          </a:p>
        </p:txBody>
      </p:sp>
    </p:spTree>
    <p:extLst>
      <p:ext uri="{BB962C8B-B14F-4D97-AF65-F5344CB8AC3E}">
        <p14:creationId xmlns:p14="http://schemas.microsoft.com/office/powerpoint/2010/main" val="317169990"/>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598894"/>
            <a:ext cx="9144000" cy="2097742"/>
          </a:xfrm>
        </p:spPr>
        <p:txBody>
          <a:bodyPr>
            <a:noAutofit/>
          </a:bodyPr>
          <a:lstStyle/>
          <a:p>
            <a:r>
              <a:rPr lang="ar-EG" sz="3800" dirty="0"/>
              <a:t>واكتب إلى ملاك الكنيسة التي في ساردس: «هذا يقولـه الـذي لـه سبعـة أرواح الله والسبعة الكواكب. أنا عارف أعمالـك، أن لـك اسمـاً أنـك حـي وأنــت ميـت. </a:t>
            </a:r>
            <a:br>
              <a:rPr lang="ar-EG" sz="3800" dirty="0"/>
            </a:br>
            <a:r>
              <a:rPr lang="ar-EG" sz="3800" dirty="0"/>
              <a:t>كـن سـاهــراً وشــدد مـا بقــي، الـذي هــو عتيـد أن يمـوت، لأنـي لـم أجد أعمالك كاملةً أمام الله. </a:t>
            </a:r>
            <a:endParaRPr lang="en-US" sz="3800" dirty="0"/>
          </a:p>
        </p:txBody>
      </p:sp>
    </p:spTree>
    <p:extLst>
      <p:ext uri="{BB962C8B-B14F-4D97-AF65-F5344CB8AC3E}">
        <p14:creationId xmlns:p14="http://schemas.microsoft.com/office/powerpoint/2010/main" val="1021908190"/>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56846"/>
            <a:ext cx="9144000" cy="2501153"/>
          </a:xfrm>
        </p:spPr>
        <p:txBody>
          <a:bodyPr>
            <a:noAutofit/>
          </a:bodyPr>
          <a:lstStyle/>
          <a:p>
            <a:r>
              <a:rPr lang="ar-EG" sz="3800" dirty="0"/>
              <a:t>فاذكر كيف أخذت وسمعت واحفظ وتــب، فـإنــي إن لـم تسهـــر أقـدم علـيك كلـص، ولا تعلـم أيـة ساعـة أقـدم عليك. عنـدك أسمــاء قليــلة فــي ســاردس لــم ينجسـوا ثيابهـم، فسيمشون معـي فـي ثيـابٍ بيـضٍ لأنهـم مستحقـون. </a:t>
            </a:r>
            <a:endParaRPr lang="en-US" sz="3800" dirty="0"/>
          </a:p>
        </p:txBody>
      </p:sp>
    </p:spTree>
    <p:extLst>
      <p:ext uri="{BB962C8B-B14F-4D97-AF65-F5344CB8AC3E}">
        <p14:creationId xmlns:p14="http://schemas.microsoft.com/office/powerpoint/2010/main" val="1022576923"/>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مـن يغلـب فذلـك سيلبس ثياباً بيضاً، ولن أمحو اسمه من سفـر الحيـاة، وسـأعتـرف باسمـه أمام أبي  وأمام ملائكته. </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 </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ما يقوله ال</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روح للكنائ</a:t>
            </a:r>
            <a:r>
              <a:rPr kumimoji="0" lang="ar-EG"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44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س.</a:t>
            </a:r>
            <a:r>
              <a:rPr kumimoji="0" lang="ar-SA" sz="44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endParaRPr lang="en-US" dirty="0"/>
          </a:p>
        </p:txBody>
      </p:sp>
    </p:spTree>
    <p:extLst>
      <p:ext uri="{BB962C8B-B14F-4D97-AF65-F5344CB8AC3E}">
        <p14:creationId xmlns:p14="http://schemas.microsoft.com/office/powerpoint/2010/main" val="1099801274"/>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33338393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تسبحة أرميا النبي</a:t>
            </a:r>
            <a:endParaRPr lang="en-US" dirty="0"/>
          </a:p>
        </p:txBody>
      </p:sp>
    </p:spTree>
    <p:extLst>
      <p:ext uri="{BB962C8B-B14F-4D97-AF65-F5344CB8AC3E}">
        <p14:creationId xmlns:p14="http://schemas.microsoft.com/office/powerpoint/2010/main" val="1609475298"/>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29953"/>
            <a:ext cx="9144000" cy="2528047"/>
          </a:xfrm>
        </p:spPr>
        <p:txBody>
          <a:bodyPr>
            <a:noAutofit/>
          </a:bodyPr>
          <a:lstStyle/>
          <a:p>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واكتب إلى ملاك الكنيس</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ة الت</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ي ف</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ي </a:t>
            </a:r>
            <a:r>
              <a:rPr kumimoji="0" lang="ar-SA" sz="4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فيلادلف</a:t>
            </a:r>
            <a:r>
              <a:rPr kumimoji="0" lang="ar-EG" sz="4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يا</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«هذ</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ا</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يقوله القدوس الحق، ال</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ذي ل</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ه مفت</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ـا</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ح داود، ال</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ذي يفت</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ح ولا أحد يغلق، ويغ</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لـ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ق ولا أح</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د يفت</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ح.</a:t>
            </a:r>
            <a:r>
              <a:rPr kumimoji="0" lang="ar-EG" sz="4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lang="ar-EG" sz="4800" dirty="0"/>
              <a:t>أنـا عــارف أعمالـك. </a:t>
            </a:r>
            <a:endParaRPr lang="en-US" sz="4800" dirty="0"/>
          </a:p>
        </p:txBody>
      </p:sp>
    </p:spTree>
    <p:extLst>
      <p:ext uri="{BB962C8B-B14F-4D97-AF65-F5344CB8AC3E}">
        <p14:creationId xmlns:p14="http://schemas.microsoft.com/office/powerpoint/2010/main" val="2901988520"/>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70294"/>
            <a:ext cx="9144000" cy="2487706"/>
          </a:xfrm>
        </p:spPr>
        <p:txBody>
          <a:bodyPr>
            <a:noAutofit/>
          </a:bodyPr>
          <a:lstStyle/>
          <a:p>
            <a:r>
              <a:rPr lang="ar-EG" sz="3600" dirty="0"/>
              <a:t>هئنـذا قــد جعلـــت أمامك باباً مفتوحـاً ولا يستطـيع أحـد أن يغلقـه، لأن لك قـوةً يسـيرةً، وقـد حفظت كلمتي ولم تنكر اسمي. هئنذا أجعل الذين من مجمع الشيطان، من القائلين يهود وليسوا يهوداً، بـل يكذبـون: هنـذا أصـيرهـم يأتـون ويسجدون أمام رجليك، أجعل الذين من مجمع الشيطان، </a:t>
            </a:r>
            <a:endParaRPr lang="en-US" sz="3600" dirty="0"/>
          </a:p>
        </p:txBody>
      </p:sp>
    </p:spTree>
    <p:extLst>
      <p:ext uri="{BB962C8B-B14F-4D97-AF65-F5344CB8AC3E}">
        <p14:creationId xmlns:p14="http://schemas.microsoft.com/office/powerpoint/2010/main" val="3304923266"/>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70294"/>
            <a:ext cx="9144000" cy="2487706"/>
          </a:xfrm>
        </p:spPr>
        <p:txBody>
          <a:bodyPr>
            <a:noAutofit/>
          </a:bodyPr>
          <a:lstStyle/>
          <a:p>
            <a:r>
              <a:rPr lang="ar-EG" sz="3600" dirty="0"/>
              <a:t>من القائلين يهود وليسوا يهوداً، بـل يكذبـون: هنـذا أصـيرهـم يأتـون ويسجدون أمام رجليك، ويعرفون أني أنا أحببتك. لأنـك حفظـت كلمة صبري، أنـا أيضـاً سـأحفظـك مـن ساعـة التجربـة العتـيدة أن تأتــي علــى العالــم كلــه لتجــرب الساكنـين علـى  الأرض. هـا أنـا آتي سريعاً. </a:t>
            </a:r>
            <a:endParaRPr lang="en-US" sz="3600" dirty="0"/>
          </a:p>
        </p:txBody>
      </p:sp>
    </p:spTree>
    <p:extLst>
      <p:ext uri="{BB962C8B-B14F-4D97-AF65-F5344CB8AC3E}">
        <p14:creationId xmlns:p14="http://schemas.microsoft.com/office/powerpoint/2010/main" val="3054246606"/>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70294"/>
            <a:ext cx="9144000" cy="2368131"/>
          </a:xfrm>
        </p:spPr>
        <p:txBody>
          <a:bodyPr>
            <a:noAutofit/>
          </a:bodyPr>
          <a:lstStyle/>
          <a:p>
            <a:pPr marL="0" marR="0" lvl="0" indent="0" defTabSz="914400" rtl="1" eaLnBrk="1" fontAlgn="base" latinLnBrk="0" hangingPunct="1">
              <a:lnSpc>
                <a:spcPct val="100000"/>
              </a:lnSpc>
              <a:spcBef>
                <a:spcPct val="0"/>
              </a:spcBef>
              <a:spcAft>
                <a:spcPct val="0"/>
              </a:spcAft>
              <a:tabLst/>
              <a:defRPr/>
            </a:pPr>
            <a:r>
              <a:rPr lang="ar-EG" sz="3200" dirty="0"/>
              <a:t>تمسـك بمـا عنـدك لــئلا يـأخـذ أحـد إكليلـك. مـن يغلب فسأجعله عموداً في هيكل إلهي، ولا يعـود يخـرج إلـى خارجٍ، </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وأكت</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ب </a:t>
            </a:r>
            <a:b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b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علي</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ه اس</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م إله</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ي، واس</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م مدي</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نة إله</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ي أورشلي</a:t>
            </a:r>
            <a: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م الجديدة</a:t>
            </a:r>
            <a:b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br>
            <a:r>
              <a:rPr kumimoji="0" lang="ar-SA"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النازلة من السماء من عند إلهي، واسمي الجديد. </a:t>
            </a:r>
            <a:br>
              <a:rPr kumimoji="0" lang="ar-EG" sz="32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br>
            <a:r>
              <a:rPr kumimoji="0" lang="ar-SA"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a:t>
            </a:r>
            <a:r>
              <a:rPr kumimoji="0" lang="en-US"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 </a:t>
            </a:r>
            <a:r>
              <a:rPr kumimoji="0" lang="ar-SA"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ما يقوله ال</a:t>
            </a:r>
            <a:r>
              <a:rPr kumimoji="0" lang="ar-EG"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روح</a:t>
            </a:r>
            <a:r>
              <a:rPr kumimoji="0" lang="ar-EG" sz="32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 للكنائس</a:t>
            </a:r>
            <a:endParaRPr lang="en-US" sz="3200" dirty="0"/>
          </a:p>
        </p:txBody>
      </p:sp>
    </p:spTree>
    <p:extLst>
      <p:ext uri="{BB962C8B-B14F-4D97-AF65-F5344CB8AC3E}">
        <p14:creationId xmlns:p14="http://schemas.microsoft.com/office/powerpoint/2010/main" val="2217184581"/>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3879701295"/>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500" dirty="0"/>
              <a:t>واكتب إلى ملاك كنيسة اللاودكيـين:«هـذا يقولـه الآميـن، الشاهد الأمين الصادق، بداءة خليقة الله. أنا عارف أعمالك، أنك لست بـارداً ولا حـاراً. ليتـك كنـت بـارداً أو حـاراً. هكـذا لأنك فاتر، ولست بارداً ولا حاراً، أنـا مزمـع أن أتقيـأك مـن فمي. لأنك تقول: إني أنا غني وقد استغنيت، ولا حاجة لـي إلى شيءٍ، </a:t>
            </a:r>
            <a:endParaRPr lang="en-US" sz="3500" dirty="0"/>
          </a:p>
        </p:txBody>
      </p:sp>
    </p:spTree>
    <p:extLst>
      <p:ext uri="{BB962C8B-B14F-4D97-AF65-F5344CB8AC3E}">
        <p14:creationId xmlns:p14="http://schemas.microsoft.com/office/powerpoint/2010/main" val="2592087503"/>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700" dirty="0"/>
              <a:t>ولست تعلـم أنـك أنـت الشقـي والبائـس وفقـير وأعمى وعريان. أشير عليك أن تشـتري مـني ذهـباً مصفـى بالنار لكي تستغني، وثياباً بيضاً لكي تلبس، فلا يظهر خزي عريتك. وكحل عينيك بكحلٍ لكي تبصر. إني كل من أحبه أوبخه وأؤدبه. فكـن غيـوراً وتـب.</a:t>
            </a:r>
            <a:endParaRPr lang="en-US" sz="3700" dirty="0"/>
          </a:p>
        </p:txBody>
      </p:sp>
    </p:spTree>
    <p:extLst>
      <p:ext uri="{BB962C8B-B14F-4D97-AF65-F5344CB8AC3E}">
        <p14:creationId xmlns:p14="http://schemas.microsoft.com/office/powerpoint/2010/main" val="4077802808"/>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43401"/>
            <a:ext cx="9144000" cy="2514600"/>
          </a:xfrm>
        </p:spPr>
        <p:txBody>
          <a:bodyPr>
            <a:noAutofit/>
          </a:bodyPr>
          <a:lstStyle/>
          <a:p>
            <a:r>
              <a:rPr lang="ar-EG" sz="3800" dirty="0"/>
              <a:t> هئنـذا واقف على الباب وأقرع. إن سمـع أحـد صوتـي وفتـح الـباب، أدخل إليه وأتعشى معه وهو معي. من يغلب فسـأعطيـه أن يجلس معي في عرشي، كما غلبت أنا أيضـاً وجلـست مـع أبي فـي عرشـه. </a:t>
            </a:r>
            <a:r>
              <a:rPr kumimoji="0" lang="ar-SA"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من له أذن فليسمع</a:t>
            </a:r>
            <a:r>
              <a:rPr kumimoji="0" lang="ar-EG"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 </a:t>
            </a:r>
            <a:r>
              <a:rPr kumimoji="0" lang="ar-SA"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ما يقوله ال</a:t>
            </a:r>
            <a:r>
              <a:rPr kumimoji="0" lang="ar-EG"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روح للكنائ</a:t>
            </a:r>
            <a:r>
              <a:rPr kumimoji="0" lang="ar-EG"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ـ</a:t>
            </a:r>
            <a:r>
              <a:rPr kumimoji="0" lang="ar-SA" sz="3800" b="1" i="0" u="none" strike="noStrike" kern="1200" cap="none" spc="0" normalizeH="0" baseline="0" noProof="0" dirty="0">
                <a:ln>
                  <a:noFill/>
                </a:ln>
                <a:solidFill>
                  <a:srgbClr val="FFC000"/>
                </a:solidFill>
                <a:effectLst>
                  <a:outerShdw blurRad="38100" dist="38100" dir="2700000" algn="tl">
                    <a:srgbClr val="000000"/>
                  </a:outerShdw>
                </a:effectLst>
                <a:uLnTx/>
                <a:uFillTx/>
                <a:latin typeface="Times New Roman" pitchFamily="18" charset="0"/>
                <a:ea typeface="+mn-ea"/>
                <a:cs typeface="Times New Roman" pitchFamily="18" charset="0"/>
              </a:rPr>
              <a:t>س.</a:t>
            </a:r>
            <a:r>
              <a:rPr kumimoji="0" lang="ar-SA" sz="3800" b="1" i="0" u="none" strike="noStrike" kern="1200" cap="none" spc="0" normalizeH="0" baseline="0" noProof="0" dirty="0">
                <a:ln>
                  <a:noFill/>
                </a:ln>
                <a:solidFill>
                  <a:srgbClr val="FFCC66"/>
                </a:solidFill>
                <a:effectLst/>
                <a:uLnTx/>
                <a:uFillTx/>
                <a:latin typeface="Times New Roman" pitchFamily="18" charset="0"/>
                <a:ea typeface="+mn-ea"/>
                <a:cs typeface="Times New Roman" pitchFamily="18" charset="0"/>
              </a:rPr>
              <a:t> </a:t>
            </a:r>
            <a:endParaRPr lang="en-US" sz="3800" dirty="0"/>
          </a:p>
        </p:txBody>
      </p:sp>
    </p:spTree>
    <p:extLst>
      <p:ext uri="{BB962C8B-B14F-4D97-AF65-F5344CB8AC3E}">
        <p14:creationId xmlns:p14="http://schemas.microsoft.com/office/powerpoint/2010/main" val="1602964224"/>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5257801"/>
            <a:ext cx="9144000" cy="1600200"/>
          </a:xfrm>
        </p:spPr>
        <p:txBody>
          <a:bodyPr>
            <a:noAutofit/>
          </a:bodyPr>
          <a:lstStyle/>
          <a:p>
            <a:pPr algn="ctr"/>
            <a:r>
              <a:rPr lang="ar-EG" sz="4000" i="1" kern="0" dirty="0">
                <a:solidFill>
                  <a:srgbClr val="FFC000"/>
                </a:solidFill>
                <a:latin typeface="Times New Roman" panose="02020603050405020304" pitchFamily="18" charset="0"/>
                <a:cs typeface="Times New Roman" pitchFamily="18" charset="0"/>
              </a:rPr>
              <a:t>فى ايتى أوؤن ماشج امموف اى سوتيم ماريف سوتيم، جى أو بى ايتى بى ابنفما جو امموف ان نى اككليسيا</a:t>
            </a:r>
            <a:endParaRPr lang="en-US" sz="4000" dirty="0"/>
          </a:p>
        </p:txBody>
      </p:sp>
      <p:sp>
        <p:nvSpPr>
          <p:cNvPr id="3" name="Title 1">
            <a:extLst>
              <a:ext uri="{FF2B5EF4-FFF2-40B4-BE49-F238E27FC236}">
                <a16:creationId xmlns:a16="http://schemas.microsoft.com/office/drawing/2014/main" id="{910743A4-96DF-4B33-ADEA-CAFFC03576A0}"/>
              </a:ext>
            </a:extLst>
          </p:cNvPr>
          <p:cNvSpPr txBox="1">
            <a:spLocks/>
          </p:cNvSpPr>
          <p:nvPr/>
        </p:nvSpPr>
        <p:spPr>
          <a:xfrm>
            <a:off x="0" y="4987410"/>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endParaRPr lang="ar-EG" sz="3600" dirty="0"/>
          </a:p>
        </p:txBody>
      </p:sp>
      <p:sp>
        <p:nvSpPr>
          <p:cNvPr id="4" name="Title 1">
            <a:extLst>
              <a:ext uri="{FF2B5EF4-FFF2-40B4-BE49-F238E27FC236}">
                <a16:creationId xmlns:a16="http://schemas.microsoft.com/office/drawing/2014/main" id="{A5886494-C36D-4FC9-A0A7-73FDCDCD8AFD}"/>
              </a:ext>
            </a:extLst>
          </p:cNvPr>
          <p:cNvSpPr txBox="1">
            <a:spLocks/>
          </p:cNvSpPr>
          <p:nvPr/>
        </p:nvSpPr>
        <p:spPr>
          <a:xfrm>
            <a:off x="0" y="4404773"/>
            <a:ext cx="9144000" cy="995083"/>
          </a:xfrm>
          <a:prstGeom prst="rect">
            <a:avLst/>
          </a:prstGeom>
        </p:spPr>
        <p:txBody>
          <a:bodyPr vert="horz" lIns="91440" tIns="45720" rIns="91440" bIns="45720" rtlCol="0" anchor="ctr">
            <a:noAutofit/>
          </a:bodyPr>
          <a:lstStyle>
            <a:lvl1pPr algn="justLow" defTabSz="914377" rtl="1" eaLnBrk="1" latinLnBrk="0" hangingPunct="1">
              <a:lnSpc>
                <a:spcPct val="90000"/>
              </a:lnSpc>
              <a:spcBef>
                <a:spcPct val="0"/>
              </a:spcBef>
              <a:buNone/>
              <a:defRPr lang="ar-EG" sz="4400" b="1" kern="1200" dirty="0" smtClean="0">
                <a:solidFill>
                  <a:schemeClr val="bg1"/>
                </a:solidFill>
                <a:latin typeface="Times New Roman" panose="02020603050405020304" pitchFamily="18" charset="0"/>
                <a:ea typeface="+mj-ea"/>
                <a:cs typeface="+mj-cs"/>
              </a:defRPr>
            </a:lvl1pPr>
          </a:lstStyle>
          <a:p>
            <a:pPr algn="ctr"/>
            <a:r>
              <a:rPr lang="ar-EG" sz="4000" i="1" dirty="0">
                <a:solidFill>
                  <a:srgbClr val="FFC000"/>
                </a:solidFill>
                <a:cs typeface="Times New Roman" pitchFamily="18" charset="0"/>
              </a:rPr>
              <a:t>من له اذنان للسمع فليسمع ما يقوله الروح للكنائس</a:t>
            </a:r>
            <a:endParaRPr lang="ar-EG" sz="4000" dirty="0"/>
          </a:p>
        </p:txBody>
      </p:sp>
    </p:spTree>
    <p:extLst>
      <p:ext uri="{BB962C8B-B14F-4D97-AF65-F5344CB8AC3E}">
        <p14:creationId xmlns:p14="http://schemas.microsoft.com/office/powerpoint/2010/main" val="158215133"/>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C576-BE9F-4A69-9741-126033E05D99}"/>
              </a:ext>
            </a:extLst>
          </p:cNvPr>
          <p:cNvSpPr>
            <a:spLocks noGrp="1"/>
          </p:cNvSpPr>
          <p:nvPr>
            <p:ph type="title"/>
          </p:nvPr>
        </p:nvSpPr>
        <p:spPr/>
        <p:txBody>
          <a:bodyPr/>
          <a:lstStyle/>
          <a:p>
            <a:r>
              <a:rPr lang="ar-EG" dirty="0"/>
              <a:t>الإصحاح الرابع</a:t>
            </a:r>
            <a:endParaRPr lang="en-US" dirty="0"/>
          </a:p>
        </p:txBody>
      </p:sp>
    </p:spTree>
    <p:extLst>
      <p:ext uri="{BB962C8B-B14F-4D97-AF65-F5344CB8AC3E}">
        <p14:creationId xmlns:p14="http://schemas.microsoft.com/office/powerpoint/2010/main" val="15845803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ويل لنا لأننا أخطأنا. من أجل هذا حزن قلبنا . من أجل هذا أظلمت عيوننا. من أجل جبل صهيون الخرب. الثعالب ماشية فيه . أنت يا رب إلى الأبد تجلس كرسيك إلى دور فدور</a:t>
            </a:r>
            <a:endParaRPr lang="en-US" dirty="0"/>
          </a:p>
        </p:txBody>
      </p:sp>
    </p:spTree>
    <p:extLst>
      <p:ext uri="{BB962C8B-B14F-4D97-AF65-F5344CB8AC3E}">
        <p14:creationId xmlns:p14="http://schemas.microsoft.com/office/powerpoint/2010/main" val="1659894633"/>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بعد هذا نظرت وإذا باب مفتوح فــي السمــاء، والصـوت الأول الذي سمعته كبوقٍ يتكلم معي قائلاً: «اصعد إلـى هنـا فأريـك مــا لا بـد أن يصـير بعـد هـذا». </a:t>
            </a:r>
            <a:endParaRPr lang="en-US" dirty="0"/>
          </a:p>
        </p:txBody>
      </p:sp>
    </p:spTree>
    <p:extLst>
      <p:ext uri="{BB962C8B-B14F-4D97-AF65-F5344CB8AC3E}">
        <p14:creationId xmlns:p14="http://schemas.microsoft.com/office/powerpoint/2010/main" val="4059849559"/>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وللـوقـــت صـرت فـي الــروح، وإذا عرش موضوع في السمـاء، وعلـى العـرش جالـس. </a:t>
            </a:r>
            <a:endParaRPr lang="en-US" dirty="0"/>
          </a:p>
        </p:txBody>
      </p:sp>
    </p:spTree>
    <p:extLst>
      <p:ext uri="{BB962C8B-B14F-4D97-AF65-F5344CB8AC3E}">
        <p14:creationId xmlns:p14="http://schemas.microsoft.com/office/powerpoint/2010/main" val="2085835809"/>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وكان الجالس فــي المنظر شبه حجر اليشب والعقيق، وقوس قزح حول العرش في المنظر شبه الزمرد. وحول العرش أربعة وعشرون عرشاً. </a:t>
            </a:r>
            <a:endParaRPr lang="en-US" dirty="0"/>
          </a:p>
        </p:txBody>
      </p:sp>
    </p:spTree>
    <p:extLst>
      <p:ext uri="{BB962C8B-B14F-4D97-AF65-F5344CB8AC3E}">
        <p14:creationId xmlns:p14="http://schemas.microsoft.com/office/powerpoint/2010/main" val="1637163299"/>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ورأيت على العروش أربعة وعشرين شيخاً جالسين متسربلين بثيابٍ بيضٍ، وعلى رؤوسهم أكاليـل من ذهبٍ. ومن العرش يخرج بـروق ورعـود وأصـوات. </a:t>
            </a:r>
            <a:endParaRPr lang="en-US" dirty="0"/>
          </a:p>
        </p:txBody>
      </p:sp>
    </p:spTree>
    <p:extLst>
      <p:ext uri="{BB962C8B-B14F-4D97-AF65-F5344CB8AC3E}">
        <p14:creationId xmlns:p14="http://schemas.microsoft.com/office/powerpoint/2010/main" val="2946271216"/>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وأمـام العرش سبعة مصابيح نـارٍ متقدة، هي سبعة أرواح اللـه. وقدام العرش بحر زجاجٍ شبه البلور. وفي وسط العرش وحول العرش أربعة حيواناتٍ مملوة عيوناً من قـدامٍ ومن وراءٍ. </a:t>
            </a:r>
            <a:endParaRPr lang="en-US" dirty="0"/>
          </a:p>
        </p:txBody>
      </p:sp>
    </p:spTree>
    <p:extLst>
      <p:ext uri="{BB962C8B-B14F-4D97-AF65-F5344CB8AC3E}">
        <p14:creationId xmlns:p14="http://schemas.microsoft.com/office/powerpoint/2010/main" val="1747160327"/>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والحيوان الأول شبه أسدٍ، والحيوان الثاني شبه عجـلٍ، والحيـوان الثالث له وجه مثل وجه إنسانٍ، والحيوان الرابع شبه نسـرٍ طائـرٍ. </a:t>
            </a:r>
            <a:endParaRPr lang="en-US" dirty="0"/>
          </a:p>
        </p:txBody>
      </p:sp>
    </p:spTree>
    <p:extLst>
      <p:ext uri="{BB962C8B-B14F-4D97-AF65-F5344CB8AC3E}">
        <p14:creationId xmlns:p14="http://schemas.microsoft.com/office/powerpoint/2010/main" val="2710242764"/>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والأربعة الحيوانـات لكـل واحـدٍ منهـا سـتة أجنحـةٍ حولهـا ومــن داخـلٍ مملـوة عيـونـاً، ولا تـزال نهـاراً وليـلاً قـائلـة: «قـدوس قـدوس قـدوس</a:t>
            </a:r>
            <a:endParaRPr lang="en-US" dirty="0"/>
          </a:p>
        </p:txBody>
      </p:sp>
    </p:spTree>
    <p:extLst>
      <p:ext uri="{BB962C8B-B14F-4D97-AF65-F5344CB8AC3E}">
        <p14:creationId xmlns:p14="http://schemas.microsoft.com/office/powerpoint/2010/main" val="3305334226"/>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 الرب الإله القادر على كل شيءٍ، الذي كـان والكائـن والـذي يأتي». وحينما تعطـي الحيوانـات مجـداً وكـرامـة وشكـراً </a:t>
            </a:r>
            <a:endParaRPr lang="en-US" dirty="0"/>
          </a:p>
        </p:txBody>
      </p:sp>
    </p:spTree>
    <p:extLst>
      <p:ext uri="{BB962C8B-B14F-4D97-AF65-F5344CB8AC3E}">
        <p14:creationId xmlns:p14="http://schemas.microsoft.com/office/powerpoint/2010/main" val="1226910173"/>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للجالس على العرش، الحي إلى أبد الآبدين، يخـر الأربعـة والعشرون شيخاً قدام الجالس على العرش، ويسجدون للحي إلى أبد الآبدين، ويطرحون أكاليلهـم</a:t>
            </a:r>
            <a:endParaRPr lang="en-US" dirty="0"/>
          </a:p>
        </p:txBody>
      </p:sp>
    </p:spTree>
    <p:extLst>
      <p:ext uri="{BB962C8B-B14F-4D97-AF65-F5344CB8AC3E}">
        <p14:creationId xmlns:p14="http://schemas.microsoft.com/office/powerpoint/2010/main" val="953171914"/>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أمـام العرش قائلين: «أنت مستحق أيها الرب أن تأخذ المجـد والكـرامة والقـدرة، لأنـك أنـت خلقت كل الأشياء، وهي بإرادتك كائنة وخلقـت». </a:t>
            </a:r>
            <a:endParaRPr lang="en-US" dirty="0"/>
          </a:p>
        </p:txBody>
      </p:sp>
    </p:spTree>
    <p:extLst>
      <p:ext uri="{BB962C8B-B14F-4D97-AF65-F5344CB8AC3E}">
        <p14:creationId xmlns:p14="http://schemas.microsoft.com/office/powerpoint/2010/main" val="16308648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لماذا تنساناً إلى الأبد وتتركنا طول الأيام أرددنا يا رب إليك فنرتد جدد أيامنا كالقديم . هل رفضتنا كل الرفض . هل غضبت علينا. </a:t>
            </a:r>
            <a:endParaRPr lang="en-US" dirty="0"/>
          </a:p>
        </p:txBody>
      </p:sp>
    </p:spTree>
    <p:extLst>
      <p:ext uri="{BB962C8B-B14F-4D97-AF65-F5344CB8AC3E}">
        <p14:creationId xmlns:p14="http://schemas.microsoft.com/office/powerpoint/2010/main" val="3167326130"/>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A0A-605C-4CED-9A64-C7562C3FFF67}"/>
              </a:ext>
            </a:extLst>
          </p:cNvPr>
          <p:cNvSpPr>
            <a:spLocks noGrp="1"/>
          </p:cNvSpPr>
          <p:nvPr>
            <p:ph type="title"/>
          </p:nvPr>
        </p:nvSpPr>
        <p:spPr/>
        <p:txBody>
          <a:bodyPr/>
          <a:lstStyle/>
          <a:p>
            <a:r>
              <a:rPr lang="ar-EG" dirty="0"/>
              <a:t>الإصحاح الخامس</a:t>
            </a:r>
            <a:endParaRPr lang="en-US" dirty="0"/>
          </a:p>
        </p:txBody>
      </p:sp>
    </p:spTree>
    <p:extLst>
      <p:ext uri="{BB962C8B-B14F-4D97-AF65-F5344CB8AC3E}">
        <p14:creationId xmlns:p14="http://schemas.microsoft.com/office/powerpoint/2010/main" val="2731579129"/>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ورأيـت على يمين الجالس على العرش سفراً مكتوباً من داخلٍ ومن وراءٍ، مختوماً بسبعة خـتومٍ. ورأيت ملاكاً قـوياً ينادي بصوتٍ عظيمٍ: «مـن هـو مستحق أن يفتح السفـر ويفـك ختومه؟» </a:t>
            </a:r>
            <a:endParaRPr lang="en-US" dirty="0"/>
          </a:p>
        </p:txBody>
      </p:sp>
    </p:spTree>
    <p:extLst>
      <p:ext uri="{BB962C8B-B14F-4D97-AF65-F5344CB8AC3E}">
        <p14:creationId xmlns:p14="http://schemas.microsoft.com/office/powerpoint/2010/main" val="748493220"/>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فلم يستطع أحد في السماء ولا على الأرض ولا تحت الأرض أن يفتــــح السفر ولا أن ينظر إليه. فصرت أنا أبكي كثيراً، لأنه لم يوجد أحد مستحقاً أن يـفـتـح السفر ويقــرأه ولا أن ينظر اليه</a:t>
            </a:r>
            <a:endParaRPr lang="en-US" dirty="0"/>
          </a:p>
        </p:txBody>
      </p:sp>
    </p:spTree>
    <p:extLst>
      <p:ext uri="{BB962C8B-B14F-4D97-AF65-F5344CB8AC3E}">
        <p14:creationId xmlns:p14="http://schemas.microsoft.com/office/powerpoint/2010/main" val="3958498398"/>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فقال لي واحد من الشيوخ: «لا تبك. هوذا قد غلب الأسد الذي من سبط يهوذا، أصل داود، ليفتح السفر ويفك ختومه السبعة». </a:t>
            </a:r>
            <a:endParaRPr lang="en-US" dirty="0"/>
          </a:p>
        </p:txBody>
      </p:sp>
    </p:spTree>
    <p:extLst>
      <p:ext uri="{BB962C8B-B14F-4D97-AF65-F5344CB8AC3E}">
        <p14:creationId xmlns:p14="http://schemas.microsoft.com/office/powerpoint/2010/main" val="3782271374"/>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ورأيت فإذا في وسط العرش والحيوانات الأربعة وفي وسط الشيوخ خروف قائم كأنه مذبوح،له سبعة قرونٍ و سبع أعينٍ،هي سبعة أرواح الله المرسلة إلى كل الأرض</a:t>
            </a:r>
            <a:endParaRPr lang="en-US" dirty="0"/>
          </a:p>
        </p:txBody>
      </p:sp>
    </p:spTree>
    <p:extLst>
      <p:ext uri="{BB962C8B-B14F-4D97-AF65-F5344CB8AC3E}">
        <p14:creationId xmlns:p14="http://schemas.microsoft.com/office/powerpoint/2010/main" val="2374133269"/>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فأتى وأخذ السفر من يمين الجالس على العرش. ولما أخـذ السفر خرت الأربعة الحيوانات والأربعة والعشرون شيخاً أمام الخروف، ولهم كل واحدٍ قيثارات وجامات من ذهبٍ مملوة بخوراً </a:t>
            </a:r>
            <a:endParaRPr lang="en-US" dirty="0"/>
          </a:p>
        </p:txBody>
      </p:sp>
    </p:spTree>
    <p:extLst>
      <p:ext uri="{BB962C8B-B14F-4D97-AF65-F5344CB8AC3E}">
        <p14:creationId xmlns:p14="http://schemas.microsoft.com/office/powerpoint/2010/main" val="1171405024"/>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هي صلوات القديسين. وهم يترنمون ترنيمةً جديدةً قائلين: «مستحق أنت أن تأخذ السفر وتفتح ختومه، لأنك ذبحت واشتريتنا لله بدمك من كل قبيلةٍ ولسانٍ وشعبٍ وأمةٍ، </a:t>
            </a:r>
            <a:endParaRPr lang="en-US" dirty="0"/>
          </a:p>
        </p:txBody>
      </p:sp>
    </p:spTree>
    <p:extLst>
      <p:ext uri="{BB962C8B-B14F-4D97-AF65-F5344CB8AC3E}">
        <p14:creationId xmlns:p14="http://schemas.microsoft.com/office/powerpoint/2010/main" val="3763452815"/>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وجعلتنا لإلهنا ملوكاً وكهنةً، فسنملك على الأرض». ونظرت وسمعت صوت ملائكةٍ كثيرين حول العرش والحيوانات</a:t>
            </a:r>
            <a:endParaRPr lang="en-US" dirty="0"/>
          </a:p>
        </p:txBody>
      </p:sp>
    </p:spTree>
    <p:extLst>
      <p:ext uri="{BB962C8B-B14F-4D97-AF65-F5344CB8AC3E}">
        <p14:creationId xmlns:p14="http://schemas.microsoft.com/office/powerpoint/2010/main" val="3581041860"/>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والشيوخ، وكان عددهم ربوات ربـواتٍ وألوف ألوفٍ، قائلين بصوتٍ عظيمٍ: «مستحق هـو الخروف المذبـوح أن يـأخذ القدرة والغنى والحكمة والقوة والكرامة والمجد والبركـة». </a:t>
            </a:r>
            <a:endParaRPr lang="en-US" dirty="0"/>
          </a:p>
        </p:txBody>
      </p:sp>
    </p:spTree>
    <p:extLst>
      <p:ext uri="{BB962C8B-B14F-4D97-AF65-F5344CB8AC3E}">
        <p14:creationId xmlns:p14="http://schemas.microsoft.com/office/powerpoint/2010/main" val="3692803636"/>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وكل خليقةٍ مما في السماء وعلى الأرض وتحت الأرض، وما على البحـر، كل ما فيها، سمعتها قـائلةً: «للجالس على العرش وللخروف البركة والكرامة والمجد والسلطان إلى أبد الآبدين». </a:t>
            </a:r>
            <a:endParaRPr lang="en-US" dirty="0"/>
          </a:p>
        </p:txBody>
      </p:sp>
    </p:spTree>
    <p:extLst>
      <p:ext uri="{BB962C8B-B14F-4D97-AF65-F5344CB8AC3E}">
        <p14:creationId xmlns:p14="http://schemas.microsoft.com/office/powerpoint/2010/main" val="31505584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333940"/>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وكانت الحيوانات الأربعة تقول: «آمين». والشيوخ الأربعة والعشرون خروا وسجدوا للحي إلـى أبد الآبدين. </a:t>
            </a:r>
            <a:endParaRPr lang="en-US" dirty="0"/>
          </a:p>
        </p:txBody>
      </p:sp>
    </p:spTree>
    <p:extLst>
      <p:ext uri="{BB962C8B-B14F-4D97-AF65-F5344CB8AC3E}">
        <p14:creationId xmlns:p14="http://schemas.microsoft.com/office/powerpoint/2010/main" val="2072618581"/>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760A-0AC8-4CBC-86A6-576255B3FD32}"/>
              </a:ext>
            </a:extLst>
          </p:cNvPr>
          <p:cNvSpPr>
            <a:spLocks noGrp="1"/>
          </p:cNvSpPr>
          <p:nvPr>
            <p:ph type="title"/>
          </p:nvPr>
        </p:nvSpPr>
        <p:spPr/>
        <p:txBody>
          <a:bodyPr/>
          <a:lstStyle/>
          <a:p>
            <a:r>
              <a:rPr lang="ar-EG" dirty="0"/>
              <a:t>الإصحاح السادس</a:t>
            </a:r>
            <a:endParaRPr lang="en-US" dirty="0"/>
          </a:p>
        </p:txBody>
      </p:sp>
    </p:spTree>
    <p:extLst>
      <p:ext uri="{BB962C8B-B14F-4D97-AF65-F5344CB8AC3E}">
        <p14:creationId xmlns:p14="http://schemas.microsoft.com/office/powerpoint/2010/main" val="3365264126"/>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ونظرت لما فتح الخروف واحداً من الختوم السبعــة، وسمعت واحداً من الأربعة الحيوانات قائلاً كصوت رعــدٍ: «هلم وانظــر!»</a:t>
            </a:r>
            <a:endParaRPr lang="en-US" dirty="0"/>
          </a:p>
        </p:txBody>
      </p:sp>
    </p:spTree>
    <p:extLst>
      <p:ext uri="{BB962C8B-B14F-4D97-AF65-F5344CB8AC3E}">
        <p14:creationId xmlns:p14="http://schemas.microsoft.com/office/powerpoint/2010/main" val="953029397"/>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فنظرت، وإذا فـرس أبيض، والجالس عليه معه قـوس، وقد أعطي إكليلاً وخرج غالباً ولكي يغلب. ولما فتح الختم الثاني سمعت الحيوان الثانـي قائلاً: «هلم وانظر!»</a:t>
            </a:r>
            <a:endParaRPr lang="en-US" dirty="0"/>
          </a:p>
        </p:txBody>
      </p:sp>
    </p:spTree>
    <p:extLst>
      <p:ext uri="{BB962C8B-B14F-4D97-AF65-F5344CB8AC3E}">
        <p14:creationId xmlns:p14="http://schemas.microsoft.com/office/powerpoint/2010/main" val="1447115651"/>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فخرج فرس آخر أحمر،وأعطي للجالس عليه أن ينزع السلام من الأرض وأن يقتل بعضهم بعضاً، وأعطي سيفاً ولما فتح الختم الثالـث، سمعـت الحيوان الثالث قـائـلاً: «هلم وانظر!» </a:t>
            </a:r>
            <a:endParaRPr lang="en-US" dirty="0"/>
          </a:p>
        </p:txBody>
      </p:sp>
    </p:spTree>
    <p:extLst>
      <p:ext uri="{BB962C8B-B14F-4D97-AF65-F5344CB8AC3E}">
        <p14:creationId xmlns:p14="http://schemas.microsoft.com/office/powerpoint/2010/main" val="96358078"/>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فنظرت وإذا فـرس أسود، والجالس عليه معه ميزان في يده. وسمعت صوتاً فـي وسط الأربعة الحـيوانـات قـائلاً:«ثمنية قمحٍ بدينارٍ ، وثـلاث ثمانـي شعيرٍ بدينارٍ</a:t>
            </a:r>
            <a:endParaRPr lang="en-US" dirty="0"/>
          </a:p>
        </p:txBody>
      </p:sp>
    </p:spTree>
    <p:extLst>
      <p:ext uri="{BB962C8B-B14F-4D97-AF65-F5344CB8AC3E}">
        <p14:creationId xmlns:p14="http://schemas.microsoft.com/office/powerpoint/2010/main" val="3431351944"/>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وأمـا الزيت والخمر فلا تضرهما». ولما فتح الختم الرابع، سمعت صوت الحيوان الرابع قائلاً:«هلـم وانظـر!» </a:t>
            </a:r>
            <a:endParaRPr lang="en-US" dirty="0"/>
          </a:p>
        </p:txBody>
      </p:sp>
    </p:spTree>
    <p:extLst>
      <p:ext uri="{BB962C8B-B14F-4D97-AF65-F5344CB8AC3E}">
        <p14:creationId xmlns:p14="http://schemas.microsoft.com/office/powerpoint/2010/main" val="1117634718"/>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فنظـرت وإذا فـرس أخضـر، والجالس عليه اسمـه الموت، والهاوية تتبعه، وأعطيا سلطاناً على ربع الأرض أن يقتلا بالسيف والجوع والموت وبوحوش الأرض. </a:t>
            </a:r>
            <a:endParaRPr lang="en-US" dirty="0"/>
          </a:p>
        </p:txBody>
      </p:sp>
    </p:spTree>
    <p:extLst>
      <p:ext uri="{BB962C8B-B14F-4D97-AF65-F5344CB8AC3E}">
        <p14:creationId xmlns:p14="http://schemas.microsoft.com/office/powerpoint/2010/main" val="267056923"/>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ولما فتح الختم الخامس، رأيت تحت المذبح نفوس الذين قتلوا من أجل كلمة الله ومن أجل الشهادة التي كانت عندهم، وصرخوا بصوتٍ عظيمٍ قائلين: «حتى متى أيها السيد القدوس والحق، لا تقضي وتنتقم لدمائنا</a:t>
            </a:r>
            <a:endParaRPr lang="en-US" dirty="0"/>
          </a:p>
        </p:txBody>
      </p:sp>
    </p:spTree>
    <p:extLst>
      <p:ext uri="{BB962C8B-B14F-4D97-AF65-F5344CB8AC3E}">
        <p14:creationId xmlns:p14="http://schemas.microsoft.com/office/powerpoint/2010/main" val="1198021027"/>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مـن الساكنين على الأرض؟» فأعطوا كـل واحـدٍ ثيابـاً بيضاً، وقيل لهم أن يستريحوا زماناً يسيراً أيـضاً حتى يكمل العبيد رفقاؤهم، وإخوتهم أيضاً ، العتيدون أن يقتلوا مثلهم. </a:t>
            </a:r>
            <a:endParaRPr lang="en-US" dirty="0"/>
          </a:p>
        </p:txBody>
      </p:sp>
    </p:spTree>
    <p:extLst>
      <p:ext uri="{BB962C8B-B14F-4D97-AF65-F5344CB8AC3E}">
        <p14:creationId xmlns:p14="http://schemas.microsoft.com/office/powerpoint/2010/main" val="30477359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تسبحة باروخ النبي ( ص 3 : 11-16)</a:t>
            </a:r>
            <a:endParaRPr lang="en-US" dirty="0"/>
          </a:p>
        </p:txBody>
      </p:sp>
    </p:spTree>
    <p:extLst>
      <p:ext uri="{BB962C8B-B14F-4D97-AF65-F5344CB8AC3E}">
        <p14:creationId xmlns:p14="http://schemas.microsoft.com/office/powerpoint/2010/main" val="3478964648"/>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ونظرت لما فتح الختم السادس وإذا زلـزلة عظيمة حدثت، والشمس صارت سوداء كمسحٍ مـن شعرٍ، </a:t>
            </a:r>
            <a:endParaRPr lang="en-US" dirty="0"/>
          </a:p>
        </p:txBody>
      </p:sp>
    </p:spTree>
    <p:extLst>
      <p:ext uri="{BB962C8B-B14F-4D97-AF65-F5344CB8AC3E}">
        <p14:creationId xmlns:p14="http://schemas.microsoft.com/office/powerpoint/2010/main" val="2759537450"/>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والقمر صار كالدم، ونجوم السماء سقطت إلـى الأرض. كما تطرح شجرة التين سقاطها إذا هزتها ريح عظيمة. </a:t>
            </a:r>
            <a:endParaRPr lang="en-US" dirty="0"/>
          </a:p>
        </p:txBody>
      </p:sp>
    </p:spTree>
    <p:extLst>
      <p:ext uri="{BB962C8B-B14F-4D97-AF65-F5344CB8AC3E}">
        <p14:creationId xmlns:p14="http://schemas.microsoft.com/office/powerpoint/2010/main" val="3481863103"/>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والسماء انفلقت كدرجٍ ملتف، وكل جبلٍ وجزيرةٍ تزحزحا مـن موضعهما. وملوك الأرض والعظماء والأغنياء</a:t>
            </a:r>
            <a:endParaRPr lang="en-US" dirty="0"/>
          </a:p>
        </p:txBody>
      </p:sp>
    </p:spTree>
    <p:extLst>
      <p:ext uri="{BB962C8B-B14F-4D97-AF65-F5344CB8AC3E}">
        <p14:creationId xmlns:p14="http://schemas.microsoft.com/office/powerpoint/2010/main" val="912030866"/>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والأمراء والأقوياء وكل عبدٍ وكل حر، أخفوا أنفسهم في المغاير وفي صخور الجبال، وهم يقولون للجبال و الصخور:«اسقطي علينا وأخفينا عن وجه الجالس</a:t>
            </a:r>
            <a:endParaRPr lang="en-US" dirty="0"/>
          </a:p>
        </p:txBody>
      </p:sp>
    </p:spTree>
    <p:extLst>
      <p:ext uri="{BB962C8B-B14F-4D97-AF65-F5344CB8AC3E}">
        <p14:creationId xmlns:p14="http://schemas.microsoft.com/office/powerpoint/2010/main" val="2655171444"/>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على العـرش وعن غضب الخروف، لأنه قد جاء يوم غضبه العظيم. ومن يستطيع الوقوف؟»</a:t>
            </a:r>
            <a:endParaRPr lang="en-US" dirty="0"/>
          </a:p>
        </p:txBody>
      </p:sp>
    </p:spTree>
    <p:extLst>
      <p:ext uri="{BB962C8B-B14F-4D97-AF65-F5344CB8AC3E}">
        <p14:creationId xmlns:p14="http://schemas.microsoft.com/office/powerpoint/2010/main" val="2574185761"/>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8CBD-E490-4840-8CDD-DFCAE6683DB9}"/>
              </a:ext>
            </a:extLst>
          </p:cNvPr>
          <p:cNvSpPr>
            <a:spLocks noGrp="1"/>
          </p:cNvSpPr>
          <p:nvPr>
            <p:ph type="title"/>
          </p:nvPr>
        </p:nvSpPr>
        <p:spPr/>
        <p:txBody>
          <a:bodyPr/>
          <a:lstStyle/>
          <a:p>
            <a:r>
              <a:rPr lang="ar-EG" dirty="0"/>
              <a:t>الإصحاح السابع</a:t>
            </a:r>
            <a:endParaRPr lang="en-US" dirty="0"/>
          </a:p>
        </p:txBody>
      </p:sp>
    </p:spTree>
    <p:extLst>
      <p:ext uri="{BB962C8B-B14F-4D97-AF65-F5344CB8AC3E}">
        <p14:creationId xmlns:p14="http://schemas.microsoft.com/office/powerpoint/2010/main" val="192865513"/>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وبعد هذا رأيت أربعة ملائكةٍ واقفين على أربـع زوايا الأرض، ممسكين أربع رياح الأرض لكي لا تهب ريح على الأرض ولا على البحر ولا على شجرةٍ ما. و رأيت ملاكاً آخر طالعاً من مشرق</a:t>
            </a:r>
            <a:endParaRPr lang="en-US" dirty="0"/>
          </a:p>
        </p:txBody>
      </p:sp>
    </p:spTree>
    <p:extLst>
      <p:ext uri="{BB962C8B-B14F-4D97-AF65-F5344CB8AC3E}">
        <p14:creationId xmlns:p14="http://schemas.microsoft.com/office/powerpoint/2010/main" val="1708511247"/>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الشمس معه ختم الله الحي، فنادى بصوتٍ عظيمٍ إلى الملائكة الأربعة الذين أعطوا أن يضروا الأرض والبحر قائلاً: «لا تضروا الأرض ولا البحر ولا الأشجار، </a:t>
            </a:r>
            <a:endParaRPr lang="en-US" dirty="0"/>
          </a:p>
        </p:txBody>
      </p:sp>
    </p:spTree>
    <p:extLst>
      <p:ext uri="{BB962C8B-B14F-4D97-AF65-F5344CB8AC3E}">
        <p14:creationId xmlns:p14="http://schemas.microsoft.com/office/powerpoint/2010/main" val="3630805382"/>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حتى نختم عبيد إلهنا على جباههم». وسمعت عدد المختومين مئةً وأربعةً و أربعين ألفاً، مختومين من كل سبطٍ مـن بني إسرائيل. </a:t>
            </a:r>
            <a:endParaRPr lang="en-US" dirty="0"/>
          </a:p>
        </p:txBody>
      </p:sp>
    </p:spTree>
    <p:extLst>
      <p:ext uri="{BB962C8B-B14F-4D97-AF65-F5344CB8AC3E}">
        <p14:creationId xmlns:p14="http://schemas.microsoft.com/office/powerpoint/2010/main" val="3702728405"/>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مـن سبـط يـهـوذا اثنــا عشـر ألف مختـومٍ. </a:t>
            </a:r>
            <a:br>
              <a:rPr lang="ar-EG" dirty="0"/>
            </a:br>
            <a:r>
              <a:rPr lang="ar-EG" dirty="0"/>
              <a:t>مـن سبـط رأوبين اثنـا عشر ألف مختومٍ.</a:t>
            </a:r>
            <a:br>
              <a:rPr lang="ar-EG" dirty="0"/>
            </a:br>
            <a:r>
              <a:rPr lang="ar-EG" dirty="0"/>
              <a:t>من سبط جاد اثنا عشر ألف مختومٍ.</a:t>
            </a:r>
            <a:endParaRPr lang="en-US" dirty="0"/>
          </a:p>
        </p:txBody>
      </p:sp>
    </p:spTree>
    <p:extLst>
      <p:ext uri="{BB962C8B-B14F-4D97-AF65-F5344CB8AC3E}">
        <p14:creationId xmlns:p14="http://schemas.microsoft.com/office/powerpoint/2010/main" val="38898503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تسبحة باروخ النبي</a:t>
            </a:r>
            <a:br>
              <a:rPr lang="ar-EG" dirty="0"/>
            </a:br>
            <a:endParaRPr lang="en-US" dirty="0"/>
          </a:p>
        </p:txBody>
      </p:sp>
    </p:spTree>
    <p:extLst>
      <p:ext uri="{BB962C8B-B14F-4D97-AF65-F5344CB8AC3E}">
        <p14:creationId xmlns:p14="http://schemas.microsoft.com/office/powerpoint/2010/main" val="3942580024"/>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a:xfrm>
            <a:off x="0" y="4370295"/>
            <a:ext cx="9144000" cy="2368130"/>
          </a:xfrm>
        </p:spPr>
        <p:txBody>
          <a:bodyPr>
            <a:normAutofit/>
          </a:bodyPr>
          <a:lstStyle/>
          <a:p>
            <a:pPr marL="0" marR="0" lvl="0" indent="0" defTabSz="914400" rtl="1" eaLnBrk="1" fontAlgn="base" latinLnBrk="0" hangingPunct="1">
              <a:lnSpc>
                <a:spcPct val="100000"/>
              </a:lnSpc>
              <a:spcBef>
                <a:spcPct val="0"/>
              </a:spcBef>
              <a:spcAft>
                <a:spcPct val="0"/>
              </a:spcAft>
              <a:tabLst/>
              <a:defRPr/>
            </a:pP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يوذاس ميت اثناف انشو</a:t>
            </a:r>
            <a:br>
              <a:rPr kumimoji="0" lang="en-US"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رأوبين ميت اثناف انشو</a:t>
            </a:r>
            <a:br>
              <a:rPr kumimoji="0" lang="en-US"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جاد ميت اثناف انشو</a:t>
            </a:r>
            <a:endParaRPr lang="en-US" dirty="0"/>
          </a:p>
        </p:txBody>
      </p:sp>
    </p:spTree>
    <p:extLst>
      <p:ext uri="{BB962C8B-B14F-4D97-AF65-F5344CB8AC3E}">
        <p14:creationId xmlns:p14="http://schemas.microsoft.com/office/powerpoint/2010/main" val="1007010537"/>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من سبط أشير اثنا عشر ألف مختومٍ.</a:t>
            </a:r>
            <a:br>
              <a:rPr lang="ar-EG" dirty="0"/>
            </a:br>
            <a:r>
              <a:rPr lang="ar-EG" dirty="0"/>
              <a:t>من سبـط نفتالــي اثنـا عشــر ألف مختـومٍ.</a:t>
            </a:r>
            <a:br>
              <a:rPr lang="ar-EG" dirty="0"/>
            </a:br>
            <a:r>
              <a:rPr lang="ar-EG" dirty="0"/>
              <a:t>مـن سبـط منسـى اثنا عشـر ألـف  مختـومٍ.</a:t>
            </a:r>
            <a:br>
              <a:rPr lang="ar-EG" dirty="0"/>
            </a:br>
            <a:endParaRPr lang="en-US" dirty="0"/>
          </a:p>
        </p:txBody>
      </p:sp>
    </p:spTree>
    <p:extLst>
      <p:ext uri="{BB962C8B-B14F-4D97-AF65-F5344CB8AC3E}">
        <p14:creationId xmlns:p14="http://schemas.microsoft.com/office/powerpoint/2010/main" val="3321414251"/>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marL="0" marR="0" lvl="0" indent="0" defTabSz="914400" rtl="1" eaLnBrk="1" fontAlgn="base" latinLnBrk="0" hangingPunct="1">
              <a:lnSpc>
                <a:spcPct val="100000"/>
              </a:lnSpc>
              <a:spcBef>
                <a:spcPct val="0"/>
              </a:spcBef>
              <a:spcAft>
                <a:spcPct val="0"/>
              </a:spcAft>
              <a:tabLst/>
              <a:defRPr/>
            </a:pP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أشير ميت اثناف انشو</a:t>
            </a:r>
            <a:br>
              <a:rPr kumimoji="0" lang="en-US"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نفتالــي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منسـى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endParaRPr lang="en-US" dirty="0"/>
          </a:p>
        </p:txBody>
      </p:sp>
    </p:spTree>
    <p:extLst>
      <p:ext uri="{BB962C8B-B14F-4D97-AF65-F5344CB8AC3E}">
        <p14:creationId xmlns:p14="http://schemas.microsoft.com/office/powerpoint/2010/main" val="2347950356"/>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مـن سبط شمعون اثنا عشر ألـف مختـومٍ.</a:t>
            </a:r>
            <a:br>
              <a:rPr lang="ar-EG" dirty="0"/>
            </a:br>
            <a:r>
              <a:rPr lang="ar-EG" dirty="0"/>
              <a:t>مـن سبط لاوي اثنا عشـر ألـف مختـومٍ. </a:t>
            </a:r>
            <a:br>
              <a:rPr lang="ar-EG" dirty="0"/>
            </a:br>
            <a:r>
              <a:rPr lang="ar-EG" dirty="0"/>
              <a:t>مـن سبـط يساكــــر اثنـا عشـر ألـف مختــومٍ.</a:t>
            </a:r>
            <a:br>
              <a:rPr lang="ar-EG" dirty="0"/>
            </a:br>
            <a:endParaRPr lang="en-US" dirty="0"/>
          </a:p>
        </p:txBody>
      </p:sp>
    </p:spTree>
    <p:extLst>
      <p:ext uri="{BB962C8B-B14F-4D97-AF65-F5344CB8AC3E}">
        <p14:creationId xmlns:p14="http://schemas.microsoft.com/office/powerpoint/2010/main" val="4027146107"/>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marL="0" marR="0" lvl="0" indent="0" defTabSz="914400" rtl="1" eaLnBrk="1" fontAlgn="base" latinLnBrk="0" hangingPunct="1">
              <a:lnSpc>
                <a:spcPct val="100000"/>
              </a:lnSpc>
              <a:spcBef>
                <a:spcPct val="0"/>
              </a:spcBef>
              <a:spcAft>
                <a:spcPct val="0"/>
              </a:spcAft>
              <a:tabLst/>
              <a:defRPr/>
            </a:pP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سيمون ميت اثناف انشو</a:t>
            </a:r>
            <a:br>
              <a:rPr kumimoji="0" lang="en-US"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لافي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يساكــــر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endParaRPr lang="en-US" dirty="0"/>
          </a:p>
        </p:txBody>
      </p:sp>
    </p:spTree>
    <p:extLst>
      <p:ext uri="{BB962C8B-B14F-4D97-AF65-F5344CB8AC3E}">
        <p14:creationId xmlns:p14="http://schemas.microsoft.com/office/powerpoint/2010/main" val="2632876558"/>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من سبــط زبـولـون اثنـا عـشـــر ألـف مـختـومٍ.</a:t>
            </a:r>
            <a:br>
              <a:rPr lang="ar-EG" dirty="0"/>
            </a:br>
            <a:r>
              <a:rPr lang="ar-EG" dirty="0"/>
              <a:t>مـن سـبـــــط يـوسف اثنا عشر ألف مختومٍ.</a:t>
            </a:r>
            <a:br>
              <a:rPr lang="ar-EG" dirty="0"/>
            </a:br>
            <a:r>
              <a:rPr lang="ar-EG" dirty="0"/>
              <a:t>مـن سبـط بنياميـن اثنا عشر ألــف مختــومٍ. </a:t>
            </a:r>
            <a:br>
              <a:rPr lang="ar-EG" dirty="0"/>
            </a:br>
            <a:endParaRPr lang="en-US" dirty="0"/>
          </a:p>
        </p:txBody>
      </p:sp>
    </p:spTree>
    <p:extLst>
      <p:ext uri="{BB962C8B-B14F-4D97-AF65-F5344CB8AC3E}">
        <p14:creationId xmlns:p14="http://schemas.microsoft.com/office/powerpoint/2010/main" val="220722117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marL="0" marR="0" lvl="0" indent="0" defTabSz="914400" rtl="1" eaLnBrk="1" fontAlgn="base" latinLnBrk="0" hangingPunct="1">
              <a:lnSpc>
                <a:spcPct val="100000"/>
              </a:lnSpc>
              <a:spcBef>
                <a:spcPct val="0"/>
              </a:spcBef>
              <a:spcAft>
                <a:spcPct val="0"/>
              </a:spcAft>
              <a:tabLst/>
              <a:defRPr/>
            </a:pP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زبـولـون ميت اثناف انشو</a:t>
            </a:r>
            <a:br>
              <a:rPr kumimoji="0" lang="en-US"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يـوسف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ايفول خين اتفيلي ان بنياميـن ميت اثناف انشو</a:t>
            </a:r>
            <a:br>
              <a:rPr kumimoji="0" lang="ar-EG" sz="40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br>
            <a:endParaRPr lang="en-US" dirty="0"/>
          </a:p>
        </p:txBody>
      </p:sp>
    </p:spTree>
    <p:extLst>
      <p:ext uri="{BB962C8B-B14F-4D97-AF65-F5344CB8AC3E}">
        <p14:creationId xmlns:p14="http://schemas.microsoft.com/office/powerpoint/2010/main" val="1539448016"/>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600" dirty="0"/>
              <a:t>بعد هذا نظرت وإذا جمع كثير لم يستطع أحد أن يعده، من كل الأمم والقبائل والشعوب والألسنة، واقفون أمام العرش وأمام الخروف، متسربلين بثيابٍ بيضٍ وفي أيديهم سعف النخل .وهم يصرخون بصوتٍ عظيم قـائلين: </a:t>
            </a:r>
            <a:endParaRPr lang="en-US" sz="3600" dirty="0"/>
          </a:p>
        </p:txBody>
      </p:sp>
    </p:spTree>
    <p:extLst>
      <p:ext uri="{BB962C8B-B14F-4D97-AF65-F5344CB8AC3E}">
        <p14:creationId xmlns:p14="http://schemas.microsoft.com/office/powerpoint/2010/main" val="3646606844"/>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 الخلاص لإلهنا الجالس على العرش وللخروف». وجميع الملائكة كانوا واقفين حول العرش والشيوخ و الحيوانات الأربعة، وخروا أمام العرش على وجوههم وسجدوا لله قائلين: </a:t>
            </a:r>
            <a:endParaRPr lang="en-US" dirty="0"/>
          </a:p>
        </p:txBody>
      </p:sp>
    </p:spTree>
    <p:extLst>
      <p:ext uri="{BB962C8B-B14F-4D97-AF65-F5344CB8AC3E}">
        <p14:creationId xmlns:p14="http://schemas.microsoft.com/office/powerpoint/2010/main" val="3966207380"/>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«آمين! البركة والمجد والحكمة و الشكر والكرامة والقدرة والقوة لإلهنا إلى أبد الآبدين. آمين» . وسألني واحد مـن الشيـوخ: «هـؤلاء المتسـربلون بالثياب البيض، من هم ومن أين أتوا؟» . </a:t>
            </a:r>
            <a:endParaRPr lang="en-US" dirty="0"/>
          </a:p>
        </p:txBody>
      </p:sp>
    </p:spTree>
    <p:extLst>
      <p:ext uri="{BB962C8B-B14F-4D97-AF65-F5344CB8AC3E}">
        <p14:creationId xmlns:p14="http://schemas.microsoft.com/office/powerpoint/2010/main" val="973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(هلليلويا)3</a:t>
            </a:r>
            <a:endParaRPr lang="en-US" dirty="0"/>
          </a:p>
        </p:txBody>
      </p:sp>
      <p:sp>
        <p:nvSpPr>
          <p:cNvPr id="3" name="Text Placeholder 2"/>
          <p:cNvSpPr>
            <a:spLocks noGrp="1"/>
          </p:cNvSpPr>
          <p:nvPr>
            <p:ph type="body" idx="1"/>
          </p:nvPr>
        </p:nvSpPr>
        <p:spPr/>
        <p:txBody>
          <a:bodyPr/>
          <a:lstStyle/>
          <a:p>
            <a:r>
              <a:rPr lang="ar-EG" dirty="0"/>
              <a:t>(الليلويا)3</a:t>
            </a:r>
          </a:p>
        </p:txBody>
      </p:sp>
      <p:sp>
        <p:nvSpPr>
          <p:cNvPr id="4" name="Text Placeholder 3"/>
          <p:cNvSpPr>
            <a:spLocks noGrp="1"/>
          </p:cNvSpPr>
          <p:nvPr>
            <p:ph type="body" sz="quarter" idx="3"/>
          </p:nvPr>
        </p:nvSpPr>
        <p:spPr/>
        <p:txBody>
          <a:bodyPr/>
          <a:lstStyle/>
          <a:p>
            <a:r>
              <a:rPr lang="en-US" dirty="0" err="1"/>
              <a:t>Allylouia</a:t>
            </a:r>
            <a:r>
              <a:rPr lang="en-US" dirty="0"/>
              <a:t> =a=l =a=l.</a:t>
            </a:r>
          </a:p>
        </p:txBody>
      </p:sp>
      <p:sp>
        <p:nvSpPr>
          <p:cNvPr id="6" name="Rectangle 5">
            <a:hlinkClick r:id="rId2" action="ppaction://hlinksldjump"/>
          </p:cNvPr>
          <p:cNvSpPr/>
          <p:nvPr/>
        </p:nvSpPr>
        <p:spPr>
          <a:xfrm flipH="1">
            <a:off x="76200" y="6178731"/>
            <a:ext cx="2915194" cy="603069"/>
          </a:xfrm>
          <a:prstGeom prst="rect">
            <a:avLst/>
          </a:prstGeom>
          <a:noFill/>
          <a:ln w="38100">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المزمور عربياً </a:t>
            </a:r>
            <a:r>
              <a:rPr kumimoji="0" lang="ar-EG" sz="2400" b="1" i="0" u="none" strike="noStrike" kern="0" cap="none" spc="0" normalizeH="0" baseline="0" noProof="0" dirty="0">
                <a:ln>
                  <a:noFill/>
                </a:ln>
                <a:solidFill>
                  <a:srgbClr val="FFFFFF"/>
                </a:solidFill>
                <a:effectLst/>
                <a:uLnTx/>
                <a:uFillTx/>
                <a:latin typeface="Calibri"/>
                <a:ea typeface="+mn-ea"/>
                <a:cs typeface="Times New Roman" pitchFamily="18" charset="0"/>
              </a:rPr>
              <a:t>(أنا الصغير)</a:t>
            </a:r>
            <a:endParaRPr kumimoji="0" lang="en-US" sz="2400" b="1" i="0" u="none" strike="noStrike" kern="0" cap="none" spc="0" normalizeH="0" baseline="0" noProof="0" dirty="0">
              <a:ln>
                <a:noFill/>
              </a:ln>
              <a:solidFill>
                <a:srgbClr val="FFFFFF"/>
              </a:solidFill>
              <a:effectLst/>
              <a:uLnTx/>
              <a:uFillTx/>
              <a:latin typeface="Calibri"/>
              <a:ea typeface="+mn-ea"/>
            </a:endParaRPr>
          </a:p>
        </p:txBody>
      </p:sp>
    </p:spTree>
    <p:extLst>
      <p:ext uri="{BB962C8B-B14F-4D97-AF65-F5344CB8AC3E}">
        <p14:creationId xmlns:p14="http://schemas.microsoft.com/office/powerpoint/2010/main" val="7800455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والآن أيها الرب إله إسرائيل الذي أخرج شعبه من أرض مصر بيد قوية. بآيات وعجائب وقوة عظيمة وذراع رفيعة . وجعلت لك أسماً كما في هذا اليوم. أخطأنا وعملنا نفاقاً وظلمنا.</a:t>
            </a:r>
            <a:endParaRPr lang="en-US" dirty="0"/>
          </a:p>
        </p:txBody>
      </p:sp>
    </p:spTree>
    <p:extLst>
      <p:ext uri="{BB962C8B-B14F-4D97-AF65-F5344CB8AC3E}">
        <p14:creationId xmlns:p14="http://schemas.microsoft.com/office/powerpoint/2010/main" val="2162685092"/>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فقلت لـه: «يـا سيد أنت تعلم». فقال لي: «هؤلاء هـم الـذيـن أتـوا من الضيقة العظيمة، وقد غسلوا ثيـابهـم وبيضـوهـا</a:t>
            </a:r>
            <a:endParaRPr lang="en-US" dirty="0"/>
          </a:p>
        </p:txBody>
      </p:sp>
    </p:spTree>
    <p:extLst>
      <p:ext uri="{BB962C8B-B14F-4D97-AF65-F5344CB8AC3E}">
        <p14:creationId xmlns:p14="http://schemas.microsoft.com/office/powerpoint/2010/main" val="653252220"/>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فــي دم الخروف. من أجل ذلك هم أمام عرش الله ويخدمونه نهاراً وليلاً في هيكله، والجـالـس علـى العرش يحل فوقهم. لـن يجوعوا بعـد ولـن يعطشوا بعـد ولا تقـع </a:t>
            </a:r>
            <a:endParaRPr lang="en-US" dirty="0"/>
          </a:p>
        </p:txBody>
      </p:sp>
    </p:spTree>
    <p:extLst>
      <p:ext uri="{BB962C8B-B14F-4D97-AF65-F5344CB8AC3E}">
        <p14:creationId xmlns:p14="http://schemas.microsoft.com/office/powerpoint/2010/main" val="39777563"/>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عليهم الشمس ولا شيء مـن الحـر، لأن الخروف الـذي فـي وسـط الـعـرش يـرعـاهـم، ويقتـادهــم إلـى ينابيع ماءٍ حيةٍ، ويمسح الله كل دمعةٍ من عيونهم».</a:t>
            </a:r>
            <a:endParaRPr lang="en-US" dirty="0"/>
          </a:p>
        </p:txBody>
      </p:sp>
    </p:spTree>
    <p:extLst>
      <p:ext uri="{BB962C8B-B14F-4D97-AF65-F5344CB8AC3E}">
        <p14:creationId xmlns:p14="http://schemas.microsoft.com/office/powerpoint/2010/main" val="828699239"/>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85653-4CDA-48F6-A84B-2E24840841C4}"/>
              </a:ext>
            </a:extLst>
          </p:cNvPr>
          <p:cNvSpPr>
            <a:spLocks noGrp="1"/>
          </p:cNvSpPr>
          <p:nvPr>
            <p:ph type="title"/>
          </p:nvPr>
        </p:nvSpPr>
        <p:spPr/>
        <p:txBody>
          <a:bodyPr/>
          <a:lstStyle/>
          <a:p>
            <a:r>
              <a:rPr lang="ar-EG" dirty="0"/>
              <a:t>الإصحاح الثامن</a:t>
            </a:r>
            <a:endParaRPr lang="en-US" dirty="0"/>
          </a:p>
        </p:txBody>
      </p:sp>
    </p:spTree>
    <p:extLst>
      <p:ext uri="{BB962C8B-B14F-4D97-AF65-F5344CB8AC3E}">
        <p14:creationId xmlns:p14="http://schemas.microsoft.com/office/powerpoint/2010/main" val="3580082474"/>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ولما فتح الختم السابع حدث سكوت في السماء نحو نصف ساعةٍ. </a:t>
            </a:r>
            <a:endParaRPr lang="en-US" dirty="0"/>
          </a:p>
        </p:txBody>
      </p:sp>
    </p:spTree>
    <p:extLst>
      <p:ext uri="{BB962C8B-B14F-4D97-AF65-F5344CB8AC3E}">
        <p14:creationId xmlns:p14="http://schemas.microsoft.com/office/powerpoint/2010/main" val="1053843844"/>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ورأيت السبعة الملائكة الذين يقفون أمام الله وقد أعطوا سبعة أبواقٍ. وجاء ملاك آخر و وقف عند المذبح، ومعه مبخرة من ذهبٍ وأعطي بخوراً كثيراً</a:t>
            </a:r>
            <a:endParaRPr lang="en-US" dirty="0"/>
          </a:p>
        </p:txBody>
      </p:sp>
    </p:spTree>
    <p:extLst>
      <p:ext uri="{BB962C8B-B14F-4D97-AF65-F5344CB8AC3E}">
        <p14:creationId xmlns:p14="http://schemas.microsoft.com/office/powerpoint/2010/main" val="1013314855"/>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لكي يقدمه مع صلوات القديسين جميعهم على مذبح الذهب الذي أمام العرش. فصعد دخـان البخور مع صلوات القديسين من يد الملاك أمام الله. </a:t>
            </a:r>
            <a:endParaRPr lang="en-US" dirty="0"/>
          </a:p>
        </p:txBody>
      </p:sp>
    </p:spTree>
    <p:extLst>
      <p:ext uri="{BB962C8B-B14F-4D97-AF65-F5344CB8AC3E}">
        <p14:creationId xmlns:p14="http://schemas.microsoft.com/office/powerpoint/2010/main" val="570220202"/>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ثم أخذ الملاك المبخرة وملأها من نار المذبح وألقاها إلى الأرض، فحدثت أصوات ورعود وبروق وزلـزلة. ثم إن السبعة الملائكة الذين معهم السبعـة الأبواق تهيأوا لكي يبـوقوا. </a:t>
            </a:r>
            <a:endParaRPr lang="en-US" dirty="0"/>
          </a:p>
        </p:txBody>
      </p:sp>
    </p:spTree>
    <p:extLst>
      <p:ext uri="{BB962C8B-B14F-4D97-AF65-F5344CB8AC3E}">
        <p14:creationId xmlns:p14="http://schemas.microsoft.com/office/powerpoint/2010/main" val="3565157235"/>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فبوق الملاك الأول، فحدث برد ونار مخلوطـان بـدمٍ، وألقيا إلى الأرض، فاحترق ثلث الأشجار واحترق كـل عشبٍ أخضـر</a:t>
            </a:r>
            <a:endParaRPr lang="en-US" dirty="0"/>
          </a:p>
        </p:txBody>
      </p:sp>
    </p:spTree>
    <p:extLst>
      <p:ext uri="{BB962C8B-B14F-4D97-AF65-F5344CB8AC3E}">
        <p14:creationId xmlns:p14="http://schemas.microsoft.com/office/powerpoint/2010/main" val="1675092948"/>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 ثـم بوق الملاك الثاني، فكأن جبـلاً عظيماً متقداً بالنار ألقي إلى البحر،فصار ثلث البحر دماً. ومات ثلث الخلائق التـي في البحر التي لها حياة، وأهلك</a:t>
            </a:r>
            <a:endParaRPr lang="en-US" dirty="0"/>
          </a:p>
        </p:txBody>
      </p:sp>
    </p:spTree>
    <p:extLst>
      <p:ext uri="{BB962C8B-B14F-4D97-AF65-F5344CB8AC3E}">
        <p14:creationId xmlns:p14="http://schemas.microsoft.com/office/powerpoint/2010/main" val="4071768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أيها الرب إلهنا علمنا جميع عدلك فليرجع رجزك عنا لأننا بقينا قليلين في الأمم في المواضع الذي أقصيتنا إليه. أسمع يا رب صلاتنا وتضرعنا ونجنا من أجلك وهب لنا نعمة أمام الذين سبونا. لكي تعلم الأرض كلها أنك أنت</a:t>
            </a:r>
            <a:endParaRPr lang="en-US" dirty="0"/>
          </a:p>
        </p:txBody>
      </p:sp>
    </p:spTree>
    <p:extLst>
      <p:ext uri="{BB962C8B-B14F-4D97-AF65-F5344CB8AC3E}">
        <p14:creationId xmlns:p14="http://schemas.microsoft.com/office/powerpoint/2010/main" val="1832675956"/>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ثلث السفن. ثم بوق الملاك الثالث ،فسقط من السماء كوكب عظيم متقد كمصباحٍ،ووقع علـى ثلث الأنهار وعلى ينابيع المياه. </a:t>
            </a:r>
            <a:endParaRPr lang="en-US" dirty="0"/>
          </a:p>
        </p:txBody>
      </p:sp>
    </p:spTree>
    <p:extLst>
      <p:ext uri="{BB962C8B-B14F-4D97-AF65-F5344CB8AC3E}">
        <p14:creationId xmlns:p14="http://schemas.microsoft.com/office/powerpoint/2010/main" val="674190142"/>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واسـم الكـوكــب «الأفسنتــين». فصار ثلث المياه أفسنتيناً، ومات كثيرون من الناس من المياه لأنها صارت مرةً. ثم بوق الملاك الرابع، </a:t>
            </a:r>
            <a:endParaRPr lang="en-US" dirty="0"/>
          </a:p>
        </p:txBody>
      </p:sp>
    </p:spTree>
    <p:extLst>
      <p:ext uri="{BB962C8B-B14F-4D97-AF65-F5344CB8AC3E}">
        <p14:creationId xmlns:p14="http://schemas.microsoft.com/office/powerpoint/2010/main" val="1179369984"/>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 فضرب ثلث الشمس وثلـث القمر وثلث النجوم، حتى يظلم ثلثهن، والنهار لا يضيء ثلثه، والليل كذلك. ثم نظرت وسمعت ملاكاً طائراً في وسط</a:t>
            </a:r>
            <a:endParaRPr lang="en-US" dirty="0"/>
          </a:p>
        </p:txBody>
      </p:sp>
    </p:spTree>
    <p:extLst>
      <p:ext uri="{BB962C8B-B14F-4D97-AF65-F5344CB8AC3E}">
        <p14:creationId xmlns:p14="http://schemas.microsoft.com/office/powerpoint/2010/main" val="3464263205"/>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السماء قائلاً بصـوتٍ عظيـمٍ: «ويـل ويـل ويـل للساكنين على الأرض من أجل بقية أصوات أبواق الثلاثة الملائكة المزمعين أن يبوقوا». </a:t>
            </a:r>
            <a:endParaRPr lang="en-US" dirty="0"/>
          </a:p>
        </p:txBody>
      </p:sp>
    </p:spTree>
    <p:extLst>
      <p:ext uri="{BB962C8B-B14F-4D97-AF65-F5344CB8AC3E}">
        <p14:creationId xmlns:p14="http://schemas.microsoft.com/office/powerpoint/2010/main" val="1917473718"/>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490B9-119E-48D6-A83A-598048FE579E}"/>
              </a:ext>
            </a:extLst>
          </p:cNvPr>
          <p:cNvSpPr>
            <a:spLocks noGrp="1"/>
          </p:cNvSpPr>
          <p:nvPr>
            <p:ph type="title"/>
          </p:nvPr>
        </p:nvSpPr>
        <p:spPr/>
        <p:txBody>
          <a:bodyPr/>
          <a:lstStyle/>
          <a:p>
            <a:r>
              <a:rPr lang="ar-EG" dirty="0"/>
              <a:t>الإصحاح التاسع</a:t>
            </a:r>
            <a:endParaRPr lang="en-US" dirty="0"/>
          </a:p>
        </p:txBody>
      </p:sp>
    </p:spTree>
    <p:extLst>
      <p:ext uri="{BB962C8B-B14F-4D97-AF65-F5344CB8AC3E}">
        <p14:creationId xmlns:p14="http://schemas.microsoft.com/office/powerpoint/2010/main" val="902699364"/>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ثم بوق الملاك الخامس، فرأيت كوكباً قد سقط من السماء إلى الأرض، وأعطي مفتاح بئر الهاوية. ففتح بئر الهاوية، </a:t>
            </a:r>
            <a:endParaRPr lang="en-US" dirty="0"/>
          </a:p>
        </p:txBody>
      </p:sp>
    </p:spTree>
    <p:extLst>
      <p:ext uri="{BB962C8B-B14F-4D97-AF65-F5344CB8AC3E}">
        <p14:creationId xmlns:p14="http://schemas.microsoft.com/office/powerpoint/2010/main" val="1888850786"/>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فصعد دخان من البئر كدخان أتونٍ عظيمٍ، فأظلمت  الشمس والجو من دخان البئر. ومن الدخان خرج جراد على الأرض، فأعطي سلطاناً كما لعقارب</a:t>
            </a:r>
            <a:endParaRPr lang="en-US" dirty="0"/>
          </a:p>
        </p:txBody>
      </p:sp>
    </p:spTree>
    <p:extLst>
      <p:ext uri="{BB962C8B-B14F-4D97-AF65-F5344CB8AC3E}">
        <p14:creationId xmlns:p14="http://schemas.microsoft.com/office/powerpoint/2010/main" val="1993867388"/>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الأرض سلطان. وقيل له أن لا يضر عشب الأرض ولا شيئاً أخضرولا شجرةً ما، إلا الناس فقط الذين ليس لهم ختم الله على جباههم. وأعطي أن لا يقتلهم بل أن يتعذبوا خمسة أشهرٍ. </a:t>
            </a:r>
          </a:p>
        </p:txBody>
      </p:sp>
    </p:spTree>
    <p:extLst>
      <p:ext uri="{BB962C8B-B14F-4D97-AF65-F5344CB8AC3E}">
        <p14:creationId xmlns:p14="http://schemas.microsoft.com/office/powerpoint/2010/main" val="1269071090"/>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وعذابه كعذاب عقربٍ إذا لدغ إنساناً. وفي تلك الأيام سيطلب الناس الموت ولا يجدونه، ويرغبون أن يموتوا فيهرب الموت منهم.وشكل الجراد شبه خيلٍ</a:t>
            </a:r>
          </a:p>
        </p:txBody>
      </p:sp>
    </p:spTree>
    <p:extLst>
      <p:ext uri="{BB962C8B-B14F-4D97-AF65-F5344CB8AC3E}">
        <p14:creationId xmlns:p14="http://schemas.microsoft.com/office/powerpoint/2010/main" val="1451931089"/>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مهيأةٍ للحرب، وعلى رؤوسها كأكاليل شبه الذهـب، ووجوهها كوجوه الناس. وكان لها شعـر كشعـر النساء، وكانت أسنانها كأسنان الأسود، وكان لها</a:t>
            </a:r>
          </a:p>
        </p:txBody>
      </p:sp>
    </p:spTree>
    <p:extLst>
      <p:ext uri="{BB962C8B-B14F-4D97-AF65-F5344CB8AC3E}">
        <p14:creationId xmlns:p14="http://schemas.microsoft.com/office/powerpoint/2010/main" val="27386023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الرب إلهنا. لأن أسمك الذي دعى به على إسرائيل وعلى جنسه.</a:t>
            </a:r>
          </a:p>
        </p:txBody>
      </p:sp>
    </p:spTree>
    <p:extLst>
      <p:ext uri="{BB962C8B-B14F-4D97-AF65-F5344CB8AC3E}">
        <p14:creationId xmlns:p14="http://schemas.microsoft.com/office/powerpoint/2010/main" val="1291953013"/>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دروع كدروعٍ من حديدٍ، وصوت أجنحتها كصوت مركبات خيلٍ كثيرةٍ تجري إلى قـتالٍ. ولها أذناب شبه العقارب، وكانت في أذنابهـا حمات، وسلطانها أن تؤذي الناس خمسة أشهرٍ.</a:t>
            </a:r>
          </a:p>
        </p:txBody>
      </p:sp>
    </p:spTree>
    <p:extLst>
      <p:ext uri="{BB962C8B-B14F-4D97-AF65-F5344CB8AC3E}">
        <p14:creationId xmlns:p14="http://schemas.microsoft.com/office/powerpoint/2010/main" val="3400554179"/>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ولها ملاك الهاوية ملكاـً عليهـا اسمه بالعبرانية «أبدون» وله باليونانية اسم «أبوليون». الويل الواحد مضى هوذا يأتي ويلان أيضاً بعد هذا </a:t>
            </a:r>
          </a:p>
        </p:txBody>
      </p:sp>
    </p:spTree>
    <p:extLst>
      <p:ext uri="{BB962C8B-B14F-4D97-AF65-F5344CB8AC3E}">
        <p14:creationId xmlns:p14="http://schemas.microsoft.com/office/powerpoint/2010/main" val="182536829"/>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ثـم بـوق المـلاك السـادس، فسمعـت صـوتاً واحداً من أربعة قرون مذبح الذهب الذي أمـام الله، قـائـلاً للمـلاك السـادس الذي معه البوق: «فـك الأربعة الملائكة المقيدين عند النهر العظيم الفرات». </a:t>
            </a:r>
            <a:endParaRPr lang="en-US" dirty="0"/>
          </a:p>
        </p:txBody>
      </p:sp>
    </p:spTree>
    <p:extLst>
      <p:ext uri="{BB962C8B-B14F-4D97-AF65-F5344CB8AC3E}">
        <p14:creationId xmlns:p14="http://schemas.microsoft.com/office/powerpoint/2010/main" val="2010620803"/>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فانفك الأربعـة المـلائكة المعدون للساعة واليوم والشهر والسنة، لكـــي يقتلـوا ثلــث النـاس. وعـدد جيوش الفرسان مئتا مليـونٍ. وأنـا سمعــت عـددهـم. </a:t>
            </a:r>
            <a:endParaRPr lang="en-US" dirty="0"/>
          </a:p>
        </p:txBody>
      </p:sp>
    </p:spTree>
    <p:extLst>
      <p:ext uri="{BB962C8B-B14F-4D97-AF65-F5344CB8AC3E}">
        <p14:creationId xmlns:p14="http://schemas.microsoft.com/office/powerpoint/2010/main" val="2162695987"/>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وهكذا رأيت الخيل في الرؤيا والجالسين عليها، لهم دروع نـارية وأسمانجونية وكبريتية، ورؤوس الخيـل كــرؤوس الأســـود، ومن أفواهها يخرج نار</a:t>
            </a:r>
            <a:endParaRPr lang="en-US" dirty="0"/>
          </a:p>
        </p:txBody>
      </p:sp>
    </p:spTree>
    <p:extLst>
      <p:ext uri="{BB962C8B-B14F-4D97-AF65-F5344CB8AC3E}">
        <p14:creationId xmlns:p14="http://schemas.microsoft.com/office/powerpoint/2010/main" val="1993531472"/>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 ودخان وكبريت. من هذه الثلاثة قتل ثلث الناس من النار والدخان والكبريت الخارجة من أفواهها، فإن سلطانها هو في أفواهها وفي أذنابها، لأن أذنابها شبه الحيات ولها رؤوس وبها تضر. </a:t>
            </a:r>
            <a:endParaRPr lang="en-US" dirty="0"/>
          </a:p>
        </p:txBody>
      </p:sp>
    </p:spTree>
    <p:extLst>
      <p:ext uri="{BB962C8B-B14F-4D97-AF65-F5344CB8AC3E}">
        <p14:creationId xmlns:p14="http://schemas.microsoft.com/office/powerpoint/2010/main" val="1625961856"/>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وأما بقية الناس الذين لم يقتلوا بهذه الضربات فلم يتوبوا عن أعمال أيديهم، حتى لا يسجدوا للشياطين وأصنام الذهب والفضة والنحاس والحجر والخشب التي لا تستطيع أن تبصر ولا تسمع ولا تمشي، </a:t>
            </a:r>
            <a:endParaRPr lang="en-US" dirty="0"/>
          </a:p>
        </p:txBody>
      </p:sp>
    </p:spTree>
    <p:extLst>
      <p:ext uri="{BB962C8B-B14F-4D97-AF65-F5344CB8AC3E}">
        <p14:creationId xmlns:p14="http://schemas.microsoft.com/office/powerpoint/2010/main" val="4250601570"/>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ولا تابوا عن قتلهم ولا عن سحرهم ولا عن زناهم ولا عن سرقتهم. </a:t>
            </a:r>
            <a:endParaRPr lang="en-US" dirty="0"/>
          </a:p>
        </p:txBody>
      </p:sp>
    </p:spTree>
    <p:extLst>
      <p:ext uri="{BB962C8B-B14F-4D97-AF65-F5344CB8AC3E}">
        <p14:creationId xmlns:p14="http://schemas.microsoft.com/office/powerpoint/2010/main" val="1498814815"/>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E296C-891C-41C2-BD34-48D348503726}"/>
              </a:ext>
            </a:extLst>
          </p:cNvPr>
          <p:cNvSpPr>
            <a:spLocks noGrp="1"/>
          </p:cNvSpPr>
          <p:nvPr>
            <p:ph type="title"/>
          </p:nvPr>
        </p:nvSpPr>
        <p:spPr/>
        <p:txBody>
          <a:bodyPr/>
          <a:lstStyle/>
          <a:p>
            <a:r>
              <a:rPr lang="ar-EG" dirty="0"/>
              <a:t>الإصحاح العاشر</a:t>
            </a:r>
            <a:endParaRPr lang="en-US" dirty="0"/>
          </a:p>
        </p:txBody>
      </p:sp>
    </p:spTree>
    <p:extLst>
      <p:ext uri="{BB962C8B-B14F-4D97-AF65-F5344CB8AC3E}">
        <p14:creationId xmlns:p14="http://schemas.microsoft.com/office/powerpoint/2010/main" val="2697122355"/>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ثم رأيت ملاكاً آخـر قـوياً نازلاً من السماء، متسربلاً بسحابةٍ، وعـلى رأسه قـوس قــزح، ووجهه كالشمس، ورجلاه كعمودي نارٍ، ومعه في يده سفر صغير مـفتوح.</a:t>
            </a:r>
            <a:endParaRPr lang="en-US" dirty="0"/>
          </a:p>
        </p:txBody>
      </p:sp>
    </p:spTree>
    <p:extLst>
      <p:ext uri="{BB962C8B-B14F-4D97-AF65-F5344CB8AC3E}">
        <p14:creationId xmlns:p14="http://schemas.microsoft.com/office/powerpoint/2010/main" val="31926652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746485"/>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 فـوضع رجـله اليمنى على البحر واليسرى على الأرض، وصرخ بصوتٍ عظيمٍ كما يزمجر الأسد. </a:t>
            </a:r>
            <a:endParaRPr lang="en-US" dirty="0"/>
          </a:p>
        </p:txBody>
      </p:sp>
    </p:spTree>
    <p:extLst>
      <p:ext uri="{BB962C8B-B14F-4D97-AF65-F5344CB8AC3E}">
        <p14:creationId xmlns:p14="http://schemas.microsoft.com/office/powerpoint/2010/main" val="3967638792"/>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وبعد مـا تكلمت الرعود السبعة بأصواتها كنت مزمعاً أن أكتب، فسمعت صوتاً من السماء قائلاً لي: «اختم على ما تكلمت به الرعود السبعة</a:t>
            </a:r>
            <a:endParaRPr lang="en-US" dirty="0"/>
          </a:p>
        </p:txBody>
      </p:sp>
    </p:spTree>
    <p:extLst>
      <p:ext uri="{BB962C8B-B14F-4D97-AF65-F5344CB8AC3E}">
        <p14:creationId xmlns:p14="http://schemas.microsoft.com/office/powerpoint/2010/main" val="3830725661"/>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 ولا تكتبه». والملاك الذي رأيته واقـفاً على البحر وعلى الأرض، رفع يده إلى السماء، وأقسم بالحي إلى أبد الآبدين، الــذي خلق السماء وما فيها </a:t>
            </a:r>
            <a:endParaRPr lang="en-US" dirty="0"/>
          </a:p>
        </p:txBody>
      </p:sp>
    </p:spTree>
    <p:extLst>
      <p:ext uri="{BB962C8B-B14F-4D97-AF65-F5344CB8AC3E}">
        <p14:creationId xmlns:p14="http://schemas.microsoft.com/office/powerpoint/2010/main" val="1406925708"/>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والأرض وما فيها والبحر وما فيه، أن لا يكون زمان بعد، بل في أيام صوت الملاك السابـع متى أزمع أن يبوق يتم أيضاً سر الله،</a:t>
            </a:r>
            <a:endParaRPr lang="en-US" dirty="0"/>
          </a:p>
        </p:txBody>
      </p:sp>
    </p:spTree>
    <p:extLst>
      <p:ext uri="{BB962C8B-B14F-4D97-AF65-F5344CB8AC3E}">
        <p14:creationId xmlns:p14="http://schemas.microsoft.com/office/powerpoint/2010/main" val="2275805124"/>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كما بشر عبيده الأنبياء. والصوت الذي كنت قد سمعته من السماء كلمني أيضاً وقــال:</a:t>
            </a:r>
            <a:endParaRPr lang="en-US" dirty="0"/>
          </a:p>
        </p:txBody>
      </p:sp>
    </p:spTree>
    <p:extLst>
      <p:ext uri="{BB962C8B-B14F-4D97-AF65-F5344CB8AC3E}">
        <p14:creationId xmlns:p14="http://schemas.microsoft.com/office/powerpoint/2010/main" val="498500265"/>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«اذهب خذ السفرالصغير في يد الملاك الواقف على البحر وعلى الأرض». فـذهبت إلى الملاك قائلاً له: «أعطني السفر الصغير». </a:t>
            </a:r>
            <a:endParaRPr lang="en-US" dirty="0"/>
          </a:p>
        </p:txBody>
      </p:sp>
    </p:spTree>
    <p:extLst>
      <p:ext uri="{BB962C8B-B14F-4D97-AF65-F5344CB8AC3E}">
        <p14:creationId xmlns:p14="http://schemas.microsoft.com/office/powerpoint/2010/main" val="5404308"/>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فقال لي: «خذه وكله، فسيجعل جوفك مراً، ولكنه في فمك يكون حلواً كالعـسل». فأخذت السفر الصغير من يد الملاك وأكلته، </a:t>
            </a:r>
            <a:endParaRPr lang="en-US" dirty="0"/>
          </a:p>
        </p:txBody>
      </p:sp>
    </p:spTree>
    <p:extLst>
      <p:ext uri="{BB962C8B-B14F-4D97-AF65-F5344CB8AC3E}">
        <p14:creationId xmlns:p14="http://schemas.microsoft.com/office/powerpoint/2010/main" val="2220203438"/>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 فكان في فمي حلواً كالعسل. وبعد ما أكلته صـــار جوفي مراً. فقال لــي: «يجـب أنـك تتنبــأ أيضاً علـى شعوبٍ وأممٍ وألسنةٍ وملوكٍ كثيرين». </a:t>
            </a:r>
            <a:endParaRPr lang="en-US" dirty="0"/>
          </a:p>
        </p:txBody>
      </p:sp>
    </p:spTree>
    <p:extLst>
      <p:ext uri="{BB962C8B-B14F-4D97-AF65-F5344CB8AC3E}">
        <p14:creationId xmlns:p14="http://schemas.microsoft.com/office/powerpoint/2010/main" val="2970266742"/>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87E5D8-8B0D-4B7D-AE71-C1F3C93125A3}"/>
              </a:ext>
            </a:extLst>
          </p:cNvPr>
          <p:cNvSpPr>
            <a:spLocks noGrp="1"/>
          </p:cNvSpPr>
          <p:nvPr>
            <p:ph type="title"/>
          </p:nvPr>
        </p:nvSpPr>
        <p:spPr/>
        <p:txBody>
          <a:bodyPr/>
          <a:lstStyle/>
          <a:p>
            <a:r>
              <a:rPr lang="ar-EG" dirty="0"/>
              <a:t>الإصحاح الحادي العاشر</a:t>
            </a:r>
            <a:endParaRPr lang="en-US" dirty="0"/>
          </a:p>
        </p:txBody>
      </p:sp>
    </p:spTree>
    <p:extLst>
      <p:ext uri="{BB962C8B-B14F-4D97-AF65-F5344CB8AC3E}">
        <p14:creationId xmlns:p14="http://schemas.microsoft.com/office/powerpoint/2010/main" val="404263538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ثم أعطيت قصبةً شبه عصاً، ووقف الملاك قائلاً لي: «قم وقس هيكل الله والمذبح والساجدين فيه. وأما الدار التي هي خارج الهيكل فاطرحها خارجاً ولا تقسها</a:t>
            </a:r>
            <a:endParaRPr lang="en-US" dirty="0"/>
          </a:p>
        </p:txBody>
      </p:sp>
    </p:spTree>
    <p:extLst>
      <p:ext uri="{BB962C8B-B14F-4D97-AF65-F5344CB8AC3E}">
        <p14:creationId xmlns:p14="http://schemas.microsoft.com/office/powerpoint/2010/main" val="9966255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تسبحة إيليا النبي </a:t>
            </a:r>
            <a:r>
              <a:rPr lang="ar-EG" dirty="0"/>
              <a:t>(</a:t>
            </a:r>
            <a:r>
              <a:rPr lang="ar-SA" dirty="0"/>
              <a:t>1 مل</a:t>
            </a:r>
            <a:r>
              <a:rPr lang="ar-EG" dirty="0"/>
              <a:t> </a:t>
            </a:r>
            <a:r>
              <a:rPr lang="ar-SA" dirty="0"/>
              <a:t>18 : 36 </a:t>
            </a:r>
            <a:r>
              <a:rPr lang="en-US" dirty="0"/>
              <a:t>–</a:t>
            </a:r>
            <a:r>
              <a:rPr lang="ar-SA" dirty="0"/>
              <a:t> 39) </a:t>
            </a:r>
            <a:endParaRPr lang="en-US" dirty="0"/>
          </a:p>
        </p:txBody>
      </p:sp>
    </p:spTree>
    <p:extLst>
      <p:ext uri="{BB962C8B-B14F-4D97-AF65-F5344CB8AC3E}">
        <p14:creationId xmlns:p14="http://schemas.microsoft.com/office/powerpoint/2010/main" val="3868617189"/>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 لأنها قد أعطيت للأمم، وسيدوسون المدينة المقدسة اثنين وأربعين شهراً وسأعطي لشاهدي</a:t>
            </a:r>
            <a:endParaRPr lang="en-US" dirty="0"/>
          </a:p>
        </p:txBody>
      </p:sp>
    </p:spTree>
    <p:extLst>
      <p:ext uri="{BB962C8B-B14F-4D97-AF65-F5344CB8AC3E}">
        <p14:creationId xmlns:p14="http://schemas.microsoft.com/office/powerpoint/2010/main" val="3640274827"/>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فيتنبآن ألفاً ومئتين وستين يوماً، لابسين مسوحاً». هذان هما الزيتونتان والمنارتان القائمتان أمام رب الأرض. وإن كان أحد يريد أن يؤذيهما، تخرج نار من فمهما</a:t>
            </a:r>
            <a:endParaRPr lang="en-US" dirty="0"/>
          </a:p>
        </p:txBody>
      </p:sp>
    </p:spTree>
    <p:extLst>
      <p:ext uri="{BB962C8B-B14F-4D97-AF65-F5344CB8AC3E}">
        <p14:creationId xmlns:p14="http://schemas.microsoft.com/office/powerpoint/2010/main" val="2223749755"/>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وتأكل أعداءهما . وإن كان أحد يريد أن يؤذيهما فهكذا لابد أنه يقتل. هذان لهما السلطان أن يغلقا السماء حتى لا تمطر مطراً في أيام نبوتهما، ولهما سلطان على المياه</a:t>
            </a:r>
            <a:endParaRPr lang="en-US" dirty="0"/>
          </a:p>
        </p:txBody>
      </p:sp>
    </p:spTree>
    <p:extLst>
      <p:ext uri="{BB962C8B-B14F-4D97-AF65-F5344CB8AC3E}">
        <p14:creationId xmlns:p14="http://schemas.microsoft.com/office/powerpoint/2010/main" val="1668071030"/>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أن يحولاها إلى دمٍ، وأن يضربا الأرض بكل ضربةٍ كلما أرادا. ومتى تمما شهادتهما فالوحش الصاعد من الهاوية سيصنع معهما حرباً ويغلبهما ويقتلهما. وتكون جثتاهما على شارع</a:t>
            </a:r>
          </a:p>
        </p:txBody>
      </p:sp>
    </p:spTree>
    <p:extLst>
      <p:ext uri="{BB962C8B-B14F-4D97-AF65-F5344CB8AC3E}">
        <p14:creationId xmlns:p14="http://schemas.microsoft.com/office/powerpoint/2010/main" val="1960401472"/>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المدينة العظيمة التي تدعى روحياً سدوم ومصر، حيث صلب ربنا أيضاً. وينظر أناس من الشعوب والقبائل والألسنة والأمم جثتيهما ثلاثة أيامٍ ونصفاً، ولا يدعون</a:t>
            </a:r>
          </a:p>
        </p:txBody>
      </p:sp>
    </p:spTree>
    <p:extLst>
      <p:ext uri="{BB962C8B-B14F-4D97-AF65-F5344CB8AC3E}">
        <p14:creationId xmlns:p14="http://schemas.microsoft.com/office/powerpoint/2010/main" val="1361273826"/>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جثتيهما توضعان فـي قبورٍ. ويشمت بهما الساكنون على الأرض ويتهللون، ويرسلون هدايا بعضهم لبعضٍ لأن هذين النبيين كانا قد عذبا الساكنين علـــى الأرض</a:t>
            </a:r>
          </a:p>
        </p:txBody>
      </p:sp>
    </p:spTree>
    <p:extLst>
      <p:ext uri="{BB962C8B-B14F-4D97-AF65-F5344CB8AC3E}">
        <p14:creationId xmlns:p14="http://schemas.microsoft.com/office/powerpoint/2010/main" val="1298056159"/>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 ثـم بعـد الثلاثة الأيام والنصف دخل فيهما روح حياةٍ من الله، فوقفا على أرجلهما. ووقع خوف عظيم على الذين كانوا ينظرونهما. وسمعوا صوتاً</a:t>
            </a:r>
          </a:p>
        </p:txBody>
      </p:sp>
    </p:spTree>
    <p:extLst>
      <p:ext uri="{BB962C8B-B14F-4D97-AF65-F5344CB8AC3E}">
        <p14:creationId xmlns:p14="http://schemas.microsoft.com/office/powerpoint/2010/main" val="408222473"/>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عظيماً من السماء قائلاً لهما: «اصعدا إلى ههنا». فصعدا إلى السماء في السحابة، ونظرهما أعداؤهما. وفي تلك الساعة حدثت زلـزلـة عظيمة، </a:t>
            </a:r>
          </a:p>
        </p:txBody>
      </p:sp>
    </p:spTree>
    <p:extLst>
      <p:ext uri="{BB962C8B-B14F-4D97-AF65-F5344CB8AC3E}">
        <p14:creationId xmlns:p14="http://schemas.microsoft.com/office/powerpoint/2010/main" val="226853553"/>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فسقط عشر المدينة، وقتل بالزلزلة أسماء من الناس: سبعة آلافٍ. وصار الباقون في رعبةٍ، وأعطوا مجداً لإله السماء. الويل الثاني مضى وهوذا الويل الثالث يأتي سريعاً. </a:t>
            </a:r>
            <a:endParaRPr lang="en-US" dirty="0"/>
          </a:p>
        </p:txBody>
      </p:sp>
    </p:spTree>
    <p:extLst>
      <p:ext uri="{BB962C8B-B14F-4D97-AF65-F5344CB8AC3E}">
        <p14:creationId xmlns:p14="http://schemas.microsoft.com/office/powerpoint/2010/main" val="1836818355"/>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ثم بوق الملاك السابع، فحدثت أصوات عظيمة في السماء قائلةً: «قد صارت ممالك العالم لربنا ومسيحه، فسيملك إلى أبد الآبدين». </a:t>
            </a:r>
            <a:endParaRPr lang="en-US" dirty="0"/>
          </a:p>
        </p:txBody>
      </p:sp>
    </p:spTree>
    <p:extLst>
      <p:ext uri="{BB962C8B-B14F-4D97-AF65-F5344CB8AC3E}">
        <p14:creationId xmlns:p14="http://schemas.microsoft.com/office/powerpoint/2010/main" val="41352504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تسبحة إيليا النبي</a:t>
            </a:r>
            <a:br>
              <a:rPr lang="ar-EG" dirty="0"/>
            </a:br>
            <a:endParaRPr lang="en-US" dirty="0"/>
          </a:p>
        </p:txBody>
      </p:sp>
    </p:spTree>
    <p:extLst>
      <p:ext uri="{BB962C8B-B14F-4D97-AF65-F5344CB8AC3E}">
        <p14:creationId xmlns:p14="http://schemas.microsoft.com/office/powerpoint/2010/main" val="2230968829"/>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والأربعة والعشرون شيخاً الجالسون أمام الله على عروشهم خروا على وجوههم وسجدوا لله قائلين: «نشكرك أيها الرب الإله القادر على كل شيءٍ، الكائن والذي كان والذي</a:t>
            </a:r>
          </a:p>
        </p:txBody>
      </p:sp>
    </p:spTree>
    <p:extLst>
      <p:ext uri="{BB962C8B-B14F-4D97-AF65-F5344CB8AC3E}">
        <p14:creationId xmlns:p14="http://schemas.microsoft.com/office/powerpoint/2010/main" val="3231530632"/>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 يأتي، لأنك أخذت قدرتك. وغضبت الأمم فأتى غضبك وزمان الأموات ليدانوا، ولتعطى الأجرة لعبيدك الأنبياء والقديسين والخائفين اسمك، الصغار والكبار، وليهلك الذين كانوا يهلكون الأرض». </a:t>
            </a:r>
          </a:p>
        </p:txBody>
      </p:sp>
    </p:spTree>
    <p:extLst>
      <p:ext uri="{BB962C8B-B14F-4D97-AF65-F5344CB8AC3E}">
        <p14:creationId xmlns:p14="http://schemas.microsoft.com/office/powerpoint/2010/main" val="4150819179"/>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وانفتح هيكل الله في السماء، وظهر</a:t>
            </a:r>
            <a:r>
              <a:rPr lang="ar-EG"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تابوت عهده في هيكله، وحدثت بروق وأصوات ورعود و زلـزلـة و برد عظيم.</a:t>
            </a:r>
          </a:p>
        </p:txBody>
      </p:sp>
    </p:spTree>
    <p:extLst>
      <p:ext uri="{BB962C8B-B14F-4D97-AF65-F5344CB8AC3E}">
        <p14:creationId xmlns:p14="http://schemas.microsoft.com/office/powerpoint/2010/main" val="3090092297"/>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2A3987-C1DE-4187-97EB-5BEA872A5845}"/>
              </a:ext>
            </a:extLst>
          </p:cNvPr>
          <p:cNvSpPr>
            <a:spLocks noGrp="1"/>
          </p:cNvSpPr>
          <p:nvPr>
            <p:ph type="title"/>
          </p:nvPr>
        </p:nvSpPr>
        <p:spPr/>
        <p:txBody>
          <a:bodyPr/>
          <a:lstStyle/>
          <a:p>
            <a:r>
              <a:rPr lang="ar-EG" dirty="0"/>
              <a:t>الإصحاح الثاني العاشر</a:t>
            </a:r>
            <a:endParaRPr lang="en-US" dirty="0"/>
          </a:p>
        </p:txBody>
      </p:sp>
    </p:spTree>
    <p:extLst>
      <p:ext uri="{BB962C8B-B14F-4D97-AF65-F5344CB8AC3E}">
        <p14:creationId xmlns:p14="http://schemas.microsoft.com/office/powerpoint/2010/main" val="382295250"/>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r>
              <a:rPr lang="ar-EG" sz="3600" dirty="0"/>
              <a:t>وظهرت آية عظيمة في السماء: امرأة متسربلة بالشمس، والقمر تحت رجليها، وعلى رأسها إكليل من اثني عشر كوكباً، وهي حبلى تصرخ متمخضة ومتوجعة لتلد وظهرت آية أخرى في السماء: هوذا تنين عظيم أحمر</a:t>
            </a:r>
          </a:p>
        </p:txBody>
      </p:sp>
    </p:spTree>
    <p:extLst>
      <p:ext uri="{BB962C8B-B14F-4D97-AF65-F5344CB8AC3E}">
        <p14:creationId xmlns:p14="http://schemas.microsoft.com/office/powerpoint/2010/main" val="2107798904"/>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له سبعة رؤوسٍ وعشرة قرونٍ، وعلى رؤوسه سبعة تيجانٍ. وذنبه يجر ثلث نجوم السماء فطرحها إلى الأرض. والتنين وقف أمام المرأة العتيدة أن تلد حتى يبتلع ولدها متى ولدت فولدت ابناً ذكـراً عتيـداً أن يرعـى</a:t>
            </a:r>
          </a:p>
        </p:txBody>
      </p:sp>
    </p:spTree>
    <p:extLst>
      <p:ext uri="{BB962C8B-B14F-4D97-AF65-F5344CB8AC3E}">
        <p14:creationId xmlns:p14="http://schemas.microsoft.com/office/powerpoint/2010/main" val="3793500420"/>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جميـع الأمـم بعصـاً مـن حديدٍ. واختطف ولدها إلى الله وإلى عرشـه، والمـرأة هربـت إلى البرية حيث لها موضع معد من الله لكي يعولوها هناك ألفـاً ومئتـين وستـين يومـاً. </a:t>
            </a:r>
          </a:p>
        </p:txBody>
      </p:sp>
    </p:spTree>
    <p:extLst>
      <p:ext uri="{BB962C8B-B14F-4D97-AF65-F5344CB8AC3E}">
        <p14:creationId xmlns:p14="http://schemas.microsoft.com/office/powerpoint/2010/main" val="2288780181"/>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وحدثت حرب في السماء: ميخائيل وملائكته حاربوا التنين. وحارب التنين وملائكته ولم يقووا، فلم يوجد مكانهم بعد ذلك في السماء. فطرح التنين العظيم، الحية القديمة المدعو</a:t>
            </a:r>
          </a:p>
        </p:txBody>
      </p:sp>
    </p:spTree>
    <p:extLst>
      <p:ext uri="{BB962C8B-B14F-4D97-AF65-F5344CB8AC3E}">
        <p14:creationId xmlns:p14="http://schemas.microsoft.com/office/powerpoint/2010/main" val="1833351460"/>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إبليس والشيطان، الـذي يضل العالم كله طرح إلى الأرض، وطرحت معه ملائكته. وسمعت صوتاً عظيماً قائلاً في السماء: «الآن صار خلاص إلهنا و قدرته وملكه</a:t>
            </a:r>
          </a:p>
        </p:txBody>
      </p:sp>
    </p:spTree>
    <p:extLst>
      <p:ext uri="{BB962C8B-B14F-4D97-AF65-F5344CB8AC3E}">
        <p14:creationId xmlns:p14="http://schemas.microsoft.com/office/powerpoint/2010/main" val="2807601235"/>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وسلطان مسيحه، لأنه قد طرح  المشتكي على إخوتنا الذي كان يشتكي عليهم أمـام إلهـنا نهاراً وليلاً. وهم غلبوه بدم الخروف وبكلمة شهادتهم، ولم يحبوا حياتهم حتى الموت.</a:t>
            </a:r>
            <a:endParaRPr lang="en-US" dirty="0"/>
          </a:p>
        </p:txBody>
      </p:sp>
    </p:spTree>
    <p:extLst>
      <p:ext uri="{BB962C8B-B14F-4D97-AF65-F5344CB8AC3E}">
        <p14:creationId xmlns:p14="http://schemas.microsoft.com/office/powerpoint/2010/main" val="1134299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وكان عند اصعاد التقدمة أن إيليا النبي تقدم وقال: أيها الرب إله إبراهيم واسحق وإسرائيل ليعلم اليوم أنك أنت الله في إسرائيل. وأني أنا عبدك وبأمرك قد فعلت كل هذه الأمور. استجب لي يا رب. استجب لي ليعلم هذا هذا</a:t>
            </a:r>
            <a:endParaRPr lang="en-US" dirty="0"/>
          </a:p>
        </p:txBody>
      </p:sp>
    </p:spTree>
    <p:extLst>
      <p:ext uri="{BB962C8B-B14F-4D97-AF65-F5344CB8AC3E}">
        <p14:creationId xmlns:p14="http://schemas.microsoft.com/office/powerpoint/2010/main" val="3014089939"/>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من أجل هذا افرحي أيتها السماوات والساكنون فيها.ويل لساكني الأرض و البحر، لأن إبليس نزل إليكم وبه غضب عظيم، عالماً أن له زماناً قليلاً». </a:t>
            </a:r>
            <a:endParaRPr lang="en-US" dirty="0"/>
          </a:p>
        </p:txBody>
      </p:sp>
    </p:spTree>
    <p:extLst>
      <p:ext uri="{BB962C8B-B14F-4D97-AF65-F5344CB8AC3E}">
        <p14:creationId xmlns:p14="http://schemas.microsoft.com/office/powerpoint/2010/main" val="3658426054"/>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ولما رأى التنين أنه طرح إلى الأرض، اضطهد المرأة التي ولدت الابن الذكر، فأعطيت المرأة</a:t>
            </a:r>
            <a:endParaRPr lang="en-US" dirty="0"/>
          </a:p>
        </p:txBody>
      </p:sp>
    </p:spTree>
    <p:extLst>
      <p:ext uri="{BB962C8B-B14F-4D97-AF65-F5344CB8AC3E}">
        <p14:creationId xmlns:p14="http://schemas.microsoft.com/office/powerpoint/2010/main" val="212014979"/>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جناحي النسر العظـيم لكي تطير إلى البرية إلى موضعها، حيث تعال زماناً وزمانين ونصف زمانٍ من وجه الحية. </a:t>
            </a:r>
            <a:endParaRPr lang="en-US" dirty="0"/>
          </a:p>
        </p:txBody>
      </p:sp>
    </p:spTree>
    <p:extLst>
      <p:ext uri="{BB962C8B-B14F-4D97-AF65-F5344CB8AC3E}">
        <p14:creationId xmlns:p14="http://schemas.microsoft.com/office/powerpoint/2010/main" val="3048343613"/>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فألقت الحية من فمها وراء المرأة ماءً كنهرٍ لتجعلها تحمل بالنهر. فأعانت الأرض المرأة</a:t>
            </a:r>
            <a:endParaRPr lang="en-US" dirty="0"/>
          </a:p>
        </p:txBody>
      </p:sp>
    </p:spTree>
    <p:extLst>
      <p:ext uri="{BB962C8B-B14F-4D97-AF65-F5344CB8AC3E}">
        <p14:creationId xmlns:p14="http://schemas.microsoft.com/office/powerpoint/2010/main" val="1956665655"/>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وفتحت الأرض فمها وابتلعت النهر الذي ألقاه التنين من فمه. </a:t>
            </a:r>
          </a:p>
        </p:txBody>
      </p:sp>
    </p:spTree>
    <p:extLst>
      <p:ext uri="{BB962C8B-B14F-4D97-AF65-F5344CB8AC3E}">
        <p14:creationId xmlns:p14="http://schemas.microsoft.com/office/powerpoint/2010/main" val="3694270741"/>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فغضب التنين على المرأة، وذهب ليصنع حرباً مع باقي نسلها الذين يحفظون وصايا اللـه، وعندهم شهادة يسوع المسيح. </a:t>
            </a:r>
          </a:p>
        </p:txBody>
      </p:sp>
    </p:spTree>
    <p:extLst>
      <p:ext uri="{BB962C8B-B14F-4D97-AF65-F5344CB8AC3E}">
        <p14:creationId xmlns:p14="http://schemas.microsoft.com/office/powerpoint/2010/main" val="1647253206"/>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9A789B-4265-4750-A2A4-E7A515C9FBC6}"/>
              </a:ext>
            </a:extLst>
          </p:cNvPr>
          <p:cNvSpPr>
            <a:spLocks noGrp="1"/>
          </p:cNvSpPr>
          <p:nvPr>
            <p:ph type="title"/>
          </p:nvPr>
        </p:nvSpPr>
        <p:spPr/>
        <p:txBody>
          <a:bodyPr/>
          <a:lstStyle/>
          <a:p>
            <a:r>
              <a:rPr lang="ar-EG" dirty="0"/>
              <a:t>الإصحاح الثالث عشر</a:t>
            </a:r>
            <a:endParaRPr lang="en-US" dirty="0"/>
          </a:p>
        </p:txBody>
      </p:sp>
    </p:spTree>
    <p:extLst>
      <p:ext uri="{BB962C8B-B14F-4D97-AF65-F5344CB8AC3E}">
        <p14:creationId xmlns:p14="http://schemas.microsoft.com/office/powerpoint/2010/main" val="785359712"/>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ثم وقفت على رمل البحر، فرأيت وحشاً طالعاً من البحر له سبعة رؤوسٍ وعشرة قرونٍ، وعلى قرونه عشرة تيجانٍ، وعلى رؤوسه اسم تجديفٍ. والوحش</a:t>
            </a:r>
            <a:r>
              <a:rPr lang="en-US"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الذي رأيته كان شبه نمرٍ، وقوائمه كقوائم دب، وفمه كفم أسدٍ. </a:t>
            </a:r>
          </a:p>
        </p:txBody>
      </p:sp>
    </p:spTree>
    <p:extLst>
      <p:ext uri="{BB962C8B-B14F-4D97-AF65-F5344CB8AC3E}">
        <p14:creationId xmlns:p14="http://schemas.microsoft.com/office/powerpoint/2010/main" val="2831006212"/>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وأعطاه التنين قدرته وعـرشه وسلطاناً عظيماً</a:t>
            </a:r>
            <a:r>
              <a:rPr lang="en-US" sz="4400" b="1" dirty="0">
                <a:solidFill>
                  <a:schemeClr val="bg1"/>
                </a:solidFill>
                <a:latin typeface="Times New Roman" pitchFamily="18" charset="0"/>
                <a:cs typeface="Times New Roman" pitchFamily="18" charset="0"/>
              </a:rPr>
              <a:t> </a:t>
            </a:r>
            <a:r>
              <a:rPr lang="ar-EG" sz="4400" b="1" dirty="0">
                <a:solidFill>
                  <a:schemeClr val="bg1"/>
                </a:solidFill>
                <a:latin typeface="Times New Roman" pitchFamily="18" charset="0"/>
                <a:cs typeface="Times New Roman" pitchFamily="18" charset="0"/>
              </a:rPr>
              <a:t>ورأيت واحداً من رؤوسه كأنه مذبوح للموت، وجرحه المميت قد شفي. وتعجبـت كل الأرض وراء الوحش، وسجدوا للتنين الذي أعطى السلطان</a:t>
            </a:r>
            <a:r>
              <a:rPr lang="ar-SA" sz="4400" b="1" dirty="0">
                <a:solidFill>
                  <a:schemeClr val="bg1"/>
                </a:solidFill>
                <a:latin typeface="Times New Roman" pitchFamily="18" charset="0"/>
                <a:cs typeface="Times New Roman" pitchFamily="18" charset="0"/>
              </a:rPr>
              <a:t> </a:t>
            </a:r>
          </a:p>
        </p:txBody>
      </p:sp>
    </p:spTree>
    <p:extLst>
      <p:ext uri="{BB962C8B-B14F-4D97-AF65-F5344CB8AC3E}">
        <p14:creationId xmlns:p14="http://schemas.microsoft.com/office/powerpoint/2010/main" val="2134448118"/>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للوحش، وسجدوا للوحش قائلين: «من هـو مثل الوحش؟ من يستطيع أن يحاربه؟» وأعطي فماً يتكلم بعظائم وتجاديف، </a:t>
            </a:r>
          </a:p>
        </p:txBody>
      </p:sp>
    </p:spTree>
    <p:extLst>
      <p:ext uri="{BB962C8B-B14F-4D97-AF65-F5344CB8AC3E}">
        <p14:creationId xmlns:p14="http://schemas.microsoft.com/office/powerpoint/2010/main" val="3187765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الشعب أنك أنت الرب الإله وأنك انت حولت قلوبهم ورجعوا فسقطت نار الرب وأكلت المحرقة والحطب والحجارة والتراب ولحست المياه التي في القناة. فلما رأي جميع الشعب ذلك </a:t>
            </a:r>
            <a:r>
              <a:rPr lang="ar-EG" sz="4000" dirty="0"/>
              <a:t>سقطوا</a:t>
            </a:r>
            <a:r>
              <a:rPr lang="ar-EG" dirty="0"/>
              <a:t> على </a:t>
            </a:r>
            <a:r>
              <a:rPr lang="ar-EG" sz="4000" dirty="0"/>
              <a:t>وجوههم</a:t>
            </a:r>
            <a:r>
              <a:rPr lang="ar-EG" dirty="0"/>
              <a:t> وقالوا الرب هو الله </a:t>
            </a:r>
            <a:endParaRPr lang="en-US" dirty="0"/>
          </a:p>
        </p:txBody>
      </p:sp>
    </p:spTree>
    <p:extLst>
      <p:ext uri="{BB962C8B-B14F-4D97-AF65-F5344CB8AC3E}">
        <p14:creationId xmlns:p14="http://schemas.microsoft.com/office/powerpoint/2010/main" val="279150664"/>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وأعطي سلطاناً أن يفعل اثنين وأربعين شهراً. ففتح فمه بالتجديف على الله،ليجدف على اسمه وعلى مسكنه وعلى الساكنين في السماء. </a:t>
            </a:r>
          </a:p>
        </p:txBody>
      </p:sp>
    </p:spTree>
    <p:extLst>
      <p:ext uri="{BB962C8B-B14F-4D97-AF65-F5344CB8AC3E}">
        <p14:creationId xmlns:p14="http://schemas.microsoft.com/office/powerpoint/2010/main" val="440397828"/>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itchFamily="18" charset="0"/>
                <a:cs typeface="Times New Roman" pitchFamily="18" charset="0"/>
              </a:rPr>
              <a:t>وأعطي أن يصنع حرباً مع القديسين ويغلبهم، وأعطي سلطان</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اً عل</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ى ك</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ل قبيل</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ةٍ ولس</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انٍ وأم</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ةٍ. فسيسجد له جمي</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ع الساكن</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ين عل</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ى الأرض،</a:t>
            </a:r>
            <a:endParaRPr lang="en-US" dirty="0"/>
          </a:p>
        </p:txBody>
      </p:sp>
    </p:spTree>
    <p:extLst>
      <p:ext uri="{BB962C8B-B14F-4D97-AF65-F5344CB8AC3E}">
        <p14:creationId xmlns:p14="http://schemas.microsoft.com/office/powerpoint/2010/main" val="2671559829"/>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pPr rtl="1" eaLnBrk="1" hangingPunct="1">
              <a:defRPr/>
            </a:pPr>
            <a:r>
              <a:rPr lang="ar-SA" sz="3600" b="1" dirty="0">
                <a:solidFill>
                  <a:schemeClr val="bg1"/>
                </a:solidFill>
                <a:latin typeface="Times New Roman" pitchFamily="18" charset="0"/>
                <a:cs typeface="Times New Roman" pitchFamily="18" charset="0"/>
              </a:rPr>
              <a:t>الذي</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ن ليس</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ت أسماؤهم مكتوبةً منذ تأسيس العالم في سف</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ر حي</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اة </a:t>
            </a:r>
            <a:r>
              <a:rPr lang="ar-EG" sz="3600" b="1" dirty="0">
                <a:solidFill>
                  <a:schemeClr val="bg1"/>
                </a:solidFill>
                <a:latin typeface="Times New Roman" pitchFamily="18" charset="0"/>
                <a:cs typeface="Times New Roman" pitchFamily="18" charset="0"/>
              </a:rPr>
              <a:t>الخروف</a:t>
            </a:r>
            <a:r>
              <a:rPr lang="ar-SA" sz="3600" b="1" dirty="0">
                <a:solidFill>
                  <a:schemeClr val="bg1"/>
                </a:solidFill>
                <a:latin typeface="Times New Roman" pitchFamily="18" charset="0"/>
                <a:cs typeface="Times New Roman" pitchFamily="18" charset="0"/>
              </a:rPr>
              <a:t> الذي ذبح. من له أذن فليسمع! إن كان أحد يجمع سبياً فإلى السبي يذهب. وإن كان أحد يقتل بالسيف فينبغ</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ي أن يقت</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ل ب</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السي</a:t>
            </a:r>
            <a:r>
              <a:rPr lang="ar-EG" sz="3600" b="1" dirty="0">
                <a:solidFill>
                  <a:schemeClr val="bg1"/>
                </a:solidFill>
                <a:latin typeface="Times New Roman" pitchFamily="18" charset="0"/>
                <a:cs typeface="Times New Roman" pitchFamily="18" charset="0"/>
              </a:rPr>
              <a:t>ــ</a:t>
            </a:r>
            <a:r>
              <a:rPr lang="ar-SA" sz="3600" b="1" dirty="0">
                <a:solidFill>
                  <a:schemeClr val="bg1"/>
                </a:solidFill>
                <a:latin typeface="Times New Roman" pitchFamily="18" charset="0"/>
                <a:cs typeface="Times New Roman" pitchFamily="18" charset="0"/>
              </a:rPr>
              <a:t>ف. ه</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نا ص</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بر القديس</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ين وإيمانه</a:t>
            </a:r>
            <a:r>
              <a:rPr lang="ar-EG" sz="3600" b="1" dirty="0">
                <a:solidFill>
                  <a:schemeClr val="bg1"/>
                </a:solidFill>
                <a:latin typeface="Times New Roman" pitchFamily="18" charset="0"/>
                <a:cs typeface="Times New Roman" pitchFamily="18" charset="0"/>
              </a:rPr>
              <a:t>ـ</a:t>
            </a:r>
            <a:r>
              <a:rPr lang="ar-SA" sz="3600" b="1" dirty="0">
                <a:solidFill>
                  <a:schemeClr val="bg1"/>
                </a:solidFill>
                <a:latin typeface="Times New Roman" pitchFamily="18" charset="0"/>
                <a:cs typeface="Times New Roman" pitchFamily="18" charset="0"/>
              </a:rPr>
              <a:t>م</a:t>
            </a:r>
            <a:r>
              <a:rPr lang="ar-EG" sz="3600" b="1" dirty="0">
                <a:solidFill>
                  <a:schemeClr val="bg1"/>
                </a:solidFill>
                <a:latin typeface="Times New Roman" pitchFamily="18" charset="0"/>
                <a:cs typeface="Times New Roman" pitchFamily="18" charset="0"/>
              </a:rPr>
              <a:t>.</a:t>
            </a:r>
            <a:endParaRPr lang="en-US" sz="36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507335536"/>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ثـم رأيت وحشـاً آخـر طالعـاً مـن الأرض، وكـان لـه قـرنان شبه خروفٍ، وكان يتكلم كتنينٍ، ويعمـل بكل سلطان الوحـش الأول أمامـه، ويجعـل الأرض</a:t>
            </a:r>
          </a:p>
        </p:txBody>
      </p:sp>
    </p:spTree>
    <p:extLst>
      <p:ext uri="{BB962C8B-B14F-4D97-AF65-F5344CB8AC3E}">
        <p14:creationId xmlns:p14="http://schemas.microsoft.com/office/powerpoint/2010/main" val="2587608680"/>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والساكنين</a:t>
            </a:r>
            <a:r>
              <a:rPr lang="en-US"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فيها يسجدون للوحش الأول الذي شفي جرحه المميت، ويصنع آياتٍ عظيمةً، حتى إنه يجعل ناراً تنزل من السماء على الأرض قدام الناس، </a:t>
            </a:r>
          </a:p>
        </p:txBody>
      </p:sp>
    </p:spTree>
    <p:extLst>
      <p:ext uri="{BB962C8B-B14F-4D97-AF65-F5344CB8AC3E}">
        <p14:creationId xmlns:p14="http://schemas.microsoft.com/office/powerpoint/2010/main" val="491911472"/>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ويضل الساكنين على الأرض بالآيات التي أعطي أن يصنعها أمام الوحش، قائلاً للساكنين على الأرض أن يصنعـوا صورةً للوحش الذي كان به</a:t>
            </a:r>
          </a:p>
        </p:txBody>
      </p:sp>
    </p:spTree>
    <p:extLst>
      <p:ext uri="{BB962C8B-B14F-4D97-AF65-F5344CB8AC3E}">
        <p14:creationId xmlns:p14="http://schemas.microsoft.com/office/powerpoint/2010/main" val="3341470754"/>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جرح</a:t>
            </a:r>
            <a:r>
              <a:rPr lang="ar-EG"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السيف وعاش. وأعطي أن يعطـي روحاً لصورة الوحش، حتـى تتكلـم صورة الوحش ويجعل جميع الذين لا يسجدون لـصورة الـوحش يـقتلون. </a:t>
            </a:r>
          </a:p>
        </p:txBody>
      </p:sp>
    </p:spTree>
    <p:extLst>
      <p:ext uri="{BB962C8B-B14F-4D97-AF65-F5344CB8AC3E}">
        <p14:creationId xmlns:p14="http://schemas.microsoft.com/office/powerpoint/2010/main" val="2766542863"/>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ويجعــل الجميـع: الصغــار والكبار، والأغنياء والفقراء، والأحرار والعبيد، تصنع لهم سمـة علـى يدهـم اليمنى أو على جبهتهم، وأن لا يقـدر أحـد أن يشـتري أو يبـيع إلا</a:t>
            </a:r>
          </a:p>
        </p:txBody>
      </p:sp>
    </p:spTree>
    <p:extLst>
      <p:ext uri="{BB962C8B-B14F-4D97-AF65-F5344CB8AC3E}">
        <p14:creationId xmlns:p14="http://schemas.microsoft.com/office/powerpoint/2010/main" val="3557119349"/>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مــن لـــه السمة أو اسم الوحش أو عدد اسمـه. هنا الحكمة! من لـه فهـم فليحسـب عدد الوحش فإنه عدد إنسانٍ، وعـدده: سـت مئـةٍ وستـة وسـتون. </a:t>
            </a:r>
          </a:p>
        </p:txBody>
      </p:sp>
    </p:spTree>
    <p:extLst>
      <p:ext uri="{BB962C8B-B14F-4D97-AF65-F5344CB8AC3E}">
        <p14:creationId xmlns:p14="http://schemas.microsoft.com/office/powerpoint/2010/main" val="1470213314"/>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5BBFF-C1AA-4375-BC15-0E0BD214CEE5}"/>
              </a:ext>
            </a:extLst>
          </p:cNvPr>
          <p:cNvSpPr>
            <a:spLocks noGrp="1"/>
          </p:cNvSpPr>
          <p:nvPr>
            <p:ph type="title"/>
          </p:nvPr>
        </p:nvSpPr>
        <p:spPr/>
        <p:txBody>
          <a:bodyPr/>
          <a:lstStyle/>
          <a:p>
            <a:r>
              <a:rPr lang="ar-EG" dirty="0"/>
              <a:t>الإصحاح الرابع عشر</a:t>
            </a:r>
            <a:endParaRPr lang="en-US" dirty="0"/>
          </a:p>
        </p:txBody>
      </p:sp>
    </p:spTree>
    <p:extLst>
      <p:ext uri="{BB962C8B-B14F-4D97-AF65-F5344CB8AC3E}">
        <p14:creationId xmlns:p14="http://schemas.microsoft.com/office/powerpoint/2010/main" val="32713478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407817"/>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ثم نظرت وإذا </a:t>
            </a:r>
            <a:r>
              <a:rPr lang="ar-EG" sz="4400" b="1" dirty="0">
                <a:solidFill>
                  <a:schemeClr val="bg1"/>
                </a:solidFill>
                <a:latin typeface="Times New Roman" panose="02020603050405020304" pitchFamily="18" charset="0"/>
                <a:cs typeface="Times New Roman" panose="02020603050405020304" pitchFamily="18" charset="0"/>
              </a:rPr>
              <a:t>خروف</a:t>
            </a:r>
            <a:r>
              <a:rPr lang="ar-SA" sz="4400" b="1" dirty="0">
                <a:solidFill>
                  <a:schemeClr val="bg1"/>
                </a:solidFill>
                <a:latin typeface="Times New Roman" panose="02020603050405020304" pitchFamily="18" charset="0"/>
                <a:cs typeface="Times New Roman" panose="02020603050405020304" pitchFamily="18" charset="0"/>
              </a:rPr>
              <a:t> واقف على جبل صهيون، ومعه مئة وأربعة وأربعون ألفاً، لهم اسم أبيه مكتوباً على جباههم. وسمعت صوتاً من السماء كصوت مياهٍ كثيرةٍ وكصوت رعدٍ عظيمٍ.</a:t>
            </a:r>
            <a:endParaRPr lang="en-US" dirty="0"/>
          </a:p>
        </p:txBody>
      </p:sp>
    </p:spTree>
    <p:extLst>
      <p:ext uri="{BB962C8B-B14F-4D97-AF65-F5344CB8AC3E}">
        <p14:creationId xmlns:p14="http://schemas.microsoft.com/office/powerpoint/2010/main" val="3538702862"/>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وسمعت صوتاً كصوت ضاربين بالقيثارة يضربون بقيثاراتهم، وهم يترنمون كترنيمةٍ جديدةٍ أمام الع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رش وأمام الأربعة الحيوانات والشيوخ.</a:t>
            </a:r>
            <a:endParaRPr lang="en-US" dirty="0"/>
          </a:p>
        </p:txBody>
      </p:sp>
    </p:spTree>
    <p:extLst>
      <p:ext uri="{BB962C8B-B14F-4D97-AF65-F5344CB8AC3E}">
        <p14:creationId xmlns:p14="http://schemas.microsoft.com/office/powerpoint/2010/main" val="694412696"/>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ولم يستطـع أحد أن يتعلم الترنيمة إلا المئة والأربعة والأربعـون ألفاً الذين اشتروا من الأرض هؤلاء هم</a:t>
            </a:r>
            <a:endParaRPr lang="en-US" dirty="0"/>
          </a:p>
        </p:txBody>
      </p:sp>
    </p:spTree>
    <p:extLst>
      <p:ext uri="{BB962C8B-B14F-4D97-AF65-F5344CB8AC3E}">
        <p14:creationId xmlns:p14="http://schemas.microsoft.com/office/powerpoint/2010/main" val="1442001923"/>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الذين لم يتنجسوا مع النساء لأنهم أطهار. هؤلاء هم الذين يتبعون ال</a:t>
            </a:r>
            <a:r>
              <a:rPr lang="ar-EG" sz="4400" b="1" dirty="0">
                <a:solidFill>
                  <a:schemeClr val="bg1"/>
                </a:solidFill>
                <a:latin typeface="Times New Roman" panose="02020603050405020304" pitchFamily="18" charset="0"/>
                <a:cs typeface="Times New Roman" panose="02020603050405020304" pitchFamily="18" charset="0"/>
              </a:rPr>
              <a:t>خروف</a:t>
            </a:r>
            <a:r>
              <a:rPr lang="ar-SA" sz="4400" b="1" dirty="0">
                <a:solidFill>
                  <a:schemeClr val="bg1"/>
                </a:solidFill>
                <a:latin typeface="Times New Roman" panose="02020603050405020304" pitchFamily="18" charset="0"/>
                <a:cs typeface="Times New Roman" panose="02020603050405020304" pitchFamily="18" charset="0"/>
              </a:rPr>
              <a:t> حيثما ذهب. هؤلاء اشتروا من بين الناس باكورةً 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a:t>
            </a:r>
            <a:r>
              <a:rPr lang="ar-EG" sz="4400" b="1" dirty="0">
                <a:solidFill>
                  <a:schemeClr val="bg1"/>
                </a:solidFill>
                <a:latin typeface="Times New Roman" panose="02020603050405020304" pitchFamily="18" charset="0"/>
                <a:cs typeface="Times New Roman" panose="02020603050405020304" pitchFamily="18" charset="0"/>
              </a:rPr>
              <a:t>و للخروف</a:t>
            </a:r>
            <a:r>
              <a:rPr lang="ar-SA" sz="4400" b="1" dirty="0">
                <a:solidFill>
                  <a:schemeClr val="bg1"/>
                </a:solidFill>
                <a:latin typeface="Times New Roman" panose="02020603050405020304" pitchFamily="18" charset="0"/>
                <a:cs typeface="Times New Roman" panose="02020603050405020304" pitchFamily="18" charset="0"/>
              </a:rPr>
              <a:t>. وفي أفواههم لم يوجد غش،</a:t>
            </a:r>
            <a:endParaRPr lang="en-US" dirty="0"/>
          </a:p>
        </p:txBody>
      </p:sp>
    </p:spTree>
    <p:extLst>
      <p:ext uri="{BB962C8B-B14F-4D97-AF65-F5344CB8AC3E}">
        <p14:creationId xmlns:p14="http://schemas.microsoft.com/office/powerpoint/2010/main" val="3074801598"/>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لأنهم بلا عيبٍ قدام عرش الله. ثم رأيت ملاكاً آخر طائراً في وسط السماء معه بشارة أبدية، ليبشر الساكنين على الأرض وك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أمةٍ وقبيلةٍ ولسانٍ وشعبٍ، قائلاً بصوتٍ عظيمٍ:</a:t>
            </a:r>
            <a:endParaRPr lang="en-US" dirty="0"/>
          </a:p>
        </p:txBody>
      </p:sp>
    </p:spTree>
    <p:extLst>
      <p:ext uri="{BB962C8B-B14F-4D97-AF65-F5344CB8AC3E}">
        <p14:creationId xmlns:p14="http://schemas.microsoft.com/office/powerpoint/2010/main" val="3735967492"/>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«خافوا الله وأعطوه مجداً، لأنه قد جاءت ساعة دينونته. واسجدوا لصانع السماء والأرض والبحر وينابيع المياه». ثم تبعه ملاك آخر قائ</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 «سقطت</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3596501"/>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 سقطت بابل المدينة العظيمة، لأنها</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سقت جميع الأمم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خمر غض</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زناه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ث</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تبعه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ما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لاك ثال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ث قائ</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 بص</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وتٍ عظيمٍ: </a:t>
            </a:r>
            <a:endParaRPr lang="en-US" dirty="0"/>
          </a:p>
        </p:txBody>
      </p:sp>
    </p:spTree>
    <p:extLst>
      <p:ext uri="{BB962C8B-B14F-4D97-AF65-F5344CB8AC3E}">
        <p14:creationId xmlns:p14="http://schemas.microsoft.com/office/powerpoint/2010/main" val="1797280081"/>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«إن كان أحد يسجد للوحش ولصورته، ويقبل سمته عل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جبه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ته أو على يده، فهو أيضاً سيشرب من خمر غضب الله المصبوب صرفاً في كأس غضبه، ويع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ذب بنارٍ وكبريتٍ أمام الملائكة القديسين وأمام الخروف.</a:t>
            </a:r>
            <a:endParaRPr lang="en-US" dirty="0"/>
          </a:p>
        </p:txBody>
      </p:sp>
    </p:spTree>
    <p:extLst>
      <p:ext uri="{BB962C8B-B14F-4D97-AF65-F5344CB8AC3E}">
        <p14:creationId xmlns:p14="http://schemas.microsoft.com/office/powerpoint/2010/main" val="536603042"/>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ويصعد دخان عذابهم إلى أبد الآبدين. ولا تكون راحة نهاراً وليلاً للذين يسجدون للوحش ولصورته ولكل من يقبل سمة اسمه». هنا صبر القديسين.</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023411"/>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 هنا الذين يحفظون وصايا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وإيمان يسوع. وسمعت صوتاً من السماء قائلاً</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لي:</a:t>
            </a:r>
            <a:r>
              <a:rPr lang="en-US" sz="4400" b="1" dirty="0">
                <a:solidFill>
                  <a:schemeClr val="bg1"/>
                </a:solidFill>
                <a:latin typeface="Times New Roman" panose="02020603050405020304" pitchFamily="18" charset="0"/>
                <a:cs typeface="Times New Roman" panose="02020603050405020304" pitchFamily="18" charset="0"/>
              </a:rPr>
              <a:t> </a:t>
            </a:r>
            <a:r>
              <a:rPr lang="ar-EG" sz="4400" b="1" dirty="0">
                <a:solidFill>
                  <a:schemeClr val="bg1"/>
                </a:solidFill>
                <a:latin typeface="Times New Roman" panose="02020603050405020304" pitchFamily="18" charset="0"/>
                <a:cs typeface="Times New Roman" panose="02020603050405020304" pitchFamily="18" charset="0"/>
              </a:rPr>
              <a:t>«</a:t>
            </a:r>
            <a:r>
              <a:rPr lang="ar-SA" sz="4400" b="1" dirty="0">
                <a:solidFill>
                  <a:schemeClr val="bg1"/>
                </a:solidFill>
                <a:latin typeface="Times New Roman" panose="02020603050405020304" pitchFamily="18" charset="0"/>
                <a:cs typeface="Times New Roman" panose="02020603050405020304" pitchFamily="18" charset="0"/>
              </a:rPr>
              <a:t>اكتب. طوبى للأموات الذين يموتون في الرب منذ الآن - نعم يق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ول الروح، لكي يستريحوا من أتعابهم، </a:t>
            </a:r>
            <a:endParaRPr lang="en-US" dirty="0"/>
          </a:p>
        </p:txBody>
      </p:sp>
    </p:spTree>
    <p:extLst>
      <p:ext uri="{BB962C8B-B14F-4D97-AF65-F5344CB8AC3E}">
        <p14:creationId xmlns:p14="http://schemas.microsoft.com/office/powerpoint/2010/main" val="18481199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صلاة داود النبي ( 29 : 10 – 3 ) </a:t>
            </a:r>
            <a:endParaRPr lang="en-US" dirty="0"/>
          </a:p>
        </p:txBody>
      </p:sp>
    </p:spTree>
    <p:extLst>
      <p:ext uri="{BB962C8B-B14F-4D97-AF65-F5344CB8AC3E}">
        <p14:creationId xmlns:p14="http://schemas.microsoft.com/office/powerpoint/2010/main" val="3939689709"/>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وأعمالهم تتبعهم». ث</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نظرت وإذا سحابة بيضاء، وعلى السحابة جالس شب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إنسانٍ، له على رأسه إكليل من ذهبٍ، وفي يده منجل حاد.</a:t>
            </a:r>
            <a:endParaRPr lang="en-US" dirty="0"/>
          </a:p>
        </p:txBody>
      </p:sp>
    </p:spTree>
    <p:extLst>
      <p:ext uri="{BB962C8B-B14F-4D97-AF65-F5344CB8AC3E}">
        <p14:creationId xmlns:p14="http://schemas.microsoft.com/office/powerpoint/2010/main" val="1097463787"/>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وخرج ملاك آخر من الهيكل، يصرخ بصوتٍ عظيمٍ إلى الجالس على السحابة: «أرسل منجلك واحصد، لأنه قد جاءت الساعة للحصاد، إذ قد يبس حصيد</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972872"/>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الأرض». فألقى الجالس على السحابة منجله على الأرض، فحصدت الأرض. ثم خرج ملاك آخر من الهيكل الذي في</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السماء، معه أيضاً منجل حاد.</a:t>
            </a:r>
            <a:endParaRPr lang="en-US" dirty="0"/>
          </a:p>
        </p:txBody>
      </p:sp>
    </p:spTree>
    <p:extLst>
      <p:ext uri="{BB962C8B-B14F-4D97-AF65-F5344CB8AC3E}">
        <p14:creationId xmlns:p14="http://schemas.microsoft.com/office/powerpoint/2010/main" val="1027773256"/>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رج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لاك آخ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المذب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ح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سلط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ان على النار، وص</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رخ صراخ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عظيم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إل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ال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ذي مع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المن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جل الح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اد، قائ</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 «أرس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منجل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 الح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اد واقط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ف عناق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يد ك</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رم الأرض،</a:t>
            </a:r>
            <a:endParaRPr lang="en-US" dirty="0"/>
          </a:p>
        </p:txBody>
      </p:sp>
    </p:spTree>
    <p:extLst>
      <p:ext uri="{BB962C8B-B14F-4D97-AF65-F5344CB8AC3E}">
        <p14:creationId xmlns:p14="http://schemas.microsoft.com/office/powerpoint/2010/main" val="2761857459"/>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لأن عنبه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نض</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ج». فألق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الم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لاك منجل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إل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الأرض وقطف كرم الأرض، فألقاه إلى معصرة غضب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العظيمة. وديست المعص</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رة 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ارج المدي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نة، فخ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رج</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88166"/>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دم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المعصرة حتى إلى لجم الخيل، مسافة أل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فٍ وستم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ئة غل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وةٍ.</a:t>
            </a:r>
            <a:r>
              <a:rPr lang="en-US" sz="44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61433925"/>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64290A-95B1-4860-8856-DD9138FA7F13}"/>
              </a:ext>
            </a:extLst>
          </p:cNvPr>
          <p:cNvSpPr>
            <a:spLocks noGrp="1"/>
          </p:cNvSpPr>
          <p:nvPr>
            <p:ph type="title"/>
          </p:nvPr>
        </p:nvSpPr>
        <p:spPr/>
        <p:txBody>
          <a:bodyPr/>
          <a:lstStyle/>
          <a:p>
            <a:r>
              <a:rPr lang="ar-EG" dirty="0"/>
              <a:t>الإصحاح الخامس عشر</a:t>
            </a:r>
            <a:endParaRPr lang="en-US" dirty="0"/>
          </a:p>
        </p:txBody>
      </p:sp>
    </p:spTree>
    <p:extLst>
      <p:ext uri="{BB962C8B-B14F-4D97-AF65-F5344CB8AC3E}">
        <p14:creationId xmlns:p14="http://schemas.microsoft.com/office/powerpoint/2010/main" val="2643211926"/>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ثم رأيت آيةً أخرى 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السم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 عظيم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وعجيب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سبع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ملائك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معه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السب</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ع الضرب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ات الأخي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رة، لأن به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أكم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غضب الله. ورأيت كبحرٍ من زجاجٍ مختل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طٍ بن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a:t>
            </a:r>
            <a:endParaRPr lang="en-US" dirty="0"/>
          </a:p>
        </p:txBody>
      </p:sp>
    </p:spTree>
    <p:extLst>
      <p:ext uri="{BB962C8B-B14F-4D97-AF65-F5344CB8AC3E}">
        <p14:creationId xmlns:p14="http://schemas.microsoft.com/office/powerpoint/2010/main" val="563183613"/>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والغالب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على الوحش وصورته وعلى سمته وعدد اسمه واقفين على البحر الزجاجي، معهم قيثارات الله، وهم يرتل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ون ترنيم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موسى عبد الله وترنيمة الخروف قائلين:</a:t>
            </a:r>
            <a:endParaRPr lang="en-US" dirty="0"/>
          </a:p>
        </p:txBody>
      </p:sp>
    </p:spTree>
    <p:extLst>
      <p:ext uri="{BB962C8B-B14F-4D97-AF65-F5344CB8AC3E}">
        <p14:creationId xmlns:p14="http://schemas.microsoft.com/office/powerpoint/2010/main" val="2215301049"/>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«عظيم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وعجي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بة هي أعمالك أيها الرب الإله القادر عل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ش</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يءٍ. عادل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وحق هي طرق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 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ملك</a:t>
            </a:r>
          </a:p>
        </p:txBody>
      </p:sp>
    </p:spTree>
    <p:extLst>
      <p:ext uri="{BB962C8B-B14F-4D97-AF65-F5344CB8AC3E}">
        <p14:creationId xmlns:p14="http://schemas.microsoft.com/office/powerpoint/2010/main" val="372900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ماريــــن أوو أونه إيفول : إم بي إخرستـوس بين نووتـي : نيـم بي ييروب صالتيس : دافيـد بي إبروفيتيس. </a:t>
            </a:r>
          </a:p>
        </p:txBody>
      </p:sp>
      <p:sp>
        <p:nvSpPr>
          <p:cNvPr id="6" name="Text Placeholder 5"/>
          <p:cNvSpPr>
            <a:spLocks noGrp="1"/>
          </p:cNvSpPr>
          <p:nvPr>
            <p:ph type="body" sz="quarter" idx="11"/>
          </p:nvPr>
        </p:nvSpPr>
        <p:spPr/>
        <p:txBody>
          <a:bodyPr/>
          <a:lstStyle/>
          <a:p>
            <a:r>
              <a:rPr lang="ar-EG" dirty="0"/>
              <a:t>فلنشكر : المسيح إلهنا : مع المرتل : داود النبي.</a:t>
            </a:r>
          </a:p>
        </p:txBody>
      </p:sp>
      <p:sp>
        <p:nvSpPr>
          <p:cNvPr id="7" name="Text Placeholder 6"/>
          <p:cNvSpPr>
            <a:spLocks noGrp="1"/>
          </p:cNvSpPr>
          <p:nvPr>
            <p:ph type="body" sz="quarter" idx="12"/>
          </p:nvPr>
        </p:nvSpPr>
        <p:spPr/>
        <p:txBody>
          <a:bodyPr/>
          <a:lstStyle/>
          <a:p>
            <a:r>
              <a:rPr lang="en-US" sz="3200" dirty="0" err="1"/>
              <a:t>Mararenovwnh</a:t>
            </a:r>
            <a:r>
              <a:rPr lang="en-US" sz="3200" dirty="0"/>
              <a:t> `</a:t>
            </a:r>
            <a:r>
              <a:rPr lang="en-US" sz="3200" dirty="0" err="1"/>
              <a:t>ebol</a:t>
            </a:r>
            <a:r>
              <a:rPr lang="en-US" sz="3200" dirty="0"/>
              <a:t> : `</a:t>
            </a:r>
            <a:r>
              <a:rPr lang="en-US" sz="3200" dirty="0" err="1"/>
              <a:t>mPi`xrictoc</a:t>
            </a:r>
            <a:r>
              <a:rPr lang="en-US" sz="3200" dirty="0"/>
              <a:t> Pennov5 : </a:t>
            </a:r>
            <a:r>
              <a:rPr lang="en-US" sz="3200" dirty="0" err="1"/>
              <a:t>nem</a:t>
            </a:r>
            <a:r>
              <a:rPr lang="en-US" sz="3200" dirty="0"/>
              <a:t> piieroyalt3c : </a:t>
            </a:r>
            <a:r>
              <a:rPr lang="en-US" sz="3200" dirty="0" err="1"/>
              <a:t>david</a:t>
            </a:r>
            <a:r>
              <a:rPr lang="en-US" sz="3200" dirty="0"/>
              <a:t> pi`prof3t3c.</a:t>
            </a:r>
          </a:p>
        </p:txBody>
      </p:sp>
      <p:sp>
        <p:nvSpPr>
          <p:cNvPr id="3" name="TextBox 2">
            <a:extLst>
              <a:ext uri="{FF2B5EF4-FFF2-40B4-BE49-F238E27FC236}">
                <a16:creationId xmlns:a16="http://schemas.microsoft.com/office/drawing/2014/main" id="{F2CC4F5D-7106-1B5F-842A-54BBE1D65D03}"/>
              </a:ext>
            </a:extLst>
          </p:cNvPr>
          <p:cNvSpPr txBox="1"/>
          <p:nvPr/>
        </p:nvSpPr>
        <p:spPr>
          <a:xfrm>
            <a:off x="0" y="2117582"/>
            <a:ext cx="9144000" cy="923330"/>
          </a:xfrm>
          <a:prstGeom prst="rect">
            <a:avLst/>
          </a:prstGeom>
          <a:noFill/>
        </p:spPr>
        <p:txBody>
          <a:bodyPr wrap="square">
            <a:spAutoFit/>
          </a:bodyPr>
          <a:lstStyle/>
          <a:p>
            <a:pPr algn="r" rtl="1"/>
            <a:r>
              <a:rPr kumimoji="0" lang="sq-AL" sz="1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a:t>
            </a:r>
            <a:r>
              <a:rPr kumimoji="0" lang="ar-EG" sz="18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وقد رتبت الكنيسة أن تتلو هذا اللحن بعد المزمور 151 الذي تذكرنا الكنيسة من خلاله بخلاص الرب لنا بانتصاره على جليات العقلي الذي هو إبليس .... لأن هذا اللحن يُعبِّر بصدق عن مشاعر الشكر العميق و الفرح الحقيقي الذي يغمرنا لأجل خلاص الرب </a:t>
            </a:r>
            <a:endParaRPr lang="en-US" dirty="0"/>
          </a:p>
        </p:txBody>
      </p:sp>
    </p:spTree>
    <p:extLst>
      <p:ext uri="{BB962C8B-B14F-4D97-AF65-F5344CB8AC3E}">
        <p14:creationId xmlns:p14="http://schemas.microsoft.com/office/powerpoint/2010/main" val="37765118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داود النبي</a:t>
            </a:r>
            <a:br>
              <a:rPr lang="ar-EG" dirty="0"/>
            </a:br>
            <a:endParaRPr lang="en-US" dirty="0"/>
          </a:p>
        </p:txBody>
      </p:sp>
    </p:spTree>
    <p:extLst>
      <p:ext uri="{BB962C8B-B14F-4D97-AF65-F5344CB8AC3E}">
        <p14:creationId xmlns:p14="http://schemas.microsoft.com/office/powerpoint/2010/main" val="1808797946"/>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EG" dirty="0"/>
              <a:t>القديسين. من لا يخافك يا رب ويمجد اسمك، لأنك وحدك قدوس، لأن جميع الأمم سيأتون ويسجـدون أمامك، لأن أحكامك قد أظهرت». ثم بعد هذا نظرت وإذا قد انفتح هيكل خيمة الشهادة في السماء، </a:t>
            </a:r>
            <a:endParaRPr lang="en-US" dirty="0"/>
          </a:p>
        </p:txBody>
      </p:sp>
    </p:spTree>
    <p:extLst>
      <p:ext uri="{BB962C8B-B14F-4D97-AF65-F5344CB8AC3E}">
        <p14:creationId xmlns:p14="http://schemas.microsoft.com/office/powerpoint/2010/main" val="4143913330"/>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وخرجت السبعة الملائكة ومعهم السبع الضربات من الهيكل، وهم متسربلون بكتانٍ نقـي وبهي، ومتمنطقون عند صدورهم بمناطـق مـن ذهـبٍ. </a:t>
            </a:r>
            <a:endParaRPr lang="en-US" dirty="0"/>
          </a:p>
        </p:txBody>
      </p:sp>
    </p:spTree>
    <p:extLst>
      <p:ext uri="{BB962C8B-B14F-4D97-AF65-F5344CB8AC3E}">
        <p14:creationId xmlns:p14="http://schemas.microsoft.com/office/powerpoint/2010/main" val="2491396105"/>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وواحـد من الأربعة الحيوانات أعطـى السبعة الملائكة سبعة جاماتٍ من ذهـبٍ، مملوةٍ من غضب الله الحي إلى أبد الآبدين. وامتلأ الهيـكل دخـاناً مـن</a:t>
            </a:r>
            <a:endParaRPr lang="en-US" dirty="0"/>
          </a:p>
        </p:txBody>
      </p:sp>
    </p:spTree>
    <p:extLst>
      <p:ext uri="{BB962C8B-B14F-4D97-AF65-F5344CB8AC3E}">
        <p14:creationId xmlns:p14="http://schemas.microsoft.com/office/powerpoint/2010/main" val="1927772578"/>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مج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الله ومن قدرته، ول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يك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أح</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د يق</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در أن يدخ</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ل الهيك</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ل</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تى كمل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 سب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ع ضرب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ات السبع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الملائك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a:t>
            </a:r>
            <a:r>
              <a:rPr lang="en-US" sz="44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2984956"/>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55A9-01EF-474F-BBD5-E271AF86D230}"/>
              </a:ext>
            </a:extLst>
          </p:cNvPr>
          <p:cNvSpPr>
            <a:spLocks noGrp="1"/>
          </p:cNvSpPr>
          <p:nvPr>
            <p:ph type="title"/>
          </p:nvPr>
        </p:nvSpPr>
        <p:spPr/>
        <p:txBody>
          <a:bodyPr/>
          <a:lstStyle/>
          <a:p>
            <a:r>
              <a:rPr lang="ar-EG" dirty="0"/>
              <a:t>الإصحاح السادس عشر</a:t>
            </a:r>
            <a:endParaRPr lang="en-US" dirty="0"/>
          </a:p>
        </p:txBody>
      </p:sp>
    </p:spTree>
    <p:extLst>
      <p:ext uri="{BB962C8B-B14F-4D97-AF65-F5344CB8AC3E}">
        <p14:creationId xmlns:p14="http://schemas.microsoft.com/office/powerpoint/2010/main" val="1979013305"/>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وسمعت صوتاً عظيماً من الهيكل قائلاً للسبعة الملائكة: «امضوا واسكبوا جامات غضب الل</a:t>
            </a:r>
            <a:r>
              <a:rPr lang="ar-EG" sz="4400" b="1" dirty="0">
                <a:solidFill>
                  <a:schemeClr val="bg1"/>
                </a:solidFill>
                <a:latin typeface="Times New Roman" pitchFamily="18" charset="0"/>
                <a:cs typeface="Times New Roman" pitchFamily="18" charset="0"/>
              </a:rPr>
              <a:t>ـ</a:t>
            </a:r>
            <a:r>
              <a:rPr lang="ar-SA" sz="4400" b="1" dirty="0">
                <a:solidFill>
                  <a:schemeClr val="bg1"/>
                </a:solidFill>
                <a:latin typeface="Times New Roman" pitchFamily="18" charset="0"/>
                <a:cs typeface="Times New Roman" pitchFamily="18" charset="0"/>
              </a:rPr>
              <a:t>ه على الأرض». </a:t>
            </a:r>
          </a:p>
        </p:txBody>
      </p:sp>
    </p:spTree>
    <p:extLst>
      <p:ext uri="{BB962C8B-B14F-4D97-AF65-F5344CB8AC3E}">
        <p14:creationId xmlns:p14="http://schemas.microsoft.com/office/powerpoint/2010/main" val="993926652"/>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فمضى الأول وسكب جامه على الأرض فحدثــت دمامل خبيثة وردية على الناس الذين بهم سمة الوحش والذين يسجدون لصورته. </a:t>
            </a:r>
          </a:p>
        </p:txBody>
      </p:sp>
    </p:spTree>
    <p:extLst>
      <p:ext uri="{BB962C8B-B14F-4D97-AF65-F5344CB8AC3E}">
        <p14:creationId xmlns:p14="http://schemas.microsoft.com/office/powerpoint/2010/main" val="286349254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defRPr/>
            </a:pPr>
            <a:r>
              <a:rPr lang="ar-SA" sz="4400" b="1" dirty="0">
                <a:solidFill>
                  <a:schemeClr val="bg1"/>
                </a:solidFill>
                <a:latin typeface="Times New Roman" pitchFamily="18" charset="0"/>
                <a:cs typeface="Times New Roman" pitchFamily="18" charset="0"/>
              </a:rPr>
              <a:t>ثـم سكب الملاك الثاني جامه على البحر، فصار دماً كدم ميتٍ. وكل نفسٍ حيةٍ ماتت في البحر. </a:t>
            </a:r>
          </a:p>
        </p:txBody>
      </p:sp>
    </p:spTree>
    <p:extLst>
      <p:ext uri="{BB962C8B-B14F-4D97-AF65-F5344CB8AC3E}">
        <p14:creationId xmlns:p14="http://schemas.microsoft.com/office/powerpoint/2010/main" val="3621296426"/>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ثم سكب الملاك الثالث جامه على الأنهار وعلى ينابيع المياه، فصارت دماً.وسمعت مـلاك المياه يقـول: «عـادل</a:t>
            </a:r>
            <a:r>
              <a:rPr lang="ar-EG"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أنت أيهـا الكائن والذي كان والذي يكون، لأنك حكمت هكذا. لأنهم سفكوا دم قديسين</a:t>
            </a:r>
            <a:endParaRPr lang="ar-EG" sz="44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11562858"/>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وأنبياء فأعطيتهم دماً</a:t>
            </a:r>
            <a:r>
              <a:rPr lang="ar-EG" sz="4400" b="1" dirty="0">
                <a:solidFill>
                  <a:schemeClr val="bg1"/>
                </a:solidFill>
                <a:latin typeface="Times New Roman" pitchFamily="18" charset="0"/>
                <a:cs typeface="Times New Roman" pitchFamily="18" charset="0"/>
              </a:rPr>
              <a:t> ليشربوا لأنهم مستحقون!» وسمعت آخر من المذبح قائلاً: «نعـم أيها الرب الإله القادر على كل شيءٍ! حق وعادلة هي أحكامك». </a:t>
            </a:r>
          </a:p>
        </p:txBody>
      </p:sp>
    </p:spTree>
    <p:extLst>
      <p:ext uri="{BB962C8B-B14F-4D97-AF65-F5344CB8AC3E}">
        <p14:creationId xmlns:p14="http://schemas.microsoft.com/office/powerpoint/2010/main" val="21661031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مبارك أنت أيها الرب إله إسرائيل أبينا من الأزل وإلى الأبد. لك يا رب العظمة والجبروت والجلال والبهاء والمجد. لأن لك كل ما في السماء والأرض. لك يا رب الملك وقد ارتفعت رأسنا على الجميع. </a:t>
            </a:r>
            <a:endParaRPr lang="en-US" dirty="0"/>
          </a:p>
        </p:txBody>
      </p:sp>
    </p:spTree>
    <p:extLst>
      <p:ext uri="{BB962C8B-B14F-4D97-AF65-F5344CB8AC3E}">
        <p14:creationId xmlns:p14="http://schemas.microsoft.com/office/powerpoint/2010/main" val="1746014448"/>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ثم سكب الملاك الرابع جامه على الشمس فأعطيت أن تحرق الناس بنارٍ، فاحترق الناس احتراقاً عظيماً، وجدفوا على اسم الله الذي له سلطان على هذه الضربات، ولم يتوبوا ليعطوه مجدا </a:t>
            </a:r>
          </a:p>
        </p:txBody>
      </p:sp>
    </p:spTree>
    <p:extLst>
      <p:ext uri="{BB962C8B-B14F-4D97-AF65-F5344CB8AC3E}">
        <p14:creationId xmlns:p14="http://schemas.microsoft.com/office/powerpoint/2010/main" val="1277679700"/>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ثـم سكب الملاك الخامس جامه على عـرش الوحش، فصارت مملكته مظلمةً. وكانـوا يعضون على ألسنتهم</a:t>
            </a:r>
            <a:r>
              <a:rPr lang="ar-EG" sz="4400" b="1" dirty="0">
                <a:solidFill>
                  <a:schemeClr val="bg1"/>
                </a:solidFill>
                <a:latin typeface="Times New Roman" pitchFamily="18" charset="0"/>
                <a:cs typeface="Times New Roman" pitchFamily="18" charset="0"/>
              </a:rPr>
              <a:t> من الوجع. وجدفـوا على إله السماء من أوجاعهم ومن قروحهم، ولم يتوبوا عن أعمالهم.  </a:t>
            </a:r>
          </a:p>
        </p:txBody>
      </p:sp>
    </p:spTree>
    <p:extLst>
      <p:ext uri="{BB962C8B-B14F-4D97-AF65-F5344CB8AC3E}">
        <p14:creationId xmlns:p14="http://schemas.microsoft.com/office/powerpoint/2010/main" val="4050419696"/>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Autofit/>
          </a:bodyPr>
          <a:lstStyle/>
          <a:p>
            <a:pPr rtl="1" eaLnBrk="1" hangingPunct="1">
              <a:defRPr/>
            </a:pPr>
            <a:r>
              <a:rPr lang="ar-SA" sz="3400" b="1" dirty="0">
                <a:solidFill>
                  <a:schemeClr val="bg1"/>
                </a:solidFill>
                <a:latin typeface="Times New Roman" pitchFamily="18" charset="0"/>
                <a:cs typeface="Times New Roman" pitchFamily="18" charset="0"/>
              </a:rPr>
              <a:t>ثـم سكب الملاك السـادس جامـه على النهر الكبير الفرات، فنشف ماؤه لكي يعـد طريـق الملوك الذين من</a:t>
            </a:r>
            <a:r>
              <a:rPr lang="ar-EG" sz="3400" b="1" dirty="0">
                <a:solidFill>
                  <a:schemeClr val="bg1"/>
                </a:solidFill>
                <a:latin typeface="Times New Roman" pitchFamily="18" charset="0"/>
                <a:cs typeface="Times New Roman" pitchFamily="18" charset="0"/>
              </a:rPr>
              <a:t> مشرق الشمس. ورأيت من فم التنين، ومن فم الوحش، ومن فم النبي الكذاب، ثلاثة أرواحٍ نجسةٍ شبـه ضفادع، فإنهم أرواح شياطين صانعة آياتٍ،</a:t>
            </a:r>
          </a:p>
        </p:txBody>
      </p:sp>
    </p:spTree>
    <p:extLst>
      <p:ext uri="{BB962C8B-B14F-4D97-AF65-F5344CB8AC3E}">
        <p14:creationId xmlns:p14="http://schemas.microsoft.com/office/powerpoint/2010/main" val="569177910"/>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EG" sz="4400" b="1" dirty="0">
                <a:solidFill>
                  <a:schemeClr val="bg1"/>
                </a:solidFill>
                <a:latin typeface="Times New Roman" pitchFamily="18" charset="0"/>
                <a:cs typeface="Times New Roman" pitchFamily="18" charset="0"/>
              </a:rPr>
              <a:t> تخرج على ملوك العالم وكل المسكونة لتجمعهم لقتال ذلك اليوم العظيم، يوم اللـه القادر على كل شيءٍ. «ها أنا آتي كلص. طوبى لمن يسهر ويحفظ ثيابه لئلا يمشي عرياناً فيروا عـريته</a:t>
            </a:r>
          </a:p>
        </p:txBody>
      </p:sp>
    </p:spTree>
    <p:extLst>
      <p:ext uri="{BB962C8B-B14F-4D97-AF65-F5344CB8AC3E}">
        <p14:creationId xmlns:p14="http://schemas.microsoft.com/office/powerpoint/2010/main" val="3203296786"/>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sz="4400" b="1" dirty="0">
                <a:solidFill>
                  <a:schemeClr val="bg1"/>
                </a:solidFill>
                <a:latin typeface="Times New Roman" pitchFamily="18" charset="0"/>
                <a:cs typeface="Times New Roman" pitchFamily="18" charset="0"/>
              </a:rPr>
              <a:t>». فجمعهم إلى الموضع الذي يدعى بالعبرانية «هرمجدون»</a:t>
            </a:r>
            <a:endParaRPr lang="en-US" dirty="0"/>
          </a:p>
        </p:txBody>
      </p:sp>
    </p:spTree>
    <p:extLst>
      <p:ext uri="{BB962C8B-B14F-4D97-AF65-F5344CB8AC3E}">
        <p14:creationId xmlns:p14="http://schemas.microsoft.com/office/powerpoint/2010/main" val="2396563328"/>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EG" sz="4400" b="1" dirty="0">
                <a:solidFill>
                  <a:schemeClr val="bg1"/>
                </a:solidFill>
                <a:latin typeface="Times New Roman" pitchFamily="18" charset="0"/>
                <a:cs typeface="Times New Roman" pitchFamily="18" charset="0"/>
              </a:rPr>
              <a:t>ثم سكب الملاك السابع جامه على الهواء، فخرج صوت عظيم من هيكل السماء من العـرش قائلاً: «قد تم!» فحدثت أصوات ورعود وبروق. وحدثت زلزلة</a:t>
            </a:r>
            <a:r>
              <a:rPr lang="en-US" sz="4400" b="1" dirty="0">
                <a:solidFill>
                  <a:schemeClr val="bg1"/>
                </a:solidFill>
                <a:latin typeface="Times New Roman" pitchFamily="18" charset="0"/>
                <a:cs typeface="Times New Roman" pitchFamily="18" charset="0"/>
              </a:rPr>
              <a:t> </a:t>
            </a:r>
            <a:r>
              <a:rPr lang="ar-EG" sz="4400" b="1" dirty="0">
                <a:solidFill>
                  <a:schemeClr val="bg1"/>
                </a:solidFill>
                <a:latin typeface="Times New Roman" pitchFamily="18" charset="0"/>
                <a:cs typeface="Times New Roman" pitchFamily="18" charset="0"/>
              </a:rPr>
              <a:t>عظيمة لم يحدث مثلها منذ صار الناس على الأرض، </a:t>
            </a:r>
          </a:p>
        </p:txBody>
      </p:sp>
    </p:spTree>
    <p:extLst>
      <p:ext uri="{BB962C8B-B14F-4D97-AF65-F5344CB8AC3E}">
        <p14:creationId xmlns:p14="http://schemas.microsoft.com/office/powerpoint/2010/main" val="1006120612"/>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sz="4400" b="1" dirty="0">
                <a:solidFill>
                  <a:schemeClr val="bg1"/>
                </a:solidFill>
                <a:latin typeface="Times New Roman" pitchFamily="18" charset="0"/>
                <a:cs typeface="Times New Roman" pitchFamily="18" charset="0"/>
              </a:rPr>
              <a:t>زلزلة بمقدارها عظيمة هكذا. وصارت المدينة العظيمة ثلاثة أقسامٍ، ومدن الأمم سقطت،</a:t>
            </a:r>
            <a:endParaRPr lang="en-US" dirty="0"/>
          </a:p>
        </p:txBody>
      </p:sp>
    </p:spTree>
    <p:extLst>
      <p:ext uri="{BB962C8B-B14F-4D97-AF65-F5344CB8AC3E}">
        <p14:creationId xmlns:p14="http://schemas.microsoft.com/office/powerpoint/2010/main" val="2026029337"/>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defRPr/>
            </a:pPr>
            <a:r>
              <a:rPr lang="ar-SA" sz="4400" b="1" dirty="0">
                <a:solidFill>
                  <a:schemeClr val="bg1"/>
                </a:solidFill>
                <a:latin typeface="Times New Roman" pitchFamily="18" charset="0"/>
                <a:cs typeface="Times New Roman" pitchFamily="18" charset="0"/>
              </a:rPr>
              <a:t>وبابل العظيمة ذكرت أمام اللـه ليعطيها كأس خمر سخط غضبـه. وكل جزيرةٍ هربت وجبال لم توجد. وبرد عظيم، نحو ثقل وزنةٍ،نزل</a:t>
            </a:r>
            <a:r>
              <a:rPr lang="en-US"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من السماء على الناس.فجدف الناس على الله من ضربة البرد، لأن ضربته عظيمة جداً. </a:t>
            </a:r>
          </a:p>
        </p:txBody>
      </p:sp>
    </p:spTree>
    <p:extLst>
      <p:ext uri="{BB962C8B-B14F-4D97-AF65-F5344CB8AC3E}">
        <p14:creationId xmlns:p14="http://schemas.microsoft.com/office/powerpoint/2010/main" val="1570707321"/>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BEEBAF-9487-444F-8221-D175CC798699}"/>
              </a:ext>
            </a:extLst>
          </p:cNvPr>
          <p:cNvSpPr>
            <a:spLocks noGrp="1"/>
          </p:cNvSpPr>
          <p:nvPr>
            <p:ph type="title"/>
          </p:nvPr>
        </p:nvSpPr>
        <p:spPr/>
        <p:txBody>
          <a:bodyPr/>
          <a:lstStyle/>
          <a:p>
            <a:r>
              <a:rPr lang="ar-EG" dirty="0"/>
              <a:t>الإصحاح السابع عشر</a:t>
            </a:r>
            <a:endParaRPr lang="en-US" dirty="0"/>
          </a:p>
        </p:txBody>
      </p:sp>
    </p:spTree>
    <p:extLst>
      <p:ext uri="{BB962C8B-B14F-4D97-AF65-F5344CB8AC3E}">
        <p14:creationId xmlns:p14="http://schemas.microsoft.com/office/powerpoint/2010/main" val="761645566"/>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ثم جاء واحد من السبعة الملائكة الذين معهم السبعة الجامات، وتكلم معي قائلاً لي: «هلم فأريك دينونة الزانية العظيمة الجالسة على المياه الكثيرة، </a:t>
            </a:r>
          </a:p>
        </p:txBody>
      </p:sp>
    </p:spTree>
    <p:extLst>
      <p:ext uri="{BB962C8B-B14F-4D97-AF65-F5344CB8AC3E}">
        <p14:creationId xmlns:p14="http://schemas.microsoft.com/office/powerpoint/2010/main" val="21495947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والغني والكرامة من لدنك. وأنت تتسلط على الجميع وبيدك القوة والجبروت وبيدك تعظيم وتشديد الجميع. والآن إلهنا نحمدك ونسبح أسمك الجليل.</a:t>
            </a:r>
            <a:endParaRPr lang="en-US" dirty="0"/>
          </a:p>
        </p:txBody>
      </p:sp>
    </p:spTree>
    <p:extLst>
      <p:ext uri="{BB962C8B-B14F-4D97-AF65-F5344CB8AC3E}">
        <p14:creationId xmlns:p14="http://schemas.microsoft.com/office/powerpoint/2010/main" val="2418038965"/>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التي زنى معها ملوك الأرض، وسكر سكان الأرض من خمر زناه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فمضى بي</a:t>
            </a:r>
            <a:endParaRPr lang="en-US" dirty="0"/>
          </a:p>
        </p:txBody>
      </p:sp>
    </p:spTree>
    <p:extLst>
      <p:ext uri="{BB962C8B-B14F-4D97-AF65-F5344CB8AC3E}">
        <p14:creationId xmlns:p14="http://schemas.microsoft.com/office/powerpoint/2010/main" val="3839472803"/>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بالروح إلى 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ريةٍ، 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رأيت امرأةً جالسةً على وحشٍ قرمزي مملوءٍ أسماء تجديفٍ، له سبعة رؤوسٍ وعشرة قرونٍ. </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1917795"/>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والمرأة كانت متس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ربلةً بأرجوانٍ وقرمزٍ، ومتحليةً بذهبٍ وحجارةٍ كريمةٍ ولؤلؤٍ، ومعها كأس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ذهبٍ في يدها مملوة رجاساتٍ</a:t>
            </a:r>
            <a:endParaRPr lang="en-US" dirty="0"/>
          </a:p>
        </p:txBody>
      </p:sp>
    </p:spTree>
    <p:extLst>
      <p:ext uri="{BB962C8B-B14F-4D97-AF65-F5344CB8AC3E}">
        <p14:creationId xmlns:p14="http://schemas.microsoft.com/office/powerpoint/2010/main" val="185026142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ونجاسات زناها، وعلى جبهتها اسم مكتوب:</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بابل</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العظيمة أم الزواني ورجاسات الأرض». ورأيت المرأة سكرى من دم القديسين ومن دم شهداء يسوع. </a:t>
            </a:r>
          </a:p>
        </p:txBody>
      </p:sp>
    </p:spTree>
    <p:extLst>
      <p:ext uri="{BB962C8B-B14F-4D97-AF65-F5344CB8AC3E}">
        <p14:creationId xmlns:p14="http://schemas.microsoft.com/office/powerpoint/2010/main" val="2497117910"/>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فتعجبت لما رأيتها تعجباً عظيماً! ثم قال لي الملاك: «لماذا تعجبت؟ أنا أقول لك</a:t>
            </a:r>
            <a:endParaRPr lang="en-US" dirty="0"/>
          </a:p>
        </p:txBody>
      </p:sp>
    </p:spTree>
    <p:extLst>
      <p:ext uri="{BB962C8B-B14F-4D97-AF65-F5344CB8AC3E}">
        <p14:creationId xmlns:p14="http://schemas.microsoft.com/office/powerpoint/2010/main" val="3433372548"/>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سر الم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رأة والوحش الحامل لها، الذي له السبعة الرؤوس</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والعشرة القرون: الوحش الذي رأيت، كان وليس الآن، </a:t>
            </a:r>
          </a:p>
        </p:txBody>
      </p:sp>
    </p:spTree>
    <p:extLst>
      <p:ext uri="{BB962C8B-B14F-4D97-AF65-F5344CB8AC3E}">
        <p14:creationId xmlns:p14="http://schemas.microsoft.com/office/powerpoint/2010/main" val="2306892530"/>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وهو عتيد أن يصعد من الهاوية ويمضي إلى الهلاك. وسيتعجب الساكنون على الأرض الذين ليست أسماؤه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a:t>
            </a:r>
            <a:endParaRPr lang="en-US" dirty="0"/>
          </a:p>
        </p:txBody>
      </p:sp>
    </p:spTree>
    <p:extLst>
      <p:ext uri="{BB962C8B-B14F-4D97-AF65-F5344CB8AC3E}">
        <p14:creationId xmlns:p14="http://schemas.microsoft.com/office/powerpoint/2010/main" val="2439913560"/>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مكتوبةً في سفر الحياة منذ تأسيس العالم،</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حينما يرون الوحش أنه كان وليس الآن، مع أنه كائن. </a:t>
            </a:r>
            <a:br>
              <a:rPr lang="en-US" sz="4400" b="1" dirty="0">
                <a:solidFill>
                  <a:schemeClr val="bg1"/>
                </a:solidFill>
                <a:latin typeface="Times New Roman" panose="02020603050405020304" pitchFamily="18" charset="0"/>
                <a:cs typeface="Times New Roman" panose="02020603050405020304" pitchFamily="18" charset="0"/>
              </a:rPr>
            </a:br>
            <a:r>
              <a:rPr lang="ar-SA" sz="4400" b="1" dirty="0">
                <a:solidFill>
                  <a:schemeClr val="bg1"/>
                </a:solidFill>
                <a:latin typeface="Times New Roman" panose="02020603050405020304" pitchFamily="18" charset="0"/>
                <a:cs typeface="Times New Roman" panose="02020603050405020304" pitchFamily="18" charset="0"/>
              </a:rPr>
              <a:t>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نا الذهن الذي له حكمة! </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604705"/>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السبعة الرؤوس هي سبعة جبالٍ عليها المرأة جالسةً. وسبعة ملوكٍ: خمسة سقطوا، وواحد موجود، والآخر لم يأت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ومتى</a:t>
            </a:r>
            <a:endParaRPr lang="en-US" dirty="0"/>
          </a:p>
        </p:txBody>
      </p:sp>
    </p:spTree>
    <p:extLst>
      <p:ext uri="{BB962C8B-B14F-4D97-AF65-F5344CB8AC3E}">
        <p14:creationId xmlns:p14="http://schemas.microsoft.com/office/powerpoint/2010/main" val="532148325"/>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أتى ينبغي أن يبقى قليلاً. والوحش الذي كان الآن فهو ثامن، وهو من السبعة، ويمضي إلى الهلاك. </a:t>
            </a:r>
          </a:p>
        </p:txBody>
      </p:sp>
    </p:spTree>
    <p:extLst>
      <p:ext uri="{BB962C8B-B14F-4D97-AF65-F5344CB8AC3E}">
        <p14:creationId xmlns:p14="http://schemas.microsoft.com/office/powerpoint/2010/main" val="34763139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245549"/>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والعشرة القرون التي رأيت هي عشرة ملوكٍ لم يأخذوا ملكاً بعد، لكنهم يأخذون سلطانهم كملوكٍ ساعةً واحدةً مع الوحش. هؤلاء لهم رأي</a:t>
            </a:r>
            <a:endParaRPr lang="en-US" dirty="0"/>
          </a:p>
        </p:txBody>
      </p:sp>
    </p:spTree>
    <p:extLst>
      <p:ext uri="{BB962C8B-B14F-4D97-AF65-F5344CB8AC3E}">
        <p14:creationId xmlns:p14="http://schemas.microsoft.com/office/powerpoint/2010/main" val="272460047"/>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واحد، ويعطون الوحش قدرتهم وسلطانهم. هؤلاء سيحاربون الخروف، والخروف يغلبهم، لأنه رب الأرباب وملك الملوك، </a:t>
            </a:r>
            <a:br>
              <a:rPr lang="en-US" sz="4400" b="1" dirty="0">
                <a:solidFill>
                  <a:schemeClr val="bg1"/>
                </a:solidFill>
                <a:latin typeface="Times New Roman" panose="02020603050405020304" pitchFamily="18" charset="0"/>
                <a:cs typeface="Times New Roman" panose="02020603050405020304" pitchFamily="18" charset="0"/>
              </a:rPr>
            </a:br>
            <a:r>
              <a:rPr lang="ar-SA" sz="4400" b="1" dirty="0">
                <a:solidFill>
                  <a:schemeClr val="bg1"/>
                </a:solidFill>
                <a:latin typeface="Times New Roman" panose="02020603050405020304" pitchFamily="18" charset="0"/>
                <a:cs typeface="Times New Roman" panose="02020603050405020304" pitchFamily="18" charset="0"/>
              </a:rPr>
              <a:t>والذين معه مدعوون ومختارون ومؤمنون». </a:t>
            </a:r>
          </a:p>
        </p:txBody>
      </p:sp>
    </p:spTree>
    <p:extLst>
      <p:ext uri="{BB962C8B-B14F-4D97-AF65-F5344CB8AC3E}">
        <p14:creationId xmlns:p14="http://schemas.microsoft.com/office/powerpoint/2010/main" val="1581754159"/>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ثم قال لي: «المياه التي رأيت حيث الزانية جالسة هي شع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وب وجموع وأمم</a:t>
            </a:r>
            <a:endParaRPr lang="en-US" dirty="0"/>
          </a:p>
        </p:txBody>
      </p:sp>
    </p:spTree>
    <p:extLst>
      <p:ext uri="{BB962C8B-B14F-4D97-AF65-F5344CB8AC3E}">
        <p14:creationId xmlns:p14="http://schemas.microsoft.com/office/powerpoint/2010/main" val="1652756223"/>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وألسنة.وأما العش</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رة القرون التي رأيت على الوحش فهؤلاء</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سيبغضون الزانية، وسيجعلونها خربةً وعريانةً، ويأكلون لحمها ويحرقونها بالنار. </a:t>
            </a:r>
          </a:p>
        </p:txBody>
      </p:sp>
    </p:spTree>
    <p:extLst>
      <p:ext uri="{BB962C8B-B14F-4D97-AF65-F5344CB8AC3E}">
        <p14:creationId xmlns:p14="http://schemas.microsoft.com/office/powerpoint/2010/main" val="4279396481"/>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لأن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وضع في</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قلوبهم أن يصنعوا رأيه، وأن يصنعوا رأياً واحداً، ويعطوا الوحش ملكهم حتى تكمل</a:t>
            </a:r>
            <a:endParaRPr lang="en-US" dirty="0"/>
          </a:p>
        </p:txBody>
      </p:sp>
    </p:spTree>
    <p:extLst>
      <p:ext uri="{BB962C8B-B14F-4D97-AF65-F5344CB8AC3E}">
        <p14:creationId xmlns:p14="http://schemas.microsoft.com/office/powerpoint/2010/main" val="2126688319"/>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أقوال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والمرأة التي رأيت هي المدينة العظيمة التي لها ملك على ملوك الأرض». </a:t>
            </a:r>
          </a:p>
        </p:txBody>
      </p:sp>
    </p:spTree>
    <p:extLst>
      <p:ext uri="{BB962C8B-B14F-4D97-AF65-F5344CB8AC3E}">
        <p14:creationId xmlns:p14="http://schemas.microsoft.com/office/powerpoint/2010/main" val="3611779047"/>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639572-A033-4C51-8C19-8B5DFDBFE6E6}"/>
              </a:ext>
            </a:extLst>
          </p:cNvPr>
          <p:cNvSpPr>
            <a:spLocks noGrp="1"/>
          </p:cNvSpPr>
          <p:nvPr>
            <p:ph type="title"/>
          </p:nvPr>
        </p:nvSpPr>
        <p:spPr/>
        <p:txBody>
          <a:bodyPr/>
          <a:lstStyle/>
          <a:p>
            <a:r>
              <a:rPr lang="ar-EG" dirty="0"/>
              <a:t>الإصحاح الثامن عشر</a:t>
            </a:r>
            <a:endParaRPr lang="en-US" dirty="0"/>
          </a:p>
        </p:txBody>
      </p:sp>
    </p:spTree>
    <p:extLst>
      <p:ext uri="{BB962C8B-B14F-4D97-AF65-F5344CB8AC3E}">
        <p14:creationId xmlns:p14="http://schemas.microsoft.com/office/powerpoint/2010/main" val="1465889632"/>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ثم بعد هذا رأيت ملاكاً آخر نازلاً من السماء، له سلطان عظيم. واستنارت الأرض من بهائه. وصرخ بشدةٍ بصوتٍ عظيمٍ قائلاً: «سقطت سقطت بابل العظيمة، وصارت مسكناً لشياطين،</a:t>
            </a:r>
            <a:endParaRPr lang="en-US" dirty="0"/>
          </a:p>
        </p:txBody>
      </p:sp>
    </p:spTree>
    <p:extLst>
      <p:ext uri="{BB962C8B-B14F-4D97-AF65-F5344CB8AC3E}">
        <p14:creationId xmlns:p14="http://schemas.microsoft.com/office/powerpoint/2010/main" val="3489104829"/>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ومحرساً لكل روحٍ نجسٍ، ومحرساً لكل طائرٍ نجسٍ وممقوتٍ، لأنه من خمر غضب زناها قد شرب جميع الأمم، وملوك الأرض زنوا معها،</a:t>
            </a:r>
            <a:endParaRPr lang="en-US" dirty="0"/>
          </a:p>
        </p:txBody>
      </p:sp>
    </p:spTree>
    <p:extLst>
      <p:ext uri="{BB962C8B-B14F-4D97-AF65-F5344CB8AC3E}">
        <p14:creationId xmlns:p14="http://schemas.microsoft.com/office/powerpoint/2010/main" val="3979821674"/>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وتجار الأرض استغنوا من وفرة نعيمها». ثم سمعت صوتاً آخر من السماء قائلاً: «اخرجوا منها يا شعبي لئلا تشتركوا في</a:t>
            </a:r>
          </a:p>
        </p:txBody>
      </p:sp>
    </p:spTree>
    <p:extLst>
      <p:ext uri="{BB962C8B-B14F-4D97-AF65-F5344CB8AC3E}">
        <p14:creationId xmlns:p14="http://schemas.microsoft.com/office/powerpoint/2010/main" val="8876414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صلاة الملك سليمان (1مل ص 8 : 22 –30)ف</a:t>
            </a:r>
            <a:endParaRPr lang="en-US" dirty="0"/>
          </a:p>
        </p:txBody>
      </p:sp>
    </p:spTree>
    <p:extLst>
      <p:ext uri="{BB962C8B-B14F-4D97-AF65-F5344CB8AC3E}">
        <p14:creationId xmlns:p14="http://schemas.microsoft.com/office/powerpoint/2010/main" val="4281561566"/>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خطاياها، ولئلا تأخذوا من ضرباتها. لأن خطاياها لحقت السماء، وتذكر الله آثامه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جازوه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كم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هي أيضاً جازتكم، وضاعف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له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ضع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فاً نظ</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ير أعمال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ها.</a:t>
            </a:r>
            <a:endParaRPr lang="en-US" dirty="0"/>
          </a:p>
        </p:txBody>
      </p:sp>
    </p:spTree>
    <p:extLst>
      <p:ext uri="{BB962C8B-B14F-4D97-AF65-F5344CB8AC3E}">
        <p14:creationId xmlns:p14="http://schemas.microsoft.com/office/powerpoint/2010/main" val="3254788006"/>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الكأس التي مزجت فيها امزجوا لها ضعفاً. بق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در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مج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دت نفسها وتنعمت، بقدر ذلك أعطوها عذاباً وحزناً. لأنها تق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ول في قلبها: أنا جالسة ملكةً، ولست أرملةً، ولن أرى حزناً.</a:t>
            </a:r>
            <a:endParaRPr lang="en-US" dirty="0"/>
          </a:p>
        </p:txBody>
      </p:sp>
    </p:spTree>
    <p:extLst>
      <p:ext uri="{BB962C8B-B14F-4D97-AF65-F5344CB8AC3E}">
        <p14:creationId xmlns:p14="http://schemas.microsoft.com/office/powerpoint/2010/main" val="1149552800"/>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من أجل ذلك في يومٍ واحدٍ ستأتي ضرباتها: موت وحزن وجوع، وتحترق بالنار، لأن الرب الإله الذي يدينها قوي. «وسيبك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وينوح عليها ملوك</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693893"/>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الأرض، الذين</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زنوا وتنعموا معها، حينما ينظرون دخان حريقها، واقفين</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من</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بعيدٍ لأجل خوف عذابها</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قائلين: ويل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المدين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العظيم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باب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المدين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القوي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لأنه في ساعةٍ واحدةٍ 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اءت دي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نونت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a:t>
            </a:r>
            <a:endParaRPr lang="en-US" dirty="0"/>
          </a:p>
        </p:txBody>
      </p:sp>
    </p:spTree>
    <p:extLst>
      <p:ext uri="{BB962C8B-B14F-4D97-AF65-F5344CB8AC3E}">
        <p14:creationId xmlns:p14="http://schemas.microsoft.com/office/powerpoint/2010/main" val="2416979851"/>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ويبك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تج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 الأرض وينوحون عليها، لأن بضائعهم لا يشتريها أحد 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بضائع من الذه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والفض</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والحج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الكري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واللؤل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ؤ والب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ز والأرجوان</a:t>
            </a:r>
            <a:endParaRPr lang="en-US" dirty="0"/>
          </a:p>
        </p:txBody>
      </p:sp>
    </p:spTree>
    <p:extLst>
      <p:ext uri="{BB962C8B-B14F-4D97-AF65-F5344CB8AC3E}">
        <p14:creationId xmlns:p14="http://schemas.microsoft.com/office/powerpoint/2010/main" val="3945173792"/>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والحرير والقرمز وكل 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ودٍ ثي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ني وك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إن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العاج وكل إناءٍ من أثمن الخشب والنحاس والحديد والمرم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وقرفةً وبخ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وراً وط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يباً</a:t>
            </a:r>
          </a:p>
        </p:txBody>
      </p:sp>
    </p:spTree>
    <p:extLst>
      <p:ext uri="{BB962C8B-B14F-4D97-AF65-F5344CB8AC3E}">
        <p14:creationId xmlns:p14="http://schemas.microsoft.com/office/powerpoint/2010/main" val="3970452754"/>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ولبان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وخم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راً وزي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تاً وسمي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ذاً وحنط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وبهائم وغنماً وخيلاً، ومركباتٍ، وأجس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اداً، ونف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وس الن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اس. وذهب</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عنك جنى شهوة نفس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 وذه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عن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 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 مشحم وبهي،</a:t>
            </a:r>
            <a:endParaRPr lang="en-US" dirty="0"/>
          </a:p>
        </p:txBody>
      </p:sp>
    </p:spTree>
    <p:extLst>
      <p:ext uri="{BB962C8B-B14F-4D97-AF65-F5344CB8AC3E}">
        <p14:creationId xmlns:p14="http://schemas.microsoft.com/office/powerpoint/2010/main" val="1753868425"/>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ولن تجديه في ما بعد. تجار هذه الأشياء الذين استغنوا منها سيقفون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يدٍ،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أج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وف عذابه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يبك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ون وينوح</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ون، ويقول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ون: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a:t>
            </a:r>
            <a:endParaRPr lang="en-US" dirty="0"/>
          </a:p>
        </p:txBody>
      </p:sp>
    </p:spTree>
    <p:extLst>
      <p:ext uri="{BB962C8B-B14F-4D97-AF65-F5344CB8AC3E}">
        <p14:creationId xmlns:p14="http://schemas.microsoft.com/office/powerpoint/2010/main" val="2461067898"/>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المدين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العظي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مة المتس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ربلة بب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ز وأرج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وانٍ وقرم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زٍ، والمتحل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ية بذه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وحج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كريمٍ ولؤلؤٍ، لأنه في ساعةٍ واحدةٍ خرب غنىً مثل هذا. وكل ربانٍ، وكل</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210604"/>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الجماعة 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الس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فن، والملاح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ون وجم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يع عم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ال البحر، وقفوا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يدٍ، وصرخ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إذ نظ</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روا دخ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ان حريق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ها قائلين: أية مدينةٍ مثل المدينة العظيمة؟ وألق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تراب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عل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رؤوسه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a:t>
            </a:r>
            <a:endParaRPr lang="en-US" dirty="0"/>
          </a:p>
        </p:txBody>
      </p:sp>
    </p:spTree>
    <p:extLst>
      <p:ext uri="{BB962C8B-B14F-4D97-AF65-F5344CB8AC3E}">
        <p14:creationId xmlns:p14="http://schemas.microsoft.com/office/powerpoint/2010/main" val="30236515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الملك سليمان</a:t>
            </a:r>
            <a:br>
              <a:rPr lang="ar-EG" dirty="0"/>
            </a:br>
            <a:endParaRPr lang="en-US" dirty="0"/>
          </a:p>
        </p:txBody>
      </p:sp>
    </p:spTree>
    <p:extLst>
      <p:ext uri="{BB962C8B-B14F-4D97-AF65-F5344CB8AC3E}">
        <p14:creationId xmlns:p14="http://schemas.microsoft.com/office/powerpoint/2010/main" val="3880692917"/>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وصرخ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باك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ونائح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قائل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المدينة العظيمة، التي فيها استغنى جميع الذين لهم سفن في البحر من نفائسها، لأنها في ساعةٍ واحدةٍ خربت.</a:t>
            </a:r>
            <a:endParaRPr lang="en-US" dirty="0"/>
          </a:p>
        </p:txBody>
      </p:sp>
    </p:spTree>
    <p:extLst>
      <p:ext uri="{BB962C8B-B14F-4D97-AF65-F5344CB8AC3E}">
        <p14:creationId xmlns:p14="http://schemas.microsoft.com/office/powerpoint/2010/main" val="2968159116"/>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افرحي لها أيتها السماء والرسل القديسون والأنبياء، لأن ال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رب 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دانها دينونتك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ورف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ع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لاك واح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وي حج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راً 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رح</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ىً عظيمةً، ورماه في البحر</a:t>
            </a:r>
          </a:p>
        </p:txBody>
      </p:sp>
    </p:spTree>
    <p:extLst>
      <p:ext uri="{BB962C8B-B14F-4D97-AF65-F5344CB8AC3E}">
        <p14:creationId xmlns:p14="http://schemas.microsoft.com/office/powerpoint/2010/main" val="1055181724"/>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 قائ</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 «هك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ذا بدف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عٍ 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ترم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باب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المدينة العظيمة، ولن توجد في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وص</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وت الض</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بالقيثارة والمغنين والمزمري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والنافخ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بالب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وق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يسم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ع فيك في ما بعد. </a:t>
            </a:r>
            <a:endParaRPr lang="en-US" dirty="0"/>
          </a:p>
        </p:txBody>
      </p:sp>
    </p:spTree>
    <p:extLst>
      <p:ext uri="{BB962C8B-B14F-4D97-AF65-F5344CB8AC3E}">
        <p14:creationId xmlns:p14="http://schemas.microsoft.com/office/powerpoint/2010/main" val="925491699"/>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وكل صانعٍ صناعةً</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لن يوجد فيك في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وصوت رحىً لن يسمع فيك في ما بعدونور سراجٍ لن يض</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يء فيك في ما بعد. وصوت عريسٍ وعروسٍ لن يسمع فيك في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بع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a:t>
            </a:r>
            <a:endParaRPr lang="en-US" dirty="0"/>
          </a:p>
        </p:txBody>
      </p:sp>
    </p:spTree>
    <p:extLst>
      <p:ext uri="{BB962C8B-B14F-4D97-AF65-F5344CB8AC3E}">
        <p14:creationId xmlns:p14="http://schemas.microsoft.com/office/powerpoint/2010/main" val="1658839099"/>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لأن تج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ارك كان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عظم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 الأرض. إذ بسح</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رك ضل</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ت جميع الأمم. وفيها وج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دم أنبي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 وقديس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 وجم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يع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ق</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تل</a:t>
            </a:r>
            <a:r>
              <a:rPr lang="ar-EG" sz="4400" b="1" dirty="0">
                <a:solidFill>
                  <a:schemeClr val="bg1"/>
                </a:solidFill>
                <a:latin typeface="Times New Roman" panose="02020603050405020304" pitchFamily="18" charset="0"/>
                <a:cs typeface="Times New Roman" panose="02020603050405020304" pitchFamily="18" charset="0"/>
              </a:rPr>
              <a:t> علـى الأرض». </a:t>
            </a:r>
            <a:endParaRPr lang="ar-SA"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314583"/>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D9065-34E1-4EF0-B360-DAA254596C4F}"/>
              </a:ext>
            </a:extLst>
          </p:cNvPr>
          <p:cNvSpPr>
            <a:spLocks noGrp="1"/>
          </p:cNvSpPr>
          <p:nvPr>
            <p:ph type="title"/>
          </p:nvPr>
        </p:nvSpPr>
        <p:spPr/>
        <p:txBody>
          <a:bodyPr/>
          <a:lstStyle/>
          <a:p>
            <a:r>
              <a:rPr lang="ar-EG" dirty="0"/>
              <a:t>الإصحاح التاسع عشر</a:t>
            </a:r>
            <a:endParaRPr lang="en-US" dirty="0"/>
          </a:p>
        </p:txBody>
      </p:sp>
    </p:spTree>
    <p:extLst>
      <p:ext uri="{BB962C8B-B14F-4D97-AF65-F5344CB8AC3E}">
        <p14:creationId xmlns:p14="http://schemas.microsoft.com/office/powerpoint/2010/main" val="2200933025"/>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وبعد هذا سمعت صوتاً عظيماً من جمعٍ كثيرٍ في السماء قائلاً: «هللويا! الخلاص والمجد والكرامة والقدرة للرب إلهنا، لأن أحكامه حق وعادلة، إذ قد دان الزانية العظيمة التي أفسدت الأرض بزناها،</a:t>
            </a:r>
            <a:endParaRPr lang="en-US" dirty="0"/>
          </a:p>
        </p:txBody>
      </p:sp>
    </p:spTree>
    <p:extLst>
      <p:ext uri="{BB962C8B-B14F-4D97-AF65-F5344CB8AC3E}">
        <p14:creationId xmlns:p14="http://schemas.microsoft.com/office/powerpoint/2010/main" val="884025843"/>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وانتقم لدم عبيده من يدها». وقالوا ثانيةً: «هللويا! ودخانها يصعد إلى أبد الآبدين». وخر الأربعة والعشرون شيخاً والأربعة الحيوانات،</a:t>
            </a:r>
            <a:endParaRPr lang="en-US" dirty="0"/>
          </a:p>
        </p:txBody>
      </p:sp>
    </p:spTree>
    <p:extLst>
      <p:ext uri="{BB962C8B-B14F-4D97-AF65-F5344CB8AC3E}">
        <p14:creationId xmlns:p14="http://schemas.microsoft.com/office/powerpoint/2010/main" val="3030188590"/>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وسجدوا لله الجالس على العـرش قائلـين: «آمـين. هللويـا». وخـرج مـن العرش صوت قائلاً: «سبحوا لإلهنا يا</a:t>
            </a:r>
          </a:p>
        </p:txBody>
      </p:sp>
    </p:spTree>
    <p:extLst>
      <p:ext uri="{BB962C8B-B14F-4D97-AF65-F5344CB8AC3E}">
        <p14:creationId xmlns:p14="http://schemas.microsoft.com/office/powerpoint/2010/main" val="3813909704"/>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جميع عبيده، الخائفيه، الصغار والكب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 وسمعت كصوت جمعٍ كثيرٍ، وكصوت مياهٍ كثيرةٍ، وكصوت رعودٍ شديدةٍ قائلةً: «هللويا! فإنه قد ملك ال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رب الإله القادر على كل ش</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يءٍ.</a:t>
            </a:r>
            <a:endParaRPr lang="en-US" dirty="0"/>
          </a:p>
        </p:txBody>
      </p:sp>
    </p:spTree>
    <p:extLst>
      <p:ext uri="{BB962C8B-B14F-4D97-AF65-F5344CB8AC3E}">
        <p14:creationId xmlns:p14="http://schemas.microsoft.com/office/powerpoint/2010/main" val="3408163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ووقف سليمان أمام مذبح الرب تجاه كل جماعة إسرائيل وبسط يديه إلى السماء وقال: أيها الرب إله إسرائيل. ليس إله مثلك في السماء من فوق ولا على الأرض من أسفل. حافظ العهد والرحمة لعبيدك السائرين أمامك لكل قلوبهم</a:t>
            </a:r>
            <a:endParaRPr lang="en-US" dirty="0"/>
          </a:p>
        </p:txBody>
      </p:sp>
    </p:spTree>
    <p:extLst>
      <p:ext uri="{BB962C8B-B14F-4D97-AF65-F5344CB8AC3E}">
        <p14:creationId xmlns:p14="http://schemas.microsoft.com/office/powerpoint/2010/main" val="1046537069"/>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لنف</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رح ونته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لل ونعط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المج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لأن عرس الخروف قد جاء، وامرأته هيأت نفسها. وأعطيت أن تلبس بزاً نقياً بهياً، لأن البز هو تبررات القديسين». وقال لي:</a:t>
            </a:r>
            <a:endParaRPr lang="en-US" dirty="0"/>
          </a:p>
        </p:txBody>
      </p:sp>
    </p:spTree>
    <p:extLst>
      <p:ext uri="{BB962C8B-B14F-4D97-AF65-F5344CB8AC3E}">
        <p14:creationId xmlns:p14="http://schemas.microsoft.com/office/powerpoint/2010/main" val="2094752938"/>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«اكت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طوبى للمدعوين إلى عش</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اء 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رس </a:t>
            </a:r>
            <a:r>
              <a:rPr lang="ar-EG" sz="4400" b="1" dirty="0">
                <a:solidFill>
                  <a:schemeClr val="bg1"/>
                </a:solidFill>
                <a:latin typeface="Times New Roman" panose="02020603050405020304" pitchFamily="18" charset="0"/>
                <a:cs typeface="Times New Roman" panose="02020603050405020304" pitchFamily="18" charset="0"/>
              </a:rPr>
              <a:t>الخروف</a:t>
            </a:r>
            <a:r>
              <a:rPr lang="ar-SA" sz="4400" b="1" dirty="0">
                <a:solidFill>
                  <a:schemeClr val="bg1"/>
                </a:solidFill>
                <a:latin typeface="Times New Roman" panose="02020603050405020304" pitchFamily="18" charset="0"/>
                <a:cs typeface="Times New Roman" panose="02020603050405020304" pitchFamily="18" charset="0"/>
              </a:rPr>
              <a:t>». وق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ال: «ه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ذه 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أقوال الله الصادقة». فخررت أمام رجليه لأسجد له، فقال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«انظر لا تفعل! أنا عبد</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487760"/>
      </p:ext>
    </p:extLst>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معك ومع إخوتك الذين عندهم شهادة يسوع. اسجد 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فإن شهادة يسوع هي روح النبوة».</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ثم رأيت السماء مفتوحةً، </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8272389"/>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وإذا فرس أبيض والجالس عليه يدعى أميناً وصادقاً، وبالعدل يحكم ويحارب. وعيناه كلهيب نارٍ، وعلى رأسه تيجان كثيرة، وله</a:t>
            </a:r>
            <a:endParaRPr lang="en-US" dirty="0"/>
          </a:p>
        </p:txBody>
      </p:sp>
    </p:spTree>
    <p:extLst>
      <p:ext uri="{BB962C8B-B14F-4D97-AF65-F5344CB8AC3E}">
        <p14:creationId xmlns:p14="http://schemas.microsoft.com/office/powerpoint/2010/main" val="4293239715"/>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 اسم مكتوب ليس أحد يع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رفه إلا هو. وهو متسرب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بثوبٍ مغموسٍ بدمٍ، ويدعى اسمه «كلمة الله». والأجناد الذين</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في</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السماء كانوا يتبعونه على خيلٍ بيضٍ، </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682637"/>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لابسين بزاً أبيض ونقياً. ومن فمه يخرج سيف ماضٍ لكي يضرب به الأمم. وهو</a:t>
            </a:r>
            <a:endParaRPr lang="en-US" dirty="0"/>
          </a:p>
        </p:txBody>
      </p:sp>
    </p:spTree>
    <p:extLst>
      <p:ext uri="{BB962C8B-B14F-4D97-AF65-F5344CB8AC3E}">
        <p14:creationId xmlns:p14="http://schemas.microsoft.com/office/powerpoint/2010/main" val="2844075598"/>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سيرعاه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بعصاً من حديدٍ، وهو يدوس</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معصرة خمر سخط وغضب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القادر على كل شيءٍ. وله على ثوبه وعلى فخذه اسم مكتوب:</a:t>
            </a:r>
            <a:r>
              <a:rPr lang="ar-EG" sz="4400" b="1" dirty="0">
                <a:solidFill>
                  <a:schemeClr val="bg1"/>
                </a:solidFill>
                <a:latin typeface="Times New Roman" panose="02020603050405020304" pitchFamily="18" charset="0"/>
                <a:cs typeface="Times New Roman" panose="02020603050405020304" pitchFamily="18" charset="0"/>
              </a:rPr>
              <a:t>«</a:t>
            </a:r>
            <a:r>
              <a:rPr lang="ar-SA" sz="4400" b="1" dirty="0">
                <a:solidFill>
                  <a:schemeClr val="bg1"/>
                </a:solidFill>
                <a:latin typeface="Times New Roman" panose="02020603050405020304" pitchFamily="18" charset="0"/>
                <a:cs typeface="Times New Roman" panose="02020603050405020304" pitchFamily="18" charset="0"/>
              </a:rPr>
              <a:t>ملك الملوك ورب الأرباب».</a:t>
            </a:r>
            <a:r>
              <a:rPr lang="en-US" sz="44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67741822"/>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defRPr/>
            </a:pPr>
            <a:r>
              <a:rPr lang="ar-EG" sz="4400" b="1" dirty="0">
                <a:solidFill>
                  <a:schemeClr val="bg1"/>
                </a:solidFill>
                <a:latin typeface="Times New Roman" panose="02020603050405020304" pitchFamily="18" charset="0"/>
                <a:cs typeface="Times New Roman" pitchFamily="18" charset="0"/>
              </a:rPr>
              <a:t>ورأيت مـلاكاً واحداً واقفاً في الشمس، فصرخ بصوتٍ عظيمٍ قائلاً لجميع الطيـور الطائرة في وسط السماء: «هلم اجتمعي إلى عشاء الإله العظيم، </a:t>
            </a:r>
          </a:p>
        </p:txBody>
      </p:sp>
    </p:spTree>
    <p:extLst>
      <p:ext uri="{BB962C8B-B14F-4D97-AF65-F5344CB8AC3E}">
        <p14:creationId xmlns:p14="http://schemas.microsoft.com/office/powerpoint/2010/main" val="2824590924"/>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sz="4400" b="1" dirty="0">
                <a:solidFill>
                  <a:schemeClr val="bg1"/>
                </a:solidFill>
                <a:latin typeface="Times New Roman" panose="02020603050405020304" pitchFamily="18" charset="0"/>
                <a:cs typeface="Times New Roman" pitchFamily="18" charset="0"/>
              </a:rPr>
              <a:t>لكي تأكلي لحوم ملوكٍ، ولحوم قوادٍ، ولحوم أقوياء، ولحوم خيلٍ و</a:t>
            </a:r>
            <a:r>
              <a:rPr lang="en-US" sz="4400" b="1" dirty="0">
                <a:solidFill>
                  <a:schemeClr val="bg1"/>
                </a:solidFill>
                <a:latin typeface="Times New Roman" panose="02020603050405020304" pitchFamily="18" charset="0"/>
                <a:cs typeface="Times New Roman" pitchFamily="18" charset="0"/>
              </a:rPr>
              <a:t> </a:t>
            </a:r>
            <a:r>
              <a:rPr lang="ar-EG" sz="4400" b="1" dirty="0">
                <a:solidFill>
                  <a:schemeClr val="bg1"/>
                </a:solidFill>
                <a:latin typeface="Times New Roman" panose="02020603050405020304" pitchFamily="18" charset="0"/>
                <a:cs typeface="Times New Roman" pitchFamily="18" charset="0"/>
              </a:rPr>
              <a:t>الجالسين عليها، ولحوم الكل حراً وعبداً صغيراً وكبيراً»</a:t>
            </a:r>
            <a:endParaRPr lang="en-US" dirty="0"/>
          </a:p>
        </p:txBody>
      </p:sp>
    </p:spTree>
    <p:extLst>
      <p:ext uri="{BB962C8B-B14F-4D97-AF65-F5344CB8AC3E}">
        <p14:creationId xmlns:p14="http://schemas.microsoft.com/office/powerpoint/2010/main" val="748897906"/>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defRPr/>
            </a:pPr>
            <a:r>
              <a:rPr lang="ar-SA" sz="4400" b="1" dirty="0">
                <a:solidFill>
                  <a:schemeClr val="bg1"/>
                </a:solidFill>
                <a:latin typeface="Times New Roman" pitchFamily="18" charset="0"/>
                <a:cs typeface="Times New Roman" pitchFamily="18" charset="0"/>
              </a:rPr>
              <a:t>ورأيت الوحش وملوك الأرض وأجنادهم مجتمعين ليصنعوا حرباً مع الجالس على الفرس ومع جنده.</a:t>
            </a:r>
            <a:r>
              <a:rPr lang="en-US" sz="4400" b="1" dirty="0">
                <a:solidFill>
                  <a:schemeClr val="bg1"/>
                </a:solidFill>
                <a:latin typeface="Times New Roman" pitchFamily="18" charset="0"/>
                <a:cs typeface="Times New Roman" pitchFamily="18" charset="0"/>
              </a:rPr>
              <a:t> </a:t>
            </a:r>
            <a:r>
              <a:rPr lang="ar-SA" sz="4400" b="1" dirty="0">
                <a:solidFill>
                  <a:schemeClr val="bg1"/>
                </a:solidFill>
                <a:latin typeface="Times New Roman" pitchFamily="18" charset="0"/>
                <a:cs typeface="Times New Roman" pitchFamily="18" charset="0"/>
              </a:rPr>
              <a:t>فقبض على الوحش والنبي الكذاب معه، </a:t>
            </a:r>
          </a:p>
        </p:txBody>
      </p:sp>
    </p:spTree>
    <p:extLst>
      <p:ext uri="{BB962C8B-B14F-4D97-AF65-F5344CB8AC3E}">
        <p14:creationId xmlns:p14="http://schemas.microsoft.com/office/powerpoint/2010/main" val="4792575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الذي قد حفظت لعبدك داود أبي ما كلمته به فتكلمت بفمك وأكملت بيدك هذا اليوم. والآن أيها الرب إله إسرائيل احفظ لعبدك داود أبي ما كلمته به قائلاً لا يعدم لك أمامي رجل يجلس على كرسي اسرائيل إن كان بنوك يحفظون</a:t>
            </a:r>
            <a:endParaRPr lang="en-US" dirty="0"/>
          </a:p>
        </p:txBody>
      </p:sp>
    </p:spTree>
    <p:extLst>
      <p:ext uri="{BB962C8B-B14F-4D97-AF65-F5344CB8AC3E}">
        <p14:creationId xmlns:p14="http://schemas.microsoft.com/office/powerpoint/2010/main" val="400003473"/>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itchFamily="18" charset="0"/>
                <a:cs typeface="Times New Roman" pitchFamily="18" charset="0"/>
              </a:rPr>
              <a:t>الصانع قدامه الآيات التي بها أضل الذين قبلوا سمة الوحش والذين سجدوا لصورته.</a:t>
            </a:r>
            <a:endParaRPr lang="en-US" dirty="0"/>
          </a:p>
        </p:txBody>
      </p:sp>
    </p:spTree>
    <p:extLst>
      <p:ext uri="{BB962C8B-B14F-4D97-AF65-F5344CB8AC3E}">
        <p14:creationId xmlns:p14="http://schemas.microsoft.com/office/powerpoint/2010/main" val="3659807394"/>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وطرح الاثنان حين إلى بحيرة النار المتقدة بالكبريت. والباقون قتلوا بسيف الجالس على الفرس الخارج من فمه، وجميع الطيور شبعت من لحومهم.</a:t>
            </a:r>
          </a:p>
        </p:txBody>
      </p:sp>
    </p:spTree>
    <p:extLst>
      <p:ext uri="{BB962C8B-B14F-4D97-AF65-F5344CB8AC3E}">
        <p14:creationId xmlns:p14="http://schemas.microsoft.com/office/powerpoint/2010/main" val="2184962074"/>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7A90C-538F-4821-B35C-1CCB43B31723}"/>
              </a:ext>
            </a:extLst>
          </p:cNvPr>
          <p:cNvSpPr>
            <a:spLocks noGrp="1"/>
          </p:cNvSpPr>
          <p:nvPr>
            <p:ph type="title"/>
          </p:nvPr>
        </p:nvSpPr>
        <p:spPr/>
        <p:txBody>
          <a:bodyPr/>
          <a:lstStyle/>
          <a:p>
            <a:r>
              <a:rPr lang="ar-EG" dirty="0"/>
              <a:t>الإصحاح العشرون</a:t>
            </a:r>
            <a:endParaRPr lang="en-US" dirty="0"/>
          </a:p>
        </p:txBody>
      </p:sp>
    </p:spTree>
    <p:extLst>
      <p:ext uri="{BB962C8B-B14F-4D97-AF65-F5344CB8AC3E}">
        <p14:creationId xmlns:p14="http://schemas.microsoft.com/office/powerpoint/2010/main" val="1114558201"/>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ورأيت ملاكاً نازلاً من السماء معه مفتاح الهاوية، وسلسلة عظي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مة عل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ده.</a:t>
            </a:r>
            <a:r>
              <a:rPr lang="en-US" sz="44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737861"/>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r>
              <a:rPr lang="ar-EG" dirty="0"/>
              <a:t>فقبض على التنين، الحية القديمة، الذي هو إبليس والشيطان، وقيده ألف سنةٍ، وطرحه في الهاوية وأغلق عليه، </a:t>
            </a:r>
          </a:p>
        </p:txBody>
      </p:sp>
    </p:spTree>
    <p:extLst>
      <p:ext uri="{BB962C8B-B14F-4D97-AF65-F5344CB8AC3E}">
        <p14:creationId xmlns:p14="http://schemas.microsoft.com/office/powerpoint/2010/main" val="3071282424"/>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EG" dirty="0"/>
              <a:t>وختم عليه لكي لا يضل الأمم في ما بعد حتى تتم الألف السنة. وبعد ذلك لابد أن يحل زماناً يسيراً.ورأيت عروشاً فجلسوا عليها</a:t>
            </a:r>
            <a:endParaRPr lang="en-US" dirty="0"/>
          </a:p>
        </p:txBody>
      </p:sp>
    </p:spTree>
    <p:extLst>
      <p:ext uri="{BB962C8B-B14F-4D97-AF65-F5344CB8AC3E}">
        <p14:creationId xmlns:p14="http://schemas.microsoft.com/office/powerpoint/2010/main" val="2641879078"/>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وأعط</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حكماً.</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ورأيت نفوس الذين قتلوا من أجل شهادة يسوع وم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أج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كلمة الله. والذي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يسج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دوا للوح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ش ولا لصورت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ول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يقبلوا السمة على جباههم وعلى أيديهم،</a:t>
            </a:r>
            <a:endParaRPr lang="en-US" dirty="0"/>
          </a:p>
        </p:txBody>
      </p:sp>
    </p:spTree>
    <p:extLst>
      <p:ext uri="{BB962C8B-B14F-4D97-AF65-F5344CB8AC3E}">
        <p14:creationId xmlns:p14="http://schemas.microsoft.com/office/powerpoint/2010/main" val="4169791667"/>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فعاشوا وملك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 مع المسيح ألف سنةٍ. وأما بقي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الأم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وات فل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تع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ش حت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تتم الألف السنة. هذه هي القيامة الأولى.</a:t>
            </a:r>
            <a:endParaRPr lang="en-US" dirty="0"/>
          </a:p>
        </p:txBody>
      </p:sp>
    </p:spTree>
    <p:extLst>
      <p:ext uri="{BB962C8B-B14F-4D97-AF65-F5344CB8AC3E}">
        <p14:creationId xmlns:p14="http://schemas.microsoft.com/office/powerpoint/2010/main" val="2114984918"/>
      </p:ext>
    </p:extLst>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مب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ارك ومق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دس من له نصيب في القيامة الأولى. هؤلاء ليس للموت الثاني س</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لط</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ان علي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م، ب</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ل سيك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ون</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ون كهن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والمسي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ح، وسيملكون معه ألف سنةٍ.</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891144"/>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ثم متى تمت الألف السنة يحل الشيطان من سجنه، و</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يخرج ليضل الأمم الذين في أربع زوايا</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الأرض: 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وج و</a:t>
            </a:r>
            <a:r>
              <a:rPr lang="en-US"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ماجوج، ليجمعهم للحرب، الذين 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ددهم</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7645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طرقهم حتى يسيروا أمامي كما سرت أنت أمامي. والآن يا إله إسرائيل فليتحقق كلامك الذي كلمت به عبدك داود ابي لأنه هل يسكن الله حقاً على الأرض. هوذا السموات وسما السموات لا تسعك فكم بالأقل هذا البيت الذي بنيته.</a:t>
            </a:r>
          </a:p>
        </p:txBody>
      </p:sp>
    </p:spTree>
    <p:extLst>
      <p:ext uri="{BB962C8B-B14F-4D97-AF65-F5344CB8AC3E}">
        <p14:creationId xmlns:p14="http://schemas.microsoft.com/office/powerpoint/2010/main" val="1139349128"/>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مثل رمل البح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 فصعدوا على عرض الأرض، وأحاطوا بمعسكر القديسين وبالمدينة المحبوبة، </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037316"/>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فنزلت نار من عند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من السماء وأكلتهم. وإبليس الذي كان يضلهم طرح في بحيرة النار والكبريت، حيث الوحش والنبي الكذاب. وسيعذبون نهاراً وليلاً إلى أبد الآبدين. </a:t>
            </a:r>
          </a:p>
        </p:txBody>
      </p:sp>
    </p:spTree>
    <p:extLst>
      <p:ext uri="{BB962C8B-B14F-4D97-AF65-F5344CB8AC3E}">
        <p14:creationId xmlns:p14="http://schemas.microsoft.com/office/powerpoint/2010/main" val="1802653077"/>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ثم رأيت عرشاً عظيماً أبيض، والجالس عليه الذي من وجهه هربت الأرض والسماء، ولم يوجد لهما موضع! ورأيت الأموات صغاراً وكباراً واقفين أمام الل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a:t>
            </a:r>
            <a:r>
              <a:rPr lang="en-US" sz="44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21061160"/>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وانفتحت أسفار. وانفتح سفر آخر هو سفر الحياة، ودين الأموات مما هو مكتوب في الأسفار بحسب أعمالهم. وسلم البحر الأموات الذين فيه، وسلم الموت والهاوية الأموات الذين فيهما. ودينوا كل واحدٍ بحسب أعماله. </a:t>
            </a:r>
          </a:p>
        </p:txBody>
      </p:sp>
    </p:spTree>
    <p:extLst>
      <p:ext uri="{BB962C8B-B14F-4D97-AF65-F5344CB8AC3E}">
        <p14:creationId xmlns:p14="http://schemas.microsoft.com/office/powerpoint/2010/main" val="253630606"/>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9701-73A4-4800-8A1C-7C09CE032725}"/>
              </a:ext>
            </a:extLst>
          </p:cNvPr>
          <p:cNvSpPr>
            <a:spLocks noGrp="1"/>
          </p:cNvSpPr>
          <p:nvPr>
            <p:ph type="title"/>
          </p:nvPr>
        </p:nvSpPr>
        <p:spPr/>
        <p:txBody>
          <a:bodyPr/>
          <a:lstStyle/>
          <a:p>
            <a:pPr>
              <a:defRPr/>
            </a:pPr>
            <a:r>
              <a:rPr lang="ar-SA" dirty="0"/>
              <a:t>وطرح الموت والهاوية في بحيرة النار. هذا هو الموت الثاني. وكل من لم يوجد مكتوباً في سفر الحياة طرح في بحيرة ا</a:t>
            </a:r>
            <a:r>
              <a:rPr lang="ar-EG" dirty="0"/>
              <a:t>لنا</a:t>
            </a:r>
            <a:r>
              <a:rPr lang="ar-SA" dirty="0"/>
              <a:t>ر.</a:t>
            </a:r>
            <a:endParaRPr lang="en-US" dirty="0"/>
          </a:p>
        </p:txBody>
      </p:sp>
    </p:spTree>
    <p:extLst>
      <p:ext uri="{BB962C8B-B14F-4D97-AF65-F5344CB8AC3E}">
        <p14:creationId xmlns:p14="http://schemas.microsoft.com/office/powerpoint/2010/main" val="896643962"/>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A4DA9-8131-4182-9592-E58DD45399F6}"/>
              </a:ext>
            </a:extLst>
          </p:cNvPr>
          <p:cNvSpPr>
            <a:spLocks noGrp="1"/>
          </p:cNvSpPr>
          <p:nvPr>
            <p:ph type="title"/>
          </p:nvPr>
        </p:nvSpPr>
        <p:spPr/>
        <p:txBody>
          <a:bodyPr/>
          <a:lstStyle/>
          <a:p>
            <a:r>
              <a:rPr lang="ar-EG" dirty="0"/>
              <a:t>الإصحاح الحادي والعشرون</a:t>
            </a:r>
            <a:endParaRPr lang="en-US" dirty="0"/>
          </a:p>
        </p:txBody>
      </p:sp>
    </p:spTree>
    <p:extLst>
      <p:ext uri="{BB962C8B-B14F-4D97-AF65-F5344CB8AC3E}">
        <p14:creationId xmlns:p14="http://schemas.microsoft.com/office/powerpoint/2010/main" val="1401957121"/>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958C4-208C-4B30-AF8D-51A8E1CE563C}"/>
              </a:ext>
            </a:extLst>
          </p:cNvPr>
          <p:cNvSpPr>
            <a:spLocks noGrp="1"/>
          </p:cNvSpPr>
          <p:nvPr>
            <p:ph type="title"/>
          </p:nvPr>
        </p:nvSpPr>
        <p:spPr/>
        <p:txBody>
          <a:bodyPr/>
          <a:lstStyle/>
          <a:p>
            <a:pPr>
              <a:defRPr/>
            </a:pPr>
            <a:r>
              <a:rPr lang="ar-SA" dirty="0"/>
              <a:t>ثم رأيت سماءً جديدةً وأرضاً جديدةً، لأن السماء الأولى والأرض الأولى مضتا، والبحر لا يوجد في ما بعد. وأنا يوحنا </a:t>
            </a:r>
          </a:p>
        </p:txBody>
      </p:sp>
    </p:spTree>
    <p:extLst>
      <p:ext uri="{BB962C8B-B14F-4D97-AF65-F5344CB8AC3E}">
        <p14:creationId xmlns:p14="http://schemas.microsoft.com/office/powerpoint/2010/main" val="1049512998"/>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E3A013-52BF-4530-B9CE-5ACDBCC8A533}"/>
              </a:ext>
            </a:extLst>
          </p:cNvPr>
          <p:cNvSpPr>
            <a:spLocks noGrp="1"/>
          </p:cNvSpPr>
          <p:nvPr>
            <p:ph type="title"/>
          </p:nvPr>
        </p:nvSpPr>
        <p:spPr/>
        <p:txBody>
          <a:bodyPr>
            <a:normAutofit/>
          </a:bodyPr>
          <a:lstStyle/>
          <a:p>
            <a:pPr>
              <a:defRPr/>
            </a:pPr>
            <a:r>
              <a:rPr lang="ar-SA" dirty="0"/>
              <a:t>رأيت المدينة المقدسة أورشليم الجديدة نازلةً من السماء من عند الله مهيأةً كعـروسٍ مزينةٍ لرجلها. وسمعت صوتاً عظيماً من السماء قائلاً</a:t>
            </a:r>
          </a:p>
        </p:txBody>
      </p:sp>
    </p:spTree>
    <p:extLst>
      <p:ext uri="{BB962C8B-B14F-4D97-AF65-F5344CB8AC3E}">
        <p14:creationId xmlns:p14="http://schemas.microsoft.com/office/powerpoint/2010/main" val="2808084270"/>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20A93-D294-44F7-A68C-CB78E47C0C25}"/>
              </a:ext>
            </a:extLst>
          </p:cNvPr>
          <p:cNvSpPr>
            <a:spLocks noGrp="1"/>
          </p:cNvSpPr>
          <p:nvPr>
            <p:ph type="title"/>
          </p:nvPr>
        </p:nvSpPr>
        <p:spPr/>
        <p:txBody>
          <a:bodyPr/>
          <a:lstStyle/>
          <a:p>
            <a:r>
              <a:rPr lang="ar-SA" dirty="0"/>
              <a:t>: «هوذا مسكن اللـه مع الناس، وهو سيسكن معهم، وهم يكونون له شعباً. واللـه نفسه يكون معهم إلهاً لهم.</a:t>
            </a:r>
            <a:endParaRPr lang="en-US" dirty="0"/>
          </a:p>
        </p:txBody>
      </p:sp>
    </p:spTree>
    <p:extLst>
      <p:ext uri="{BB962C8B-B14F-4D97-AF65-F5344CB8AC3E}">
        <p14:creationId xmlns:p14="http://schemas.microsoft.com/office/powerpoint/2010/main" val="2413522605"/>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052788-DF39-45D8-8F0C-823A175D8F94}"/>
              </a:ext>
            </a:extLst>
          </p:cNvPr>
          <p:cNvSpPr>
            <a:spLocks noGrp="1"/>
          </p:cNvSpPr>
          <p:nvPr>
            <p:ph type="title"/>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وسيمسح الله كل دمعةٍ </a:t>
            </a:r>
            <a:r>
              <a:rPr lang="ar-SA" sz="4400" b="1" dirty="0">
                <a:solidFill>
                  <a:schemeClr val="bg1"/>
                </a:solidFill>
                <a:latin typeface="Times New Roman" panose="02020603050405020304" pitchFamily="18" charset="0"/>
                <a:cs typeface="Times New Roman" panose="02020603050405020304" pitchFamily="18" charset="0"/>
              </a:rPr>
              <a:t>من عيونهم، والموت لا يكون في ما بعد، ولا يكون حزن ولا صراخ ولا وجع في ما بعد، لأن الأمور الأولى قد مضت».</a:t>
            </a:r>
            <a:endParaRPr lang="en-US" dirty="0"/>
          </a:p>
        </p:txBody>
      </p:sp>
    </p:spTree>
    <p:extLst>
      <p:ext uri="{BB962C8B-B14F-4D97-AF65-F5344CB8AC3E}">
        <p14:creationId xmlns:p14="http://schemas.microsoft.com/office/powerpoint/2010/main" val="19135535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3600" dirty="0"/>
              <a:t> فالتفت إلى صلاة عبدك وإلى تضرعه ايها الرب إلهي. واسمع الصراخ والصلوة التي يصليها عبدك أمامك اليوم. لتكن عيناك مفتوحتين علي هذا البيت ليلاً ونهاراً على الموضع الذي قلت أن اسمي يكون فيه لتسمع الصلوة التي يصليها عبدك في هذا الموضع واسمع تضرع عبدك</a:t>
            </a:r>
            <a:endParaRPr lang="en-US" sz="3600" dirty="0"/>
          </a:p>
        </p:txBody>
      </p:sp>
    </p:spTree>
    <p:extLst>
      <p:ext uri="{BB962C8B-B14F-4D97-AF65-F5344CB8AC3E}">
        <p14:creationId xmlns:p14="http://schemas.microsoft.com/office/powerpoint/2010/main" val="4085212420"/>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1B719-FE09-4A67-B311-C493D74FFFA3}"/>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وقال الجالس على العرش: «ها أنا أصنع كل شيءٍ جديداً». وقال لي: «اكتب، فإن هذه الأقوال صادقة وأمينة». ثم قال لي: «قد تم! أنا هو الألف والياء،</a:t>
            </a:r>
            <a:endParaRPr lang="en-US" dirty="0"/>
          </a:p>
        </p:txBody>
      </p:sp>
    </p:spTree>
    <p:extLst>
      <p:ext uri="{BB962C8B-B14F-4D97-AF65-F5344CB8AC3E}">
        <p14:creationId xmlns:p14="http://schemas.microsoft.com/office/powerpoint/2010/main" val="1930690389"/>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964DE7-23AE-4508-B737-4B1C898064A3}"/>
              </a:ext>
            </a:extLst>
          </p:cNvPr>
          <p:cNvSpPr>
            <a:spLocks noGrp="1"/>
          </p:cNvSpPr>
          <p:nvPr>
            <p:ph type="title"/>
          </p:nvPr>
        </p:nvSpPr>
        <p:spPr/>
        <p:txBody>
          <a:bodyPr>
            <a:normAutofit fontScale="90000"/>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البداية والنهاية. أن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أعطي العطشان من ينب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وع ماء الحياة مجاناً. من يغلب يرث كل شيءٍ، وأكون له إلهاً وهو يكون لي ابناً. وأما الخائفون وغير المؤمنين والرجسون والقاتلون والزناة</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والسحرة</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3382302"/>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9D9DF-9B14-4B7E-84B1-01B937269791}"/>
              </a:ext>
            </a:extLst>
          </p:cNvPr>
          <p:cNvSpPr>
            <a:spLocks noGrp="1"/>
          </p:cNvSpPr>
          <p:nvPr>
            <p:ph type="title"/>
          </p:nvPr>
        </p:nvSpPr>
        <p:spPr/>
        <p:txBody>
          <a:bodyPr>
            <a:normAutofit/>
          </a:bodyPr>
          <a:lstStyle/>
          <a:p>
            <a:pPr rtl="1" eaLnBrk="1" hangingPunct="1"/>
            <a:r>
              <a:rPr lang="ar-EG" sz="4400" b="1" dirty="0">
                <a:solidFill>
                  <a:schemeClr val="bg1"/>
                </a:solidFill>
                <a:latin typeface="Times New Roman" panose="02020603050405020304" pitchFamily="18" charset="0"/>
                <a:cs typeface="Times New Roman" panose="02020603050405020304" pitchFamily="18" charset="0"/>
              </a:rPr>
              <a:t> وعبدة الأوثان وجميع الكذبة فنصيبهم في البحيرة المتقدة بنارٍ و كبريتٍ، </a:t>
            </a:r>
            <a:r>
              <a:rPr lang="ar-SA" sz="4400" b="1" dirty="0">
                <a:solidFill>
                  <a:schemeClr val="bg1"/>
                </a:solidFill>
                <a:latin typeface="Times New Roman" panose="02020603050405020304" pitchFamily="18" charset="0"/>
                <a:cs typeface="Times New Roman" panose="02020603050405020304" pitchFamily="18" charset="0"/>
              </a:rPr>
              <a:t>الذي هو الموت الثاني». ثم جاء إلي واحد من السبعة الملائكة</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022514"/>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A8F238-21D2-492F-923E-7699FEFBF9C9}"/>
              </a:ext>
            </a:extLst>
          </p:cNvPr>
          <p:cNvSpPr>
            <a:spLocks noGrp="1"/>
          </p:cNvSpPr>
          <p:nvPr>
            <p:ph type="title"/>
          </p:nvPr>
        </p:nvSpPr>
        <p:spPr/>
        <p:txBody>
          <a:bodyPr/>
          <a:lstStyle/>
          <a:p>
            <a:r>
              <a:rPr lang="ar-SA" sz="4400" b="1" dirty="0">
                <a:solidFill>
                  <a:schemeClr val="bg1"/>
                </a:solidFill>
                <a:latin typeface="Times New Roman" panose="02020603050405020304" pitchFamily="18" charset="0"/>
                <a:cs typeface="Times New Roman" panose="02020603050405020304" pitchFamily="18" charset="0"/>
              </a:rPr>
              <a:t>الذين معهم السبعة الجامات المملوة من السبع الضربات الأخيرة، وتكلم معي قائلاً: «هلم فأريك العروس امرأة ال</a:t>
            </a:r>
            <a:r>
              <a:rPr lang="ar-EG" sz="4400" b="1" dirty="0">
                <a:solidFill>
                  <a:schemeClr val="bg1"/>
                </a:solidFill>
                <a:latin typeface="Times New Roman" panose="02020603050405020304" pitchFamily="18" charset="0"/>
                <a:cs typeface="Times New Roman" panose="02020603050405020304" pitchFamily="18" charset="0"/>
              </a:rPr>
              <a:t>خروف</a:t>
            </a:r>
            <a:r>
              <a:rPr lang="ar-SA" sz="4400" b="1" dirty="0">
                <a:solidFill>
                  <a:schemeClr val="bg1"/>
                </a:solidFill>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1563072156"/>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E0C4F-E742-45AE-90E0-7906093B5B7A}"/>
              </a:ext>
            </a:extLst>
          </p:cNvPr>
          <p:cNvSpPr>
            <a:spLocks noGrp="1"/>
          </p:cNvSpPr>
          <p:nvPr>
            <p:ph type="title"/>
          </p:nvPr>
        </p:nvSpPr>
        <p:spPr>
          <a:xfrm>
            <a:off x="0" y="4370294"/>
            <a:ext cx="9144000" cy="2487706"/>
          </a:xfrm>
        </p:spPr>
        <p:txBody>
          <a:bodyPr>
            <a:noAutofit/>
          </a:bodyPr>
          <a:lstStyle/>
          <a:p>
            <a:pPr>
              <a:defRPr/>
            </a:pPr>
            <a:r>
              <a:rPr lang="ar-SA" sz="3800" dirty="0"/>
              <a:t>وذهب بي بالروح إلـى جـبلٍ عظيـمٍ عـالٍ، وأرانـي المدينـة العظيمة أورشليم المقدسة نازلةً من السماء من عند الله، لهـا مجـد اللـه، ولمعانها شبه أكرم حجرٍ كحجر يشبٍ بلوري. وكان لها سور عظيم وعالٍ، وكان لها اثنا عشر باباً، </a:t>
            </a:r>
          </a:p>
        </p:txBody>
      </p:sp>
    </p:spTree>
    <p:extLst>
      <p:ext uri="{BB962C8B-B14F-4D97-AF65-F5344CB8AC3E}">
        <p14:creationId xmlns:p14="http://schemas.microsoft.com/office/powerpoint/2010/main" val="2806109000"/>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B2678-DD34-4286-9CF3-5C339C418B67}"/>
              </a:ext>
            </a:extLst>
          </p:cNvPr>
          <p:cNvSpPr>
            <a:spLocks noGrp="1"/>
          </p:cNvSpPr>
          <p:nvPr>
            <p:ph type="title"/>
          </p:nvPr>
        </p:nvSpPr>
        <p:spPr/>
        <p:txBody>
          <a:bodyPr>
            <a:normAutofit fontScale="90000"/>
          </a:bodyPr>
          <a:lstStyle/>
          <a:p>
            <a:pPr>
              <a:defRPr/>
            </a:pPr>
            <a:r>
              <a:rPr lang="ar-SA" dirty="0"/>
              <a:t>وعلى الأبـواب اثنا عشر ملاكاً، وأسماء مكتوبة هي أسماء أسباط بني إسرائيل الاثني عشر. من الشـرق ثلاثـة أبـوابٍ، ومن الشمال ثـلاثة أبوابٍ، ، ومن الجنوب ثلاثة أبوابٍ ومن الغرب ثلاثة أبوابٍ.</a:t>
            </a:r>
          </a:p>
        </p:txBody>
      </p:sp>
    </p:spTree>
    <p:extLst>
      <p:ext uri="{BB962C8B-B14F-4D97-AF65-F5344CB8AC3E}">
        <p14:creationId xmlns:p14="http://schemas.microsoft.com/office/powerpoint/2010/main" val="2427326418"/>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98B641-FC3A-4A9A-93FD-A501AFA7CF41}"/>
              </a:ext>
            </a:extLst>
          </p:cNvPr>
          <p:cNvSpPr>
            <a:spLocks noGrp="1"/>
          </p:cNvSpPr>
          <p:nvPr>
            <p:ph type="title"/>
          </p:nvPr>
        </p:nvSpPr>
        <p:spPr/>
        <p:txBody>
          <a:bodyPr>
            <a:normAutofit fontScale="90000"/>
          </a:bodyPr>
          <a:lstStyle/>
          <a:p>
            <a:pPr>
              <a:defRPr/>
            </a:pPr>
            <a:r>
              <a:rPr lang="ar-SA" dirty="0"/>
              <a:t>وسور المدينة كان له اثنا عشر أساساً، وعليها أسماء رسل الخروف الاثني عشر. والذي كان يتكلم معي كان معه قصبة من ذهبٍ لكي يقيس المدينة وأبوابها وسورها. والمدينة كانت موضوعةً</a:t>
            </a:r>
          </a:p>
        </p:txBody>
      </p:sp>
    </p:spTree>
    <p:extLst>
      <p:ext uri="{BB962C8B-B14F-4D97-AF65-F5344CB8AC3E}">
        <p14:creationId xmlns:p14="http://schemas.microsoft.com/office/powerpoint/2010/main" val="1628342160"/>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607591-0974-45A3-958B-5186399C0677}"/>
              </a:ext>
            </a:extLst>
          </p:cNvPr>
          <p:cNvSpPr>
            <a:spLocks noGrp="1"/>
          </p:cNvSpPr>
          <p:nvPr>
            <p:ph type="title"/>
          </p:nvPr>
        </p:nvSpPr>
        <p:spPr/>
        <p:txBody>
          <a:bodyPr>
            <a:normAutofit fontScale="90000"/>
          </a:bodyPr>
          <a:lstStyle/>
          <a:p>
            <a:pPr>
              <a:defRPr/>
            </a:pPr>
            <a:r>
              <a:rPr lang="ar-SA" dirty="0"/>
              <a:t>مربعةً، طولها بقدر</a:t>
            </a:r>
            <a:r>
              <a:rPr lang="ar-EG" dirty="0"/>
              <a:t> </a:t>
            </a:r>
            <a:r>
              <a:rPr lang="ar-SA" dirty="0"/>
              <a:t>العرض</a:t>
            </a:r>
            <a:r>
              <a:rPr lang="ar-EG" dirty="0"/>
              <a:t> </a:t>
            </a:r>
            <a:r>
              <a:rPr lang="ar-SA" dirty="0"/>
              <a:t>فقاس المدينة بالقصبة مسافة اثني عشر ألف غلوةٍ. الطول والعرض والارتفاع متساوية. وقاس سورها: مئةً وأربعاً وأربعين ذراعاً، ذراع إنسانٍ (أي الملاك). </a:t>
            </a:r>
          </a:p>
        </p:txBody>
      </p:sp>
    </p:spTree>
    <p:extLst>
      <p:ext uri="{BB962C8B-B14F-4D97-AF65-F5344CB8AC3E}">
        <p14:creationId xmlns:p14="http://schemas.microsoft.com/office/powerpoint/2010/main" val="1031299068"/>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180F17-3AE3-4942-94EF-BB5250B3658E}"/>
              </a:ext>
            </a:extLst>
          </p:cNvPr>
          <p:cNvSpPr>
            <a:spLocks noGrp="1"/>
          </p:cNvSpPr>
          <p:nvPr>
            <p:ph type="title"/>
          </p:nvPr>
        </p:nvSpPr>
        <p:spPr/>
        <p:txBody>
          <a:bodyPr/>
          <a:lstStyle/>
          <a:p>
            <a:pPr>
              <a:defRPr/>
            </a:pPr>
            <a:r>
              <a:rPr lang="ar-SA" dirty="0"/>
              <a:t>وكان بناء سورها من يشبٍ،والمدينة ذهب نقي شبه زجاجٍ نقي. وأساسات سور المدينة مزينة بكل حجرٍ كريمٍ. </a:t>
            </a:r>
          </a:p>
        </p:txBody>
      </p:sp>
    </p:spTree>
    <p:extLst>
      <p:ext uri="{BB962C8B-B14F-4D97-AF65-F5344CB8AC3E}">
        <p14:creationId xmlns:p14="http://schemas.microsoft.com/office/powerpoint/2010/main" val="3580651250"/>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0812E-2938-414B-A850-A4700637DF99}"/>
              </a:ext>
            </a:extLst>
          </p:cNvPr>
          <p:cNvSpPr>
            <a:spLocks noGrp="1"/>
          </p:cNvSpPr>
          <p:nvPr>
            <p:ph type="title"/>
          </p:nvPr>
        </p:nvSpPr>
        <p:spPr/>
        <p:txBody>
          <a:bodyPr/>
          <a:lstStyle/>
          <a:p>
            <a:endParaRPr lang="en-US"/>
          </a:p>
        </p:txBody>
      </p:sp>
      <p:sp>
        <p:nvSpPr>
          <p:cNvPr id="5" name="Rectangle 3">
            <a:extLst>
              <a:ext uri="{FF2B5EF4-FFF2-40B4-BE49-F238E27FC236}">
                <a16:creationId xmlns:a16="http://schemas.microsoft.com/office/drawing/2014/main" id="{EDD0C8DD-E66F-42E9-A6C7-D158D9DD3694}"/>
              </a:ext>
            </a:extLst>
          </p:cNvPr>
          <p:cNvSpPr txBox="1">
            <a:spLocks noChangeArrowheads="1"/>
          </p:cNvSpPr>
          <p:nvPr/>
        </p:nvSpPr>
        <p:spPr bwMode="auto">
          <a:xfrm>
            <a:off x="182880" y="4443571"/>
            <a:ext cx="4918075" cy="3411537"/>
          </a:xfrm>
          <a:prstGeom prst="rect">
            <a:avLst/>
          </a:prstGeom>
          <a:noFill/>
          <a:ln>
            <a:noFill/>
          </a:ln>
        </p:spPr>
        <p:txBody>
          <a:bodyPr/>
          <a:lstStyle>
            <a:defPPr>
              <a:defRPr lang="en-US"/>
            </a:defPPr>
            <a:lvl1pPr marL="0" indent="0" algn="justLow" rtl="1" eaLnBrk="1" hangingPunct="1">
              <a:spcBef>
                <a:spcPts val="0"/>
              </a:spcBef>
              <a:buFontTx/>
              <a:buNone/>
              <a:defRPr sz="4400" b="1" kern="0">
                <a:solidFill>
                  <a:srgbClr val="FFFFFF"/>
                </a:solidFill>
                <a:latin typeface="Times New Roman" pitchFamily="18" charset="0"/>
                <a:cs typeface="Times New Roman" pitchFamily="18" charset="0"/>
              </a:defRPr>
            </a:lvl1pPr>
            <a:lvl2pPr marL="742950" indent="-285750" algn="r" rtl="1">
              <a:spcBef>
                <a:spcPct val="20000"/>
              </a:spcBef>
              <a:buChar char="–"/>
              <a:defRPr sz="2400">
                <a:solidFill>
                  <a:schemeClr val="bg1"/>
                </a:solidFill>
                <a:latin typeface="Times New Roman" pitchFamily="18" charset="0"/>
                <a:cs typeface="Times New Roman" pitchFamily="18" charset="0"/>
              </a:defRPr>
            </a:lvl2pPr>
            <a:lvl3pPr marL="1143000" indent="-228600" algn="r" rtl="1">
              <a:spcBef>
                <a:spcPct val="20000"/>
              </a:spcBef>
              <a:buChar char="•"/>
              <a:defRPr sz="2000">
                <a:solidFill>
                  <a:schemeClr val="bg1"/>
                </a:solidFill>
                <a:latin typeface="Times New Roman" pitchFamily="18" charset="0"/>
                <a:cs typeface="Times New Roman" pitchFamily="18" charset="0"/>
              </a:defRPr>
            </a:lvl3pPr>
            <a:lvl4pPr marL="1600200" indent="-228600" algn="r" rtl="1">
              <a:spcBef>
                <a:spcPct val="20000"/>
              </a:spcBef>
              <a:buChar char="–"/>
              <a:defRPr sz="1800">
                <a:solidFill>
                  <a:schemeClr val="bg1"/>
                </a:solidFill>
                <a:latin typeface="Times New Roman" pitchFamily="18" charset="0"/>
                <a:cs typeface="Times New Roman" pitchFamily="18" charset="0"/>
              </a:defRPr>
            </a:lvl4pPr>
            <a:lvl5pPr marL="2057400" indent="-228600" algn="r" rtl="1">
              <a:spcBef>
                <a:spcPct val="20000"/>
              </a:spcBef>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أنوك آى ناف آى اب كوت ان أو بوليس ايس أوشج إن نوف. هى أونى اممى بى مارغا ريتيس إيث نيسوس.</a:t>
            </a:r>
            <a:endParaRPr kumimoji="0" lang="en-US" sz="36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334EE181-1EAE-4155-99EB-C8594CB5B7A7}"/>
              </a:ext>
            </a:extLst>
          </p:cNvPr>
          <p:cNvSpPr txBox="1">
            <a:spLocks noChangeArrowheads="1"/>
          </p:cNvSpPr>
          <p:nvPr/>
        </p:nvSpPr>
        <p:spPr bwMode="auto">
          <a:xfrm>
            <a:off x="5288280" y="4426108"/>
            <a:ext cx="3855720" cy="3429000"/>
          </a:xfrm>
          <a:prstGeom prst="rect">
            <a:avLst/>
          </a:prstGeom>
          <a:noFill/>
          <a:ln>
            <a:noFill/>
          </a:ln>
        </p:spPr>
        <p:txBody>
          <a:bodyPr/>
          <a:lstStyle>
            <a:defPPr>
              <a:defRPr lang="en-US"/>
            </a:defPPr>
            <a:lvl1pPr marL="0" indent="0" algn="justLow" rtl="1" eaLnBrk="1" hangingPunct="1">
              <a:spcBef>
                <a:spcPts val="0"/>
              </a:spcBef>
              <a:buFontTx/>
              <a:buNone/>
              <a:defRPr sz="4400" b="1" kern="0">
                <a:solidFill>
                  <a:srgbClr val="FFFFFF"/>
                </a:solidFill>
                <a:latin typeface="Times New Roman" pitchFamily="18" charset="0"/>
                <a:cs typeface="Times New Roman" pitchFamily="18" charset="0"/>
              </a:defRPr>
            </a:lvl1pPr>
            <a:lvl2pPr marL="742950" indent="-285750" algn="r" rtl="1">
              <a:spcBef>
                <a:spcPct val="20000"/>
              </a:spcBef>
              <a:buChar char="–"/>
              <a:defRPr sz="2400">
                <a:solidFill>
                  <a:schemeClr val="bg1"/>
                </a:solidFill>
                <a:latin typeface="Times New Roman" pitchFamily="18" charset="0"/>
                <a:cs typeface="Times New Roman" pitchFamily="18" charset="0"/>
              </a:defRPr>
            </a:lvl2pPr>
            <a:lvl3pPr marL="1143000" indent="-228600" algn="r" rtl="1">
              <a:spcBef>
                <a:spcPct val="20000"/>
              </a:spcBef>
              <a:buChar char="•"/>
              <a:defRPr sz="2000">
                <a:solidFill>
                  <a:schemeClr val="bg1"/>
                </a:solidFill>
                <a:latin typeface="Times New Roman" pitchFamily="18" charset="0"/>
                <a:cs typeface="Times New Roman" pitchFamily="18" charset="0"/>
              </a:defRPr>
            </a:lvl3pPr>
            <a:lvl4pPr marL="1600200" indent="-228600" algn="r" rtl="1">
              <a:spcBef>
                <a:spcPct val="20000"/>
              </a:spcBef>
              <a:buChar char="–"/>
              <a:defRPr sz="1800">
                <a:solidFill>
                  <a:schemeClr val="bg1"/>
                </a:solidFill>
                <a:latin typeface="Times New Roman" pitchFamily="18" charset="0"/>
                <a:cs typeface="Times New Roman" pitchFamily="18" charset="0"/>
              </a:defRPr>
            </a:lvl4pPr>
            <a:lvl5pPr marL="2057400" indent="-228600" algn="r" rtl="1">
              <a:spcBef>
                <a:spcPct val="20000"/>
              </a:spcBef>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أنا نظرت إلى بناء المدينة المضفحة بالذهب، و الحجارة الكريمة، و الجواهر الحسنة.</a:t>
            </a:r>
            <a:endParaRPr kumimoji="0" lang="en-US" sz="36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82167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جيـه أف ثاميـو إن نيفيـؤوِّي : نيم نوو ذيناميـس : أف هيسنتـي إم بي كاهي : إيه إهري هيجين نيمو أوو.</a:t>
            </a:r>
          </a:p>
        </p:txBody>
      </p:sp>
      <p:sp>
        <p:nvSpPr>
          <p:cNvPr id="3" name="Text Placeholder 2"/>
          <p:cNvSpPr>
            <a:spLocks noGrp="1"/>
          </p:cNvSpPr>
          <p:nvPr>
            <p:ph type="body" sz="quarter" idx="11"/>
          </p:nvPr>
        </p:nvSpPr>
        <p:spPr/>
        <p:txBody>
          <a:bodyPr/>
          <a:lstStyle/>
          <a:p>
            <a:r>
              <a:rPr lang="ar-EG" dirty="0"/>
              <a:t>لأنه خلق السموات : وجنودها : وأسس الأرض : على المياه.</a:t>
            </a:r>
          </a:p>
        </p:txBody>
      </p:sp>
      <p:sp>
        <p:nvSpPr>
          <p:cNvPr id="4" name="Text Placeholder 3"/>
          <p:cNvSpPr>
            <a:spLocks noGrp="1"/>
          </p:cNvSpPr>
          <p:nvPr>
            <p:ph type="body" sz="quarter" idx="12"/>
          </p:nvPr>
        </p:nvSpPr>
        <p:spPr/>
        <p:txBody>
          <a:bodyPr/>
          <a:lstStyle/>
          <a:p>
            <a:r>
              <a:rPr lang="en-US" sz="3600" dirty="0"/>
              <a:t>Ge a40amio `n-nif3ov`i : </a:t>
            </a:r>
            <a:r>
              <a:rPr lang="en-US" sz="3600" dirty="0" err="1"/>
              <a:t>nem</a:t>
            </a:r>
            <a:r>
              <a:rPr lang="en-US" sz="3600" dirty="0"/>
              <a:t> </a:t>
            </a:r>
            <a:r>
              <a:rPr lang="en-US" sz="3600" dirty="0" err="1"/>
              <a:t>novdvnamic</a:t>
            </a:r>
            <a:r>
              <a:rPr lang="en-US" sz="3600" dirty="0"/>
              <a:t> : a4hicen5 `</a:t>
            </a:r>
            <a:r>
              <a:rPr lang="en-US" sz="3600" dirty="0" err="1"/>
              <a:t>mpikahi</a:t>
            </a:r>
            <a:r>
              <a:rPr lang="en-US" sz="3600" dirty="0"/>
              <a:t> : `e`hr3i </a:t>
            </a:r>
            <a:r>
              <a:rPr lang="en-US" sz="3600" dirty="0" err="1"/>
              <a:t>higen</a:t>
            </a:r>
            <a:r>
              <a:rPr lang="en-US" sz="3600" dirty="0"/>
              <a:t> </a:t>
            </a:r>
            <a:r>
              <a:rPr lang="en-US" sz="3600" dirty="0" err="1"/>
              <a:t>nimwov</a:t>
            </a:r>
            <a:r>
              <a:rPr lang="en-US" sz="3600" dirty="0"/>
              <a:t>. </a:t>
            </a:r>
          </a:p>
        </p:txBody>
      </p:sp>
      <p:sp>
        <p:nvSpPr>
          <p:cNvPr id="6" name="TextBox 5">
            <a:extLst>
              <a:ext uri="{FF2B5EF4-FFF2-40B4-BE49-F238E27FC236}">
                <a16:creationId xmlns:a16="http://schemas.microsoft.com/office/drawing/2014/main" id="{7EB740CC-1077-A51D-28DD-FDB3BEAD8884}"/>
              </a:ext>
            </a:extLst>
          </p:cNvPr>
          <p:cNvSpPr txBox="1"/>
          <p:nvPr/>
        </p:nvSpPr>
        <p:spPr>
          <a:xfrm>
            <a:off x="92279" y="2469919"/>
            <a:ext cx="9051721" cy="646331"/>
          </a:xfrm>
          <a:prstGeom prst="rect">
            <a:avLst/>
          </a:prstGeom>
          <a:noFill/>
        </p:spPr>
        <p:txBody>
          <a:bodyPr wrap="square">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 </a:t>
            </a:r>
            <a:r>
              <a:rPr kumimoji="0" lang="sq-AL" sz="1800" b="1" i="0" u="none" strike="noStrike" kern="1200" cap="none" spc="0" normalizeH="0" baseline="0" noProof="0" dirty="0">
                <a:ln>
                  <a:noFill/>
                </a:ln>
                <a:solidFill>
                  <a:srgbClr val="FFC000"/>
                </a:solidFill>
                <a:effectLst/>
                <a:uLnTx/>
                <a:uFillTx/>
                <a:latin typeface="Times New Roman" pitchFamily="18" charset="0"/>
                <a:ea typeface="+mn-ea"/>
                <a:cs typeface="Times New Roman" pitchFamily="18" charset="0"/>
              </a:rPr>
              <a:t>✠</a:t>
            </a:r>
            <a:r>
              <a:rPr kumimoji="0" lang="ar-EG"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حيث نشكر الرب الذى فى هذه الليلة نزل ليخلص الذين سباهم إبليس فى الجحيم لسنين عديدة</a:t>
            </a:r>
            <a:r>
              <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  </a:t>
            </a:r>
            <a:r>
              <a:rPr kumimoji="0" lang="ar-EG"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 ترتل الكنيسة كلها بهذا اللحن و هم يطوفون البيعة كمظهر من مظاهر الفرح ...</a:t>
            </a:r>
            <a:endParaRPr kumimoji="0" lang="en-US" sz="1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9214627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وشعبك إسرائيل الذين يصلون في هذا الموضع واسمع أنت في موضع سكناك في السماء وإذا سمعت فأغفر. </a:t>
            </a:r>
            <a:endParaRPr lang="en-US" dirty="0"/>
          </a:p>
        </p:txBody>
      </p:sp>
    </p:spTree>
    <p:extLst>
      <p:ext uri="{BB962C8B-B14F-4D97-AF65-F5344CB8AC3E}">
        <p14:creationId xmlns:p14="http://schemas.microsoft.com/office/powerpoint/2010/main" val="2761330911"/>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9DE34-5F93-4CCF-B368-7202A24CDB5A}"/>
              </a:ext>
            </a:extLst>
          </p:cNvPr>
          <p:cNvSpPr>
            <a:spLocks noGrp="1"/>
          </p:cNvSpPr>
          <p:nvPr>
            <p:ph type="title"/>
          </p:nvPr>
        </p:nvSpPr>
        <p:spPr/>
        <p:txBody>
          <a:bodyPr/>
          <a:lstStyle/>
          <a:p>
            <a:endParaRPr lang="en-US"/>
          </a:p>
        </p:txBody>
      </p:sp>
      <p:sp>
        <p:nvSpPr>
          <p:cNvPr id="5" name="Rectangle 3">
            <a:extLst>
              <a:ext uri="{FF2B5EF4-FFF2-40B4-BE49-F238E27FC236}">
                <a16:creationId xmlns:a16="http://schemas.microsoft.com/office/drawing/2014/main" id="{15BB3B32-9B4D-47B7-B23E-B86517938D1C}"/>
              </a:ext>
            </a:extLst>
          </p:cNvPr>
          <p:cNvSpPr txBox="1">
            <a:spLocks noChangeArrowheads="1"/>
          </p:cNvSpPr>
          <p:nvPr/>
        </p:nvSpPr>
        <p:spPr bwMode="auto">
          <a:xfrm>
            <a:off x="91440" y="4452303"/>
            <a:ext cx="4918075" cy="2725737"/>
          </a:xfrm>
          <a:prstGeom prst="rect">
            <a:avLst/>
          </a:prstGeom>
          <a:noFill/>
          <a:ln>
            <a:noFill/>
          </a:ln>
        </p:spPr>
        <p:txBody>
          <a:bodyPr/>
          <a:lstStyle>
            <a:defPPr>
              <a:defRPr lang="en-US"/>
            </a:defPPr>
            <a:lvl1pPr marL="0" indent="0" algn="justLow" rtl="1" eaLnBrk="1" hangingPunct="1">
              <a:spcBef>
                <a:spcPts val="0"/>
              </a:spcBef>
              <a:buFontTx/>
              <a:buNone/>
              <a:defRPr sz="4400" b="1" kern="0">
                <a:solidFill>
                  <a:srgbClr val="FFFFFF"/>
                </a:solidFill>
                <a:latin typeface="Times New Roman" pitchFamily="18" charset="0"/>
                <a:cs typeface="Times New Roman" pitchFamily="18" charset="0"/>
              </a:defRPr>
            </a:lvl1pPr>
            <a:lvl2pPr marL="742950" indent="-285750" algn="r" rtl="1">
              <a:spcBef>
                <a:spcPct val="20000"/>
              </a:spcBef>
              <a:buChar char="–"/>
              <a:defRPr sz="2400">
                <a:solidFill>
                  <a:schemeClr val="bg1"/>
                </a:solidFill>
                <a:latin typeface="Times New Roman" pitchFamily="18" charset="0"/>
                <a:cs typeface="Times New Roman" pitchFamily="18" charset="0"/>
              </a:defRPr>
            </a:lvl2pPr>
            <a:lvl3pPr marL="1143000" indent="-228600" algn="r" rtl="1">
              <a:spcBef>
                <a:spcPct val="20000"/>
              </a:spcBef>
              <a:buChar char="•"/>
              <a:defRPr sz="2000">
                <a:solidFill>
                  <a:schemeClr val="bg1"/>
                </a:solidFill>
                <a:latin typeface="Times New Roman" pitchFamily="18" charset="0"/>
                <a:cs typeface="Times New Roman" pitchFamily="18" charset="0"/>
              </a:defRPr>
            </a:lvl3pPr>
            <a:lvl4pPr marL="1600200" indent="-228600" algn="r" rtl="1">
              <a:spcBef>
                <a:spcPct val="20000"/>
              </a:spcBef>
              <a:buChar char="–"/>
              <a:defRPr sz="1800">
                <a:solidFill>
                  <a:schemeClr val="bg1"/>
                </a:solidFill>
                <a:latin typeface="Times New Roman" pitchFamily="18" charset="0"/>
                <a:cs typeface="Times New Roman" pitchFamily="18" charset="0"/>
              </a:defRPr>
            </a:lvl4pPr>
            <a:lvl5pPr marL="2057400" indent="-228600" algn="r" rtl="1">
              <a:spcBef>
                <a:spcPct val="20000"/>
              </a:spcBef>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ايرى بين سوتير خين تيس ميتى إيف تى إكلوم هى تايو إن نى إيث ميى إمموف.</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2FDFE350-22C9-4378-988B-474F4F93247B}"/>
              </a:ext>
            </a:extLst>
          </p:cNvPr>
          <p:cNvSpPr txBox="1">
            <a:spLocks noChangeArrowheads="1"/>
          </p:cNvSpPr>
          <p:nvPr/>
        </p:nvSpPr>
        <p:spPr bwMode="auto">
          <a:xfrm>
            <a:off x="5196840" y="4434840"/>
            <a:ext cx="3947160" cy="2743200"/>
          </a:xfrm>
          <a:prstGeom prst="rect">
            <a:avLst/>
          </a:prstGeom>
          <a:noFill/>
          <a:ln>
            <a:noFill/>
          </a:ln>
        </p:spPr>
        <p:txBody>
          <a:bodyPr/>
          <a:lstStyle>
            <a:defPPr>
              <a:defRPr lang="en-US"/>
            </a:defPPr>
            <a:lvl1pPr marL="0" indent="0" algn="justLow" rtl="1" eaLnBrk="1" hangingPunct="1">
              <a:spcBef>
                <a:spcPts val="0"/>
              </a:spcBef>
              <a:buFontTx/>
              <a:buNone/>
              <a:defRPr sz="4400" b="1" kern="0">
                <a:solidFill>
                  <a:srgbClr val="FFFFFF"/>
                </a:solidFill>
                <a:latin typeface="Times New Roman" pitchFamily="18" charset="0"/>
                <a:cs typeface="Times New Roman" pitchFamily="18" charset="0"/>
              </a:defRPr>
            </a:lvl1pPr>
            <a:lvl2pPr marL="742950" indent="-285750" algn="r" rtl="1">
              <a:spcBef>
                <a:spcPct val="20000"/>
              </a:spcBef>
              <a:buChar char="–"/>
              <a:defRPr sz="2400">
                <a:solidFill>
                  <a:schemeClr val="bg1"/>
                </a:solidFill>
                <a:latin typeface="Times New Roman" pitchFamily="18" charset="0"/>
                <a:cs typeface="Times New Roman" pitchFamily="18" charset="0"/>
              </a:defRPr>
            </a:lvl2pPr>
            <a:lvl3pPr marL="1143000" indent="-228600" algn="r" rtl="1">
              <a:spcBef>
                <a:spcPct val="20000"/>
              </a:spcBef>
              <a:buChar char="•"/>
              <a:defRPr sz="2000">
                <a:solidFill>
                  <a:schemeClr val="bg1"/>
                </a:solidFill>
                <a:latin typeface="Times New Roman" pitchFamily="18" charset="0"/>
                <a:cs typeface="Times New Roman" pitchFamily="18" charset="0"/>
              </a:defRPr>
            </a:lvl3pPr>
            <a:lvl4pPr marL="1600200" indent="-228600" algn="r" rtl="1">
              <a:spcBef>
                <a:spcPct val="20000"/>
              </a:spcBef>
              <a:buChar char="–"/>
              <a:defRPr sz="1800">
                <a:solidFill>
                  <a:schemeClr val="bg1"/>
                </a:solidFill>
                <a:latin typeface="Times New Roman" pitchFamily="18" charset="0"/>
                <a:cs typeface="Times New Roman" pitchFamily="18" charset="0"/>
              </a:defRPr>
            </a:lvl4pPr>
            <a:lvl5pPr marL="2057400" indent="-228600" algn="r" rtl="1">
              <a:spcBef>
                <a:spcPct val="20000"/>
              </a:spcBef>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و مخلصنا فى وسطها، يعطى إكليلاً و كرامة للذين يحبونه.</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42111419"/>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1CED4-A834-4AAD-95B4-444E6FDBD554}"/>
              </a:ext>
            </a:extLst>
          </p:cNvPr>
          <p:cNvSpPr>
            <a:spLocks noGrp="1"/>
          </p:cNvSpPr>
          <p:nvPr>
            <p:ph type="title"/>
          </p:nvPr>
        </p:nvSpPr>
        <p:spPr/>
        <p:txBody>
          <a:bodyPr/>
          <a:lstStyle/>
          <a:p>
            <a:r>
              <a:rPr lang="ar-SA" dirty="0"/>
              <a:t>الأسـاس الأول يشــب.</a:t>
            </a:r>
            <a:r>
              <a:rPr lang="en-US" dirty="0"/>
              <a:t> </a:t>
            </a:r>
            <a:r>
              <a:rPr lang="ar-SA" dirty="0"/>
              <a:t>الثانـي يــاقوت أزرق. </a:t>
            </a:r>
            <a:br>
              <a:rPr lang="ar-SA" dirty="0"/>
            </a:br>
            <a:r>
              <a:rPr lang="ar-SA" dirty="0"/>
              <a:t>الثالـث عقيق أبيض.  </a:t>
            </a:r>
            <a:endParaRPr lang="en-US" dirty="0"/>
          </a:p>
        </p:txBody>
      </p:sp>
    </p:spTree>
    <p:extLst>
      <p:ext uri="{BB962C8B-B14F-4D97-AF65-F5344CB8AC3E}">
        <p14:creationId xmlns:p14="http://schemas.microsoft.com/office/powerpoint/2010/main" val="2009409973"/>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858DD46E-B244-47CC-9651-934A15B5AB19}"/>
              </a:ext>
            </a:extLst>
          </p:cNvPr>
          <p:cNvSpPr txBox="1">
            <a:spLocks noChangeArrowheads="1"/>
          </p:cNvSpPr>
          <p:nvPr/>
        </p:nvSpPr>
        <p:spPr bwMode="auto">
          <a:xfrm>
            <a:off x="9525" y="4629468"/>
            <a:ext cx="4953000" cy="2725737"/>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ts val="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ايرى بين سوتير خين تيس ميتى إيف تى إكلوم هى تايو إن نى إيث ميى إمموف.</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9EF5C74C-BB6C-4718-A758-851BA0259C45}"/>
              </a:ext>
            </a:extLst>
          </p:cNvPr>
          <p:cNvSpPr txBox="1">
            <a:spLocks noChangeArrowheads="1"/>
          </p:cNvSpPr>
          <p:nvPr/>
        </p:nvSpPr>
        <p:spPr bwMode="auto">
          <a:xfrm>
            <a:off x="5124450" y="4602480"/>
            <a:ext cx="4019550" cy="2743200"/>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و مخلصنا فى وسطها، يعطى إكليلاً و كرامة للذين يحبونه.</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867185435"/>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48EC9C-EA05-4047-B31D-04E7808E0971}"/>
              </a:ext>
            </a:extLst>
          </p:cNvPr>
          <p:cNvSpPr>
            <a:spLocks noGrp="1"/>
          </p:cNvSpPr>
          <p:nvPr>
            <p:ph type="title"/>
          </p:nvPr>
        </p:nvSpPr>
        <p:spPr/>
        <p:txBody>
          <a:bodyPr/>
          <a:lstStyle/>
          <a:p>
            <a:pPr>
              <a:defRPr/>
            </a:pPr>
            <a:r>
              <a:rPr lang="ar-SA" dirty="0"/>
              <a:t>الرابع زمرد ذبابي </a:t>
            </a:r>
            <a:br>
              <a:rPr lang="ar-SA" dirty="0"/>
            </a:br>
            <a:r>
              <a:rPr lang="ar-SA" dirty="0"/>
              <a:t>الخامس جزع عقيقي. السـادس عقيـق أحمــر. </a:t>
            </a:r>
          </a:p>
        </p:txBody>
      </p:sp>
    </p:spTree>
    <p:extLst>
      <p:ext uri="{BB962C8B-B14F-4D97-AF65-F5344CB8AC3E}">
        <p14:creationId xmlns:p14="http://schemas.microsoft.com/office/powerpoint/2010/main" val="1127274286"/>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9C6431D-500B-43C9-A91E-B28009185D7D}"/>
              </a:ext>
            </a:extLst>
          </p:cNvPr>
          <p:cNvSpPr txBox="1">
            <a:spLocks noChangeArrowheads="1"/>
          </p:cNvSpPr>
          <p:nvPr/>
        </p:nvSpPr>
        <p:spPr bwMode="auto">
          <a:xfrm>
            <a:off x="0" y="4598988"/>
            <a:ext cx="4953000" cy="2725737"/>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ts val="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ايرى بين سوتير خين تيس ميتى إيف تى إكلوم هى تايو إن نى إيث ميى إمموف.</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B42AEDD3-E336-4207-88FF-3207872D6FAA}"/>
              </a:ext>
            </a:extLst>
          </p:cNvPr>
          <p:cNvSpPr txBox="1">
            <a:spLocks noChangeArrowheads="1"/>
          </p:cNvSpPr>
          <p:nvPr/>
        </p:nvSpPr>
        <p:spPr bwMode="auto">
          <a:xfrm>
            <a:off x="5114925" y="4572000"/>
            <a:ext cx="4019550" cy="2743200"/>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و مخلصنا فى وسطها، يعطى إكليلاً و كرامة للذين يحبونه.</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98581294"/>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F773E2-0E3D-46F5-AE97-032F2EFC0D4F}"/>
              </a:ext>
            </a:extLst>
          </p:cNvPr>
          <p:cNvSpPr>
            <a:spLocks noGrp="1"/>
          </p:cNvSpPr>
          <p:nvPr>
            <p:ph type="title"/>
          </p:nvPr>
        </p:nvSpPr>
        <p:spPr/>
        <p:txBody>
          <a:bodyPr/>
          <a:lstStyle/>
          <a:p>
            <a:r>
              <a:rPr lang="ar-SA" dirty="0"/>
              <a:t>السابــع زبرجـد. الثـامــن زمـرد سلقـي. </a:t>
            </a:r>
            <a:br>
              <a:rPr lang="ar-SA" dirty="0"/>
            </a:br>
            <a:r>
              <a:rPr lang="ar-SA" dirty="0"/>
              <a:t>التاسـع يـاقـوت أصفـر. </a:t>
            </a:r>
            <a:endParaRPr lang="en-US" dirty="0"/>
          </a:p>
        </p:txBody>
      </p:sp>
    </p:spTree>
    <p:extLst>
      <p:ext uri="{BB962C8B-B14F-4D97-AF65-F5344CB8AC3E}">
        <p14:creationId xmlns:p14="http://schemas.microsoft.com/office/powerpoint/2010/main" val="3242121861"/>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3EE5EB0-ED26-4EFB-91F3-69C0F909DE97}"/>
              </a:ext>
            </a:extLst>
          </p:cNvPr>
          <p:cNvSpPr txBox="1">
            <a:spLocks noChangeArrowheads="1"/>
          </p:cNvSpPr>
          <p:nvPr/>
        </p:nvSpPr>
        <p:spPr bwMode="auto">
          <a:xfrm>
            <a:off x="-15240" y="4598988"/>
            <a:ext cx="4953000" cy="2725737"/>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ts val="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ايرى بين سوتير خين تيس ميتى إيف تى إكلوم هى تايو إن نى إيث ميى إمموف.</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8188160E-9930-4563-A46F-06E8C70E5B5D}"/>
              </a:ext>
            </a:extLst>
          </p:cNvPr>
          <p:cNvSpPr txBox="1">
            <a:spLocks noChangeArrowheads="1"/>
          </p:cNvSpPr>
          <p:nvPr/>
        </p:nvSpPr>
        <p:spPr bwMode="auto">
          <a:xfrm>
            <a:off x="5099685" y="4572000"/>
            <a:ext cx="4019550" cy="2743200"/>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و مخلصنا فى وسطها، يعطى إكليلاً و كرامة للذين يحبونه.</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001153270"/>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A5FA4-43A7-418F-A580-C7F7F9819F3C}"/>
              </a:ext>
            </a:extLst>
          </p:cNvPr>
          <p:cNvSpPr>
            <a:spLocks noGrp="1"/>
          </p:cNvSpPr>
          <p:nvPr>
            <p:ph type="title"/>
          </p:nvPr>
        </p:nvSpPr>
        <p:spPr/>
        <p:txBody>
          <a:bodyPr/>
          <a:lstStyle/>
          <a:p>
            <a:pPr>
              <a:defRPr/>
            </a:pPr>
            <a:r>
              <a:rPr lang="ar-SA" dirty="0"/>
              <a:t>العـاشـر عقيـق أخضر.</a:t>
            </a:r>
            <a:br>
              <a:rPr lang="ar-SA" dirty="0"/>
            </a:br>
            <a:r>
              <a:rPr lang="ar-SA" dirty="0"/>
              <a:t>الحادي عشر أسمانجوني. الثاني عـشر جمشت.  </a:t>
            </a:r>
          </a:p>
        </p:txBody>
      </p:sp>
    </p:spTree>
    <p:extLst>
      <p:ext uri="{BB962C8B-B14F-4D97-AF65-F5344CB8AC3E}">
        <p14:creationId xmlns:p14="http://schemas.microsoft.com/office/powerpoint/2010/main" val="1946751947"/>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A9527FA-A09A-48DD-B300-FB8739239895}"/>
              </a:ext>
            </a:extLst>
          </p:cNvPr>
          <p:cNvSpPr txBox="1">
            <a:spLocks noChangeArrowheads="1"/>
          </p:cNvSpPr>
          <p:nvPr/>
        </p:nvSpPr>
        <p:spPr bwMode="auto">
          <a:xfrm>
            <a:off x="0" y="4598988"/>
            <a:ext cx="4953000" cy="2725737"/>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ts val="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ايرى بين سوتير خين تيس ميتى إيف تى إكلوم هى تايو إن نى إيث ميى إمموف.</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
        <p:nvSpPr>
          <p:cNvPr id="6" name="Rectangle 4">
            <a:extLst>
              <a:ext uri="{FF2B5EF4-FFF2-40B4-BE49-F238E27FC236}">
                <a16:creationId xmlns:a16="http://schemas.microsoft.com/office/drawing/2014/main" id="{36856538-6F9B-44E4-B956-E7C6711784E4}"/>
              </a:ext>
            </a:extLst>
          </p:cNvPr>
          <p:cNvSpPr txBox="1">
            <a:spLocks noChangeArrowheads="1"/>
          </p:cNvSpPr>
          <p:nvPr/>
        </p:nvSpPr>
        <p:spPr bwMode="auto">
          <a:xfrm>
            <a:off x="5114925" y="4572000"/>
            <a:ext cx="4019550" cy="2743200"/>
          </a:xfrm>
          <a:prstGeom prst="rect">
            <a:avLst/>
          </a:prstGeom>
          <a:noFill/>
          <a:ln>
            <a:noFill/>
          </a:ln>
        </p:spPr>
        <p:txBody>
          <a:bodyPr/>
          <a:lstStyle>
            <a:lvl1pPr marL="342900" indent="-342900" algn="r" rtl="1" eaLnBrk="0" fontAlgn="base" hangingPunct="0">
              <a:spcBef>
                <a:spcPct val="20000"/>
              </a:spcBef>
              <a:spcAft>
                <a:spcPct val="0"/>
              </a:spcAft>
              <a:buChar char="•"/>
              <a:defRPr sz="2800">
                <a:solidFill>
                  <a:schemeClr val="bg1"/>
                </a:solidFill>
                <a:latin typeface="Times New Roman" pitchFamily="18" charset="0"/>
                <a:ea typeface="+mn-ea"/>
                <a:cs typeface="Times New Roman" pitchFamily="18" charset="0"/>
              </a:defRPr>
            </a:lvl1pPr>
            <a:lvl2pPr marL="742950" indent="-285750" algn="r" rtl="1" eaLnBrk="0" fontAlgn="base" hangingPunct="0">
              <a:spcBef>
                <a:spcPct val="20000"/>
              </a:spcBef>
              <a:spcAft>
                <a:spcPct val="0"/>
              </a:spcAft>
              <a:buChar char="–"/>
              <a:defRPr sz="2400">
                <a:solidFill>
                  <a:schemeClr val="bg1"/>
                </a:solidFill>
                <a:latin typeface="Times New Roman" pitchFamily="18" charset="0"/>
                <a:cs typeface="Times New Roman" pitchFamily="18" charset="0"/>
              </a:defRPr>
            </a:lvl2pPr>
            <a:lvl3pPr marL="1143000" indent="-228600" algn="r" rtl="1" eaLnBrk="0" fontAlgn="base" hangingPunct="0">
              <a:spcBef>
                <a:spcPct val="20000"/>
              </a:spcBef>
              <a:spcAft>
                <a:spcPct val="0"/>
              </a:spcAft>
              <a:buChar char="•"/>
              <a:defRPr sz="2000">
                <a:solidFill>
                  <a:schemeClr val="bg1"/>
                </a:solidFill>
                <a:latin typeface="Times New Roman" pitchFamily="18" charset="0"/>
                <a:cs typeface="Times New Roman" pitchFamily="18" charset="0"/>
              </a:defRPr>
            </a:lvl3pPr>
            <a:lvl4pPr marL="16002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4pPr>
            <a:lvl5pPr marL="2057400" indent="-228600" algn="r" rtl="1" eaLnBrk="0" fontAlgn="base" hangingPunct="0">
              <a:spcBef>
                <a:spcPct val="20000"/>
              </a:spcBef>
              <a:spcAft>
                <a:spcPct val="0"/>
              </a:spcAft>
              <a:buChar char="»"/>
              <a:defRPr sz="1800">
                <a:solidFill>
                  <a:schemeClr val="bg1"/>
                </a:solidFill>
                <a:latin typeface="Times New Roman" pitchFamily="18" charset="0"/>
                <a:cs typeface="Times New Roman" pitchFamily="18" charset="0"/>
              </a:defRPr>
            </a:lvl5pPr>
            <a:lvl6pPr marL="2514600" indent="-228600" algn="r" rtl="1" fontAlgn="base">
              <a:spcBef>
                <a:spcPct val="20000"/>
              </a:spcBef>
              <a:spcAft>
                <a:spcPct val="0"/>
              </a:spcAft>
              <a:defRPr sz="1800">
                <a:solidFill>
                  <a:schemeClr val="bg1"/>
                </a:solidFill>
                <a:latin typeface="+mn-lt"/>
                <a:cs typeface="+mn-cs"/>
              </a:defRPr>
            </a:lvl6pPr>
            <a:lvl7pPr marL="2971800" indent="-228600" algn="r" rtl="1" fontAlgn="base">
              <a:spcBef>
                <a:spcPct val="20000"/>
              </a:spcBef>
              <a:spcAft>
                <a:spcPct val="0"/>
              </a:spcAft>
              <a:defRPr sz="1800">
                <a:solidFill>
                  <a:schemeClr val="bg1"/>
                </a:solidFill>
                <a:latin typeface="+mn-lt"/>
                <a:cs typeface="+mn-cs"/>
              </a:defRPr>
            </a:lvl7pPr>
            <a:lvl8pPr marL="3429000" indent="-228600" algn="r" rtl="1" fontAlgn="base">
              <a:spcBef>
                <a:spcPct val="20000"/>
              </a:spcBef>
              <a:spcAft>
                <a:spcPct val="0"/>
              </a:spcAft>
              <a:defRPr sz="1800">
                <a:solidFill>
                  <a:schemeClr val="bg1"/>
                </a:solidFill>
                <a:latin typeface="+mn-lt"/>
                <a:cs typeface="+mn-cs"/>
              </a:defRPr>
            </a:lvl8pPr>
            <a:lvl9pPr marL="3886200" indent="-228600" algn="r" rtl="1" fontAlgn="base">
              <a:spcBef>
                <a:spcPct val="20000"/>
              </a:spcBef>
              <a:spcAft>
                <a:spcPct val="0"/>
              </a:spcAft>
              <a:defRPr sz="1800">
                <a:solidFill>
                  <a:schemeClr val="bg1"/>
                </a:solidFill>
                <a:latin typeface="+mn-lt"/>
                <a:cs typeface="+mn-cs"/>
              </a:defRPr>
            </a:lvl9p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rPr>
              <a:t>و مخلصنا فى وسطها، يعطى إكليلاً و كرامة للذين يحبونه.</a:t>
            </a:r>
            <a:endParaRPr kumimoji="0" lang="en-US" sz="4000" b="1" i="0" u="none" strike="noStrike" kern="0" cap="none" spc="0" normalizeH="0" baseline="0" noProof="0" dirty="0">
              <a:ln>
                <a:noFill/>
              </a:ln>
              <a:solidFill>
                <a:srgbClr val="FFFFFF"/>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12895376"/>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444AF-F3CE-4FB1-A44C-2AD464981000}"/>
              </a:ext>
            </a:extLst>
          </p:cNvPr>
          <p:cNvSpPr>
            <a:spLocks noGrp="1"/>
          </p:cNvSpPr>
          <p:nvPr>
            <p:ph type="title"/>
          </p:nvPr>
        </p:nvSpPr>
        <p:spPr/>
        <p:txBody>
          <a:bodyPr>
            <a:normAutofit fontScale="90000"/>
          </a:bodyPr>
          <a:lstStyle/>
          <a:p>
            <a:pPr>
              <a:defRPr/>
            </a:pPr>
            <a:r>
              <a:rPr lang="ar-SA" dirty="0"/>
              <a:t>والاثـنا عشــر بابـاً اثنـتا عشـرة لؤلـؤةً، كـل واحـدٍ مـن الأبـواب كان مـن لؤلـؤةٍ واحـدةٍ. وسـوق المـدينــة ذهـب نقـي كــزجــاجٍ شفافٍ. ولم أر فيها هيكلاً، لأن الرب الله القادر على كل شيءٍ هــو والخروف هيكلهــا. </a:t>
            </a:r>
          </a:p>
        </p:txBody>
      </p:sp>
    </p:spTree>
    <p:extLst>
      <p:ext uri="{BB962C8B-B14F-4D97-AF65-F5344CB8AC3E}">
        <p14:creationId xmlns:p14="http://schemas.microsoft.com/office/powerpoint/2010/main" val="37117826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860472"/>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47F78-5DCB-4DF0-8F80-AB0FB3C262F9}"/>
              </a:ext>
            </a:extLst>
          </p:cNvPr>
          <p:cNvSpPr>
            <a:spLocks noGrp="1"/>
          </p:cNvSpPr>
          <p:nvPr>
            <p:ph type="title"/>
          </p:nvPr>
        </p:nvSpPr>
        <p:spPr/>
        <p:txBody>
          <a:bodyPr/>
          <a:lstStyle/>
          <a:p>
            <a:pPr>
              <a:defRPr/>
            </a:pPr>
            <a:r>
              <a:rPr lang="ar-SA" dirty="0"/>
              <a:t>والمدينة لا تحتاج إلى الشمس ولا إلى القمر ليضيئا فيها، لأن مجد الله قد أنارها، والخروف سراجها. وتمشي شعـوب</a:t>
            </a:r>
          </a:p>
        </p:txBody>
      </p:sp>
    </p:spTree>
    <p:extLst>
      <p:ext uri="{BB962C8B-B14F-4D97-AF65-F5344CB8AC3E}">
        <p14:creationId xmlns:p14="http://schemas.microsoft.com/office/powerpoint/2010/main" val="1948603633"/>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D9B070-59C4-4996-B0BB-349B41BD675C}"/>
              </a:ext>
            </a:extLst>
          </p:cNvPr>
          <p:cNvSpPr>
            <a:spLocks noGrp="1"/>
          </p:cNvSpPr>
          <p:nvPr>
            <p:ph type="title"/>
          </p:nvPr>
        </p:nvSpPr>
        <p:spPr/>
        <p:txBody>
          <a:bodyPr>
            <a:normAutofit fontScale="90000"/>
          </a:bodyPr>
          <a:lstStyle/>
          <a:p>
            <a:pPr>
              <a:defRPr/>
            </a:pPr>
            <a:r>
              <a:rPr lang="ar-SA" dirty="0"/>
              <a:t>المـخلصــين بنورها، وملـوك الأرض يجيئـون بمجـدهــم وكـرامتهــم إليهــا. وأبوابهـا لـن تغـلق نهـاراً، لأن ليـلاً لا يكـون هناك. ويجيئــون بمجـد الأمـم وكـرامتهـم إليهـا.  </a:t>
            </a:r>
          </a:p>
        </p:txBody>
      </p:sp>
    </p:spTree>
    <p:extLst>
      <p:ext uri="{BB962C8B-B14F-4D97-AF65-F5344CB8AC3E}">
        <p14:creationId xmlns:p14="http://schemas.microsoft.com/office/powerpoint/2010/main" val="753350089"/>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8F87EE-877C-4C05-88F2-4AB48AC38DA8}"/>
              </a:ext>
            </a:extLst>
          </p:cNvPr>
          <p:cNvSpPr>
            <a:spLocks noGrp="1"/>
          </p:cNvSpPr>
          <p:nvPr>
            <p:ph type="title"/>
          </p:nvPr>
        </p:nvSpPr>
        <p:spPr/>
        <p:txBody>
          <a:bodyPr/>
          <a:lstStyle/>
          <a:p>
            <a:pPr>
              <a:defRPr/>
            </a:pPr>
            <a:r>
              <a:rPr lang="ar-SA" dirty="0"/>
              <a:t>ولـن يـدخلــها شـيء دنـس ولا مـا يصنـع رجسـاً وكذبـاً، إلا المكـتوبـين فـي سفـر حـياة الخروف.</a:t>
            </a:r>
          </a:p>
        </p:txBody>
      </p:sp>
    </p:spTree>
    <p:extLst>
      <p:ext uri="{BB962C8B-B14F-4D97-AF65-F5344CB8AC3E}">
        <p14:creationId xmlns:p14="http://schemas.microsoft.com/office/powerpoint/2010/main" val="510538021"/>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C0C5EA-2F55-4190-89E7-87F2AA86EFB7}"/>
              </a:ext>
            </a:extLst>
          </p:cNvPr>
          <p:cNvSpPr>
            <a:spLocks noGrp="1"/>
          </p:cNvSpPr>
          <p:nvPr>
            <p:ph type="title"/>
          </p:nvPr>
        </p:nvSpPr>
        <p:spPr/>
        <p:txBody>
          <a:bodyPr/>
          <a:lstStyle/>
          <a:p>
            <a:r>
              <a:rPr lang="ar-EG" dirty="0"/>
              <a:t>الإصحاح الثاني والعشرون</a:t>
            </a:r>
            <a:endParaRPr lang="en-US" dirty="0"/>
          </a:p>
        </p:txBody>
      </p:sp>
    </p:spTree>
    <p:extLst>
      <p:ext uri="{BB962C8B-B14F-4D97-AF65-F5344CB8AC3E}">
        <p14:creationId xmlns:p14="http://schemas.microsoft.com/office/powerpoint/2010/main" val="146196858"/>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37CAB-CADB-4521-9130-4417EBFA339C}"/>
              </a:ext>
            </a:extLst>
          </p:cNvPr>
          <p:cNvSpPr>
            <a:spLocks noGrp="1"/>
          </p:cNvSpPr>
          <p:nvPr>
            <p:ph type="title"/>
          </p:nvPr>
        </p:nvSpPr>
        <p:spPr/>
        <p:txBody>
          <a:bodyPr>
            <a:normAutofit fontScale="90000"/>
          </a:bodyPr>
          <a:lstStyle/>
          <a:p>
            <a:pPr>
              <a:defRPr/>
            </a:pPr>
            <a:r>
              <a:rPr lang="ar-SA" dirty="0"/>
              <a:t>وأراني نهراً صافياً من ماء حياةٍ لامعاً كبلـورٍ خـارجـاً مـن عـرش الله والخروف. في وسـط سوقهـا وعلى النهر من هنا ومن هنـاك شجرة حياةٍ تصنع اثنتي عشـرة ثمرةً، وتعطي كـل شهـرٍ</a:t>
            </a:r>
          </a:p>
        </p:txBody>
      </p:sp>
    </p:spTree>
    <p:extLst>
      <p:ext uri="{BB962C8B-B14F-4D97-AF65-F5344CB8AC3E}">
        <p14:creationId xmlns:p14="http://schemas.microsoft.com/office/powerpoint/2010/main" val="1311436112"/>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CDD0A-A756-4261-80CD-6C02D67AFE7A}"/>
              </a:ext>
            </a:extLst>
          </p:cNvPr>
          <p:cNvSpPr>
            <a:spLocks noGrp="1"/>
          </p:cNvSpPr>
          <p:nvPr>
            <p:ph type="title"/>
          </p:nvPr>
        </p:nvSpPr>
        <p:spPr/>
        <p:txBody>
          <a:bodyPr>
            <a:normAutofit fontScale="90000"/>
          </a:bodyPr>
          <a:lstStyle/>
          <a:p>
            <a:pPr>
              <a:defRPr/>
            </a:pPr>
            <a:r>
              <a:rPr lang="ar-SA" dirty="0"/>
              <a:t>ثمرهـا، وورق الشجرة لشفاء الأمم. ولا تكون لعنة ما في ما بعد. وعرش اللـه الخروف يكـون فيهـا،</a:t>
            </a:r>
            <a:r>
              <a:rPr lang="ar-EG" dirty="0"/>
              <a:t> </a:t>
            </a:r>
            <a:r>
              <a:rPr lang="ar-SA" dirty="0"/>
              <a:t>وعبيده يخدمونه. وهم سينظرون وجهه، واسمه على جباههم. ولا يكـون ليل هناك، ولا يحتاجون</a:t>
            </a:r>
          </a:p>
        </p:txBody>
      </p:sp>
    </p:spTree>
    <p:extLst>
      <p:ext uri="{BB962C8B-B14F-4D97-AF65-F5344CB8AC3E}">
        <p14:creationId xmlns:p14="http://schemas.microsoft.com/office/powerpoint/2010/main" val="1399830086"/>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5E8E0B-B2D9-45BF-B4A2-AFEBD57F106D}"/>
              </a:ext>
            </a:extLst>
          </p:cNvPr>
          <p:cNvSpPr>
            <a:spLocks noGrp="1"/>
          </p:cNvSpPr>
          <p:nvPr>
            <p:ph type="title"/>
          </p:nvPr>
        </p:nvSpPr>
        <p:spPr/>
        <p:txBody>
          <a:bodyPr>
            <a:normAutofit/>
          </a:bodyPr>
          <a:lstStyle/>
          <a:p>
            <a:pPr>
              <a:defRPr/>
            </a:pPr>
            <a:r>
              <a:rPr lang="ar-SA" dirty="0"/>
              <a:t>إلى سراجٍ أو نور شمسٍ، لأن الرب الإله ينير عليهم، وهم سيملكون إلى أبد الآبدين. ثم قال لي: «هذه الأقوال أمينة وصادقة. والرب إله الأنبيـاء</a:t>
            </a:r>
          </a:p>
        </p:txBody>
      </p:sp>
    </p:spTree>
    <p:extLst>
      <p:ext uri="{BB962C8B-B14F-4D97-AF65-F5344CB8AC3E}">
        <p14:creationId xmlns:p14="http://schemas.microsoft.com/office/powerpoint/2010/main" val="1364974952"/>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212678-2D44-4796-AFB4-DBF090367A21}"/>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القديسـين أرسـل ملاكه ليري عبيده ما ينبغي أن يكون سريعاً». «ها أنا آت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سريعاً. طوبى لمن يحفظ أقوال نبوة هذا الكتاب». وأنا يوح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نا الذي كان ينظر ويسمع هذا.</a:t>
            </a:r>
            <a:endParaRPr lang="en-US" dirty="0"/>
          </a:p>
        </p:txBody>
      </p:sp>
    </p:spTree>
    <p:extLst>
      <p:ext uri="{BB962C8B-B14F-4D97-AF65-F5344CB8AC3E}">
        <p14:creationId xmlns:p14="http://schemas.microsoft.com/office/powerpoint/2010/main" val="624931819"/>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CCDD0-DEE7-4FF7-A48A-DA8B97F9D80F}"/>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وحين سمع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 ونظ</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رت، خ</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ررت لأسجد أمام رجلي الملاك الذي 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ان يرين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ذا. فق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ال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«انظر لا تفعل! لأني عبد معك ومع إخوتك الأنبياء، والذين يحفظون أقوال هذا الكتاب. اسجد لله».</a:t>
            </a:r>
            <a:endParaRPr lang="en-US" dirty="0"/>
          </a:p>
        </p:txBody>
      </p:sp>
    </p:spTree>
    <p:extLst>
      <p:ext uri="{BB962C8B-B14F-4D97-AF65-F5344CB8AC3E}">
        <p14:creationId xmlns:p14="http://schemas.microsoft.com/office/powerpoint/2010/main" val="1174222735"/>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9F74D9-D324-4FE7-94C4-03CCDE79CCF3}"/>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وقال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«لا تخت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على أقوال نبوة هذا الكتاب، لأن الوق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 قري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يظ</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لم</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فليظلم بعد. ومن هو نجس فليتنجس بعد. ومن هو بار</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8454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صلاة دانيال النبي ( ص 9 : 4-19 )</a:t>
            </a:r>
            <a:endParaRPr lang="en-US" dirty="0"/>
          </a:p>
        </p:txBody>
      </p:sp>
    </p:spTree>
    <p:extLst>
      <p:ext uri="{BB962C8B-B14F-4D97-AF65-F5344CB8AC3E}">
        <p14:creationId xmlns:p14="http://schemas.microsoft.com/office/powerpoint/2010/main" val="1686047327"/>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DE5E9E-F741-4D12-9AB2-158E86364D20}"/>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 فليتبرر بعد. ومن هو مقدس فليتقدس بعد». </a:t>
            </a:r>
            <a:r>
              <a:rPr lang="ar-EG" sz="4400" b="1" dirty="0">
                <a:solidFill>
                  <a:schemeClr val="bg1"/>
                </a:solidFill>
                <a:latin typeface="Times New Roman" panose="02020603050405020304" pitchFamily="18" charset="0"/>
                <a:cs typeface="Times New Roman" panose="02020603050405020304" pitchFamily="18" charset="0"/>
              </a:rPr>
              <a:t>«</a:t>
            </a:r>
            <a:r>
              <a:rPr lang="ar-SA" sz="4400" b="1" dirty="0">
                <a:solidFill>
                  <a:schemeClr val="bg1"/>
                </a:solidFill>
                <a:latin typeface="Times New Roman" panose="02020603050405020304" pitchFamily="18" charset="0"/>
                <a:cs typeface="Times New Roman" panose="02020603050405020304" pitchFamily="18" charset="0"/>
              </a:rPr>
              <a:t>وها أنا آتي</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سريعاً وأجرتي معي لأجازي كل واحدٍ كما يكون عمل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أن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الألف والياء، البداية والنهاية، الأول والآخر». </a:t>
            </a:r>
            <a:endParaRPr lang="en-US" dirty="0"/>
          </a:p>
        </p:txBody>
      </p:sp>
    </p:spTree>
    <p:extLst>
      <p:ext uri="{BB962C8B-B14F-4D97-AF65-F5344CB8AC3E}">
        <p14:creationId xmlns:p14="http://schemas.microsoft.com/office/powerpoint/2010/main" val="3895442264"/>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BD3EEE-D8D1-4349-9B02-431DEF742FB4}"/>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طوبى للذي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يصنعون وصاياه لكي يكون سلطانه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م عل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شج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رة الحي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اة وي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دخل</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وا م</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ن الأب</a:t>
            </a:r>
            <a:r>
              <a:rPr lang="ar-EG" sz="4400" b="1" dirty="0">
                <a:solidFill>
                  <a:schemeClr val="bg1"/>
                </a:solidFill>
                <a:latin typeface="Times New Roman" panose="02020603050405020304" pitchFamily="18" charset="0"/>
                <a:cs typeface="Times New Roman" panose="02020603050405020304" pitchFamily="18" charset="0"/>
              </a:rPr>
              <a:t>ــ</a:t>
            </a:r>
            <a:r>
              <a:rPr lang="ar-SA" sz="4400" b="1" dirty="0">
                <a:solidFill>
                  <a:schemeClr val="bg1"/>
                </a:solidFill>
                <a:latin typeface="Times New Roman" panose="02020603050405020304" pitchFamily="18" charset="0"/>
                <a:cs typeface="Times New Roman" panose="02020603050405020304" pitchFamily="18" charset="0"/>
              </a:rPr>
              <a:t>واب إل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ى المد</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لأن خارج</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 الك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لاب والسحرة والزن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اة والقتل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وعب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دة الأوث</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ان،</a:t>
            </a:r>
            <a:endParaRPr lang="en-US" dirty="0"/>
          </a:p>
        </p:txBody>
      </p:sp>
    </p:spTree>
    <p:extLst>
      <p:ext uri="{BB962C8B-B14F-4D97-AF65-F5344CB8AC3E}">
        <p14:creationId xmlns:p14="http://schemas.microsoft.com/office/powerpoint/2010/main" val="29307546"/>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3447B-4C11-4A30-B6A6-8B05D08929BA}"/>
              </a:ext>
            </a:extLst>
          </p:cNvPr>
          <p:cNvSpPr>
            <a:spLocks noGrp="1"/>
          </p:cNvSpPr>
          <p:nvPr>
            <p:ph type="title"/>
          </p:nvPr>
        </p:nvSpPr>
        <p:spPr/>
        <p:txBody>
          <a:bodyPr>
            <a:normAutofit/>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ل 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يح</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ويصنع كذباً. «أنا يسوع، أرسلت ملاك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ي لأش</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هد ل</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كم به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ذه الأمور عن الكنائس. أنا أصل وذرية داود. كوك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 الص</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بح المنير». والروح</a:t>
            </a: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378135"/>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30D422-C8C9-411B-976D-923E0401BAD5}"/>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 والعروس يقولان: «تعال». ومن يسمع فليقل:</a:t>
            </a:r>
            <a:r>
              <a:rPr lang="ar-EG" sz="4400" b="1" dirty="0">
                <a:solidFill>
                  <a:schemeClr val="bg1"/>
                </a:solidFill>
                <a:latin typeface="Times New Roman" panose="02020603050405020304" pitchFamily="18" charset="0"/>
                <a:cs typeface="Times New Roman" panose="02020603050405020304" pitchFamily="18" charset="0"/>
              </a:rPr>
              <a:t> «</a:t>
            </a:r>
            <a:r>
              <a:rPr lang="ar-SA" sz="4400" b="1" dirty="0">
                <a:solidFill>
                  <a:schemeClr val="bg1"/>
                </a:solidFill>
                <a:latin typeface="Times New Roman" panose="02020603050405020304" pitchFamily="18" charset="0"/>
                <a:cs typeface="Times New Roman" panose="02020603050405020304" pitchFamily="18" charset="0"/>
              </a:rPr>
              <a:t>تع</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ال». ومن يعطش فليأت. ومن يرد فليأخذ</a:t>
            </a:r>
            <a:br>
              <a:rPr lang="en-US" sz="4400" b="1" dirty="0">
                <a:solidFill>
                  <a:schemeClr val="bg1"/>
                </a:solidFill>
                <a:latin typeface="Times New Roman" panose="02020603050405020304" pitchFamily="18" charset="0"/>
                <a:cs typeface="Times New Roman" panose="02020603050405020304" pitchFamily="18" charset="0"/>
              </a:rPr>
            </a:br>
            <a:r>
              <a:rPr lang="ar-SA" sz="4400" b="1" dirty="0">
                <a:solidFill>
                  <a:schemeClr val="bg1"/>
                </a:solidFill>
                <a:latin typeface="Times New Roman" panose="02020603050405020304" pitchFamily="18" charset="0"/>
                <a:cs typeface="Times New Roman" panose="02020603050405020304" pitchFamily="18" charset="0"/>
              </a:rPr>
              <a:t>ماء حياةٍ مجاناً لأني أشهد لكل من يسم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ع أق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وال نب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وة 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ذا الكتاب: </a:t>
            </a:r>
            <a:endParaRPr lang="en-US" dirty="0"/>
          </a:p>
        </p:txBody>
      </p:sp>
    </p:spTree>
    <p:extLst>
      <p:ext uri="{BB962C8B-B14F-4D97-AF65-F5344CB8AC3E}">
        <p14:creationId xmlns:p14="http://schemas.microsoft.com/office/powerpoint/2010/main" val="3699894176"/>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6B3F8-7C02-43EA-88FA-DD37A46878AB}"/>
              </a:ext>
            </a:extLst>
          </p:cNvPr>
          <p:cNvSpPr>
            <a:spLocks noGrp="1"/>
          </p:cNvSpPr>
          <p:nvPr>
            <p:ph type="title"/>
          </p:nvPr>
        </p:nvSpPr>
        <p:spPr/>
        <p:txBody>
          <a:bodyPr>
            <a:normAutofit fontScale="90000"/>
          </a:bodyPr>
          <a:lstStyle/>
          <a:p>
            <a:r>
              <a:rPr lang="ar-SA" sz="4400" b="1" dirty="0">
                <a:solidFill>
                  <a:schemeClr val="bg1"/>
                </a:solidFill>
                <a:latin typeface="Times New Roman" panose="02020603050405020304" pitchFamily="18" charset="0"/>
                <a:cs typeface="Times New Roman" panose="02020603050405020304" pitchFamily="18" charset="0"/>
              </a:rPr>
              <a:t>إن كان أحد يزيد على هذا يزيد الله علي</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ه الضرب</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ات المكتوبة في هذا الكتاب. وإن كان أحد يحذف من أق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وال كت</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اب هذه النبوة يحذف الله نصيبه من سفر الحياة، وم</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ن المدين</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ة المقدسة،</a:t>
            </a:r>
            <a:endParaRPr lang="en-US" dirty="0"/>
          </a:p>
        </p:txBody>
      </p:sp>
    </p:spTree>
    <p:extLst>
      <p:ext uri="{BB962C8B-B14F-4D97-AF65-F5344CB8AC3E}">
        <p14:creationId xmlns:p14="http://schemas.microsoft.com/office/powerpoint/2010/main" val="2338758223"/>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9FA38-DB7E-40B3-8E0F-2E33D291F140}"/>
              </a:ext>
            </a:extLst>
          </p:cNvPr>
          <p:cNvSpPr>
            <a:spLocks noGrp="1"/>
          </p:cNvSpPr>
          <p:nvPr>
            <p:ph type="title"/>
          </p:nvPr>
        </p:nvSpPr>
        <p:spPr/>
        <p:txBody>
          <a:bodyPr/>
          <a:lstStyle/>
          <a:p>
            <a:pPr rtl="1" eaLnBrk="1" hangingPunct="1"/>
            <a:r>
              <a:rPr lang="ar-SA" sz="4400" b="1" dirty="0">
                <a:solidFill>
                  <a:schemeClr val="bg1"/>
                </a:solidFill>
                <a:latin typeface="Times New Roman" panose="02020603050405020304" pitchFamily="18" charset="0"/>
                <a:cs typeface="Times New Roman" panose="02020603050405020304" pitchFamily="18" charset="0"/>
              </a:rPr>
              <a:t>ومن المكتوب في هذا الك</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تاب. يق</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ول الشاه</a:t>
            </a:r>
            <a:r>
              <a:rPr lang="ar-EG" sz="4400" b="1" dirty="0">
                <a:solidFill>
                  <a:schemeClr val="bg1"/>
                </a:solidFill>
                <a:latin typeface="Times New Roman" panose="02020603050405020304" pitchFamily="18" charset="0"/>
                <a:cs typeface="Times New Roman" panose="02020603050405020304" pitchFamily="18" charset="0"/>
              </a:rPr>
              <a:t>ـ</a:t>
            </a:r>
            <a:r>
              <a:rPr lang="ar-SA" sz="4400" b="1" dirty="0">
                <a:solidFill>
                  <a:schemeClr val="bg1"/>
                </a:solidFill>
                <a:latin typeface="Times New Roman" panose="02020603050405020304" pitchFamily="18" charset="0"/>
                <a:cs typeface="Times New Roman" panose="02020603050405020304" pitchFamily="18" charset="0"/>
              </a:rPr>
              <a:t>د بهذا: «نعم! أنا آتي سريعاً». </a:t>
            </a:r>
          </a:p>
        </p:txBody>
      </p:sp>
    </p:spTree>
    <p:extLst>
      <p:ext uri="{BB962C8B-B14F-4D97-AF65-F5344CB8AC3E}">
        <p14:creationId xmlns:p14="http://schemas.microsoft.com/office/powerpoint/2010/main" val="2862166627"/>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715B8-B3D9-4E56-A837-09FBE752CF99}"/>
              </a:ext>
            </a:extLst>
          </p:cNvPr>
          <p:cNvSpPr>
            <a:spLocks noGrp="1"/>
          </p:cNvSpPr>
          <p:nvPr>
            <p:ph type="title"/>
          </p:nvPr>
        </p:nvSpPr>
        <p:spPr/>
        <p:txBody>
          <a:bodyPr/>
          <a:lstStyle/>
          <a:p>
            <a:pPr rtl="1" eaLnBrk="1" hangingPunct="1"/>
            <a:r>
              <a:rPr lang="ar-SA" sz="4400" b="1" dirty="0">
                <a:solidFill>
                  <a:srgbClr val="FFC000"/>
                </a:solidFill>
                <a:latin typeface="Times New Roman" panose="02020603050405020304" pitchFamily="18" charset="0"/>
                <a:cs typeface="Times New Roman" panose="02020603050405020304" pitchFamily="18" charset="0"/>
              </a:rPr>
              <a:t>آمين. تعال أيها الرب يس</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وع. نعم</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ة ربن</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ا يس</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وع المس</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يح م</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ع جميعك</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م. آمي</a:t>
            </a:r>
            <a:r>
              <a:rPr lang="ar-EG" sz="4400" b="1" dirty="0">
                <a:solidFill>
                  <a:srgbClr val="FFC000"/>
                </a:solidFill>
                <a:latin typeface="Times New Roman" panose="02020603050405020304" pitchFamily="18" charset="0"/>
                <a:cs typeface="Times New Roman" panose="02020603050405020304" pitchFamily="18" charset="0"/>
              </a:rPr>
              <a:t>ـ</a:t>
            </a:r>
            <a:r>
              <a:rPr lang="ar-SA" sz="4400" b="1" dirty="0">
                <a:solidFill>
                  <a:srgbClr val="FFC000"/>
                </a:solidFill>
                <a:latin typeface="Times New Roman" panose="02020603050405020304" pitchFamily="18" charset="0"/>
                <a:cs typeface="Times New Roman" panose="02020603050405020304" pitchFamily="18" charset="0"/>
              </a:rPr>
              <a:t>ن.</a:t>
            </a:r>
          </a:p>
        </p:txBody>
      </p:sp>
    </p:spTree>
    <p:extLst>
      <p:ext uri="{BB962C8B-B14F-4D97-AF65-F5344CB8AC3E}">
        <p14:creationId xmlns:p14="http://schemas.microsoft.com/office/powerpoint/2010/main" val="3710239145"/>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إرحمنا يا الله الآب ضابط الكل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2800" b="0" i="0" kern="1200" dirty="0">
                          <a:solidFill>
                            <a:srgbClr val="FFC000"/>
                          </a:solidFill>
                          <a:latin typeface="Avva_Shenouda" pitchFamily="34" charset="2"/>
                          <a:ea typeface="+mn-ea"/>
                          <a:cs typeface="+mn-cs"/>
                        </a:rPr>
                        <a:t>Ele`3con `3mac `o )eoc `o Pat3r `o Pantokratwr</a:t>
                      </a:r>
                      <a:endParaRPr lang="en-US" sz="3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إليسون إيماس أوثيؤس أو باتير أو بانطو كراطور</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5142468"/>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الثالوث المقدس إرحمنا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it-IT" sz="4000" b="0" i="0" kern="1200" dirty="0">
                          <a:solidFill>
                            <a:srgbClr val="FFC000"/>
                          </a:solidFill>
                          <a:latin typeface="Avva_Shenouda" pitchFamily="34" charset="2"/>
                          <a:ea typeface="+mn-ea"/>
                          <a:cs typeface="+mn-cs"/>
                        </a:rPr>
                        <a:t>pan `aji`a `triac `ele`3con `3mac</a:t>
                      </a:r>
                      <a:endParaRPr lang="en-US" sz="66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بان أجيا إترياس إيليسون إيماس </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8309509"/>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الرب إله القوات كن معنا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3600" b="0" i="0" kern="1200" dirty="0">
                          <a:solidFill>
                            <a:srgbClr val="FFC000"/>
                          </a:solidFill>
                          <a:latin typeface="Avva_Shenouda" pitchFamily="34" charset="2"/>
                          <a:ea typeface="+mn-ea"/>
                          <a:cs typeface="+mn-cs"/>
                        </a:rPr>
                        <a:t>Pu F5 `</a:t>
                      </a:r>
                      <a:r>
                        <a:rPr lang="fr-FR" sz="3600" b="0" i="0" kern="1200" dirty="0" err="1">
                          <a:solidFill>
                            <a:srgbClr val="FFC000"/>
                          </a:solidFill>
                          <a:latin typeface="Avva_Shenouda" pitchFamily="34" charset="2"/>
                          <a:ea typeface="+mn-ea"/>
                          <a:cs typeface="+mn-cs"/>
                        </a:rPr>
                        <a:t>nte</a:t>
                      </a:r>
                      <a:r>
                        <a:rPr lang="fr-FR" sz="3600" b="0" i="0" kern="1200" dirty="0">
                          <a:solidFill>
                            <a:srgbClr val="FFC000"/>
                          </a:solidFill>
                          <a:latin typeface="Avva_Shenouda" pitchFamily="34" charset="2"/>
                          <a:ea typeface="+mn-ea"/>
                          <a:cs typeface="+mn-cs"/>
                        </a:rPr>
                        <a:t> </a:t>
                      </a:r>
                      <a:r>
                        <a:rPr lang="fr-FR" sz="3600" b="0" i="0" kern="1200" dirty="0" err="1">
                          <a:solidFill>
                            <a:srgbClr val="FFC000"/>
                          </a:solidFill>
                          <a:latin typeface="Avva_Shenouda" pitchFamily="34" charset="2"/>
                          <a:ea typeface="+mn-ea"/>
                          <a:cs typeface="+mn-cs"/>
                        </a:rPr>
                        <a:t>nigom</a:t>
                      </a:r>
                      <a:r>
                        <a:rPr lang="fr-FR" sz="3600" b="0" i="0" kern="1200" dirty="0">
                          <a:solidFill>
                            <a:srgbClr val="FFC000"/>
                          </a:solidFill>
                          <a:latin typeface="Avva_Shenouda" pitchFamily="34" charset="2"/>
                          <a:ea typeface="+mn-ea"/>
                          <a:cs typeface="+mn-cs"/>
                        </a:rPr>
                        <a:t> 2wpi </a:t>
                      </a:r>
                      <a:r>
                        <a:rPr lang="fr-FR" sz="3600" b="0" i="0" kern="1200" dirty="0" err="1">
                          <a:solidFill>
                            <a:srgbClr val="FFC000"/>
                          </a:solidFill>
                          <a:latin typeface="Avva_Shenouda" pitchFamily="34" charset="2"/>
                          <a:ea typeface="+mn-ea"/>
                          <a:cs typeface="+mn-cs"/>
                        </a:rPr>
                        <a:t>neman</a:t>
                      </a:r>
                      <a:endParaRPr lang="en-US" sz="4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إبشويس إفنوتي إنتي نيجوم شوبي نيمان</a:t>
                      </a:r>
                      <a:endParaRPr lang="ar-EG" sz="115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3222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دانيال النبى</a:t>
            </a:r>
            <a:br>
              <a:rPr lang="ar-EG" dirty="0"/>
            </a:br>
            <a:endParaRPr lang="en-US" dirty="0"/>
          </a:p>
        </p:txBody>
      </p:sp>
    </p:spTree>
    <p:extLst>
      <p:ext uri="{BB962C8B-B14F-4D97-AF65-F5344CB8AC3E}">
        <p14:creationId xmlns:p14="http://schemas.microsoft.com/office/powerpoint/2010/main" val="2706203161"/>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لأنه ليس لنا معين في شدائدنا وضيقاتنا سواك</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2400" b="0" i="0" kern="1200" dirty="0" err="1">
                          <a:solidFill>
                            <a:srgbClr val="FFC000"/>
                          </a:solidFill>
                          <a:latin typeface="Avva_Shenouda" pitchFamily="34" charset="2"/>
                          <a:ea typeface="+mn-ea"/>
                          <a:cs typeface="+mn-cs"/>
                        </a:rPr>
                        <a:t>ge</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mmon</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ntan</a:t>
                      </a:r>
                      <a:r>
                        <a:rPr lang="en-US" sz="2400" b="0" i="0" kern="1200" dirty="0">
                          <a:solidFill>
                            <a:srgbClr val="FFC000"/>
                          </a:solidFill>
                          <a:latin typeface="Avva_Shenouda" pitchFamily="34" charset="2"/>
                          <a:ea typeface="+mn-ea"/>
                          <a:cs typeface="+mn-cs"/>
                        </a:rPr>
                        <a:t> `novbo`30oc </a:t>
                      </a:r>
                      <a:r>
                        <a:rPr lang="en-US" sz="2400" b="0" i="0" kern="1200" dirty="0" err="1">
                          <a:solidFill>
                            <a:srgbClr val="FFC000"/>
                          </a:solidFill>
                          <a:latin typeface="Avva_Shenouda" pitchFamily="34" charset="2"/>
                          <a:ea typeface="+mn-ea"/>
                          <a:cs typeface="+mn-cs"/>
                        </a:rPr>
                        <a:t>qen</a:t>
                      </a:r>
                      <a:r>
                        <a:rPr lang="en-US" sz="2400" b="0" i="0" kern="1200" dirty="0">
                          <a:solidFill>
                            <a:srgbClr val="FFC000"/>
                          </a:solidFill>
                          <a:latin typeface="Avva_Shenouda" pitchFamily="34" charset="2"/>
                          <a:ea typeface="+mn-ea"/>
                          <a:cs typeface="+mn-cs"/>
                        </a:rPr>
                        <a:t> nen`0liyic </a:t>
                      </a:r>
                      <a:r>
                        <a:rPr lang="en-US" sz="2400" b="0" i="0" kern="1200" dirty="0" err="1">
                          <a:solidFill>
                            <a:srgbClr val="FFC000"/>
                          </a:solidFill>
                          <a:latin typeface="Avva_Shenouda" pitchFamily="34" charset="2"/>
                          <a:ea typeface="+mn-ea"/>
                          <a:cs typeface="+mn-cs"/>
                        </a:rPr>
                        <a:t>nem</a:t>
                      </a:r>
                      <a:r>
                        <a:rPr lang="en-US" sz="2400" b="0" i="0" kern="1200" dirty="0">
                          <a:solidFill>
                            <a:srgbClr val="FFC000"/>
                          </a:solidFill>
                          <a:latin typeface="Avva_Shenouda" pitchFamily="34" charset="2"/>
                          <a:ea typeface="+mn-ea"/>
                          <a:cs typeface="+mn-cs"/>
                        </a:rPr>
                        <a:t> </a:t>
                      </a:r>
                      <a:r>
                        <a:rPr lang="en-US" sz="2400" b="0" i="0" kern="1200" dirty="0" err="1">
                          <a:solidFill>
                            <a:srgbClr val="FFC000"/>
                          </a:solidFill>
                          <a:latin typeface="Avva_Shenouda" pitchFamily="34" charset="2"/>
                          <a:ea typeface="+mn-ea"/>
                          <a:cs typeface="+mn-cs"/>
                        </a:rPr>
                        <a:t>nenhogheg</a:t>
                      </a:r>
                      <a:r>
                        <a:rPr lang="en-US" sz="2400" b="0" i="0" kern="1200" dirty="0">
                          <a:solidFill>
                            <a:srgbClr val="FFC000"/>
                          </a:solidFill>
                          <a:latin typeface="Avva_Shenouda" pitchFamily="34" charset="2"/>
                          <a:ea typeface="+mn-ea"/>
                          <a:cs typeface="+mn-cs"/>
                        </a:rPr>
                        <a:t> `eb3l `</a:t>
                      </a:r>
                      <a:r>
                        <a:rPr lang="en-US" sz="2400" b="0" i="0" kern="1200" dirty="0" err="1">
                          <a:solidFill>
                            <a:srgbClr val="FFC000"/>
                          </a:solidFill>
                          <a:latin typeface="Avva_Shenouda" pitchFamily="34" charset="2"/>
                          <a:ea typeface="+mn-ea"/>
                          <a:cs typeface="+mn-cs"/>
                        </a:rPr>
                        <a:t>erok</a:t>
                      </a:r>
                      <a:endParaRPr lang="en-US" sz="32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 جي إممون إنتان إنؤفوئيثوس خين نين إثليبسيس نيم نين جهيج إيفيل إيروك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4257111"/>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0445828"/>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بالمسيح يسوع ربنا </a:t>
                      </a:r>
                      <a:endParaRPr lang="ar-SA" sz="59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dirty="0" err="1">
                          <a:solidFill>
                            <a:srgbClr val="FFC000"/>
                          </a:solidFill>
                          <a:latin typeface="Avva_Shenouda" pitchFamily="34" charset="2"/>
                          <a:ea typeface="+mn-ea"/>
                          <a:cs typeface="+mn-cs"/>
                        </a:rPr>
                        <a:t>qen</a:t>
                      </a:r>
                      <a:r>
                        <a:rPr lang="en-US" sz="4800" b="0" kern="1200" dirty="0">
                          <a:solidFill>
                            <a:srgbClr val="FFC000"/>
                          </a:solidFill>
                          <a:latin typeface="Avva_Shenouda" pitchFamily="34" charset="2"/>
                          <a:ea typeface="+mn-ea"/>
                          <a:cs typeface="+mn-cs"/>
                        </a:rPr>
                        <a:t> P=</a:t>
                      </a:r>
                      <a:r>
                        <a:rPr lang="en-US" sz="4800" b="0" kern="1200" dirty="0" err="1">
                          <a:solidFill>
                            <a:srgbClr val="FFC000"/>
                          </a:solidFill>
                          <a:latin typeface="Avva_Shenouda" pitchFamily="34" charset="2"/>
                          <a:ea typeface="+mn-ea"/>
                          <a:cs typeface="+mn-cs"/>
                        </a:rPr>
                        <a:t>xc</a:t>
                      </a:r>
                      <a:r>
                        <a:rPr lang="en-US" sz="4800" b="0" kern="1200" dirty="0">
                          <a:solidFill>
                            <a:srgbClr val="FFC000"/>
                          </a:solidFill>
                          <a:latin typeface="Avva_Shenouda" pitchFamily="34" charset="2"/>
                          <a:ea typeface="+mn-ea"/>
                          <a:cs typeface="+mn-cs"/>
                        </a:rPr>
                        <a:t> I=3c </a:t>
                      </a:r>
                      <a:r>
                        <a:rPr lang="en-US" sz="4800" b="0" kern="1200" dirty="0" err="1">
                          <a:solidFill>
                            <a:srgbClr val="FFC000"/>
                          </a:solidFill>
                          <a:latin typeface="Avva_Shenouda" pitchFamily="34" charset="2"/>
                          <a:ea typeface="+mn-ea"/>
                          <a:cs typeface="+mn-cs"/>
                        </a:rPr>
                        <a:t>Penu</a:t>
                      </a:r>
                      <a:r>
                        <a:rPr lang="en-US" sz="4800" b="0" kern="1200" dirty="0">
                          <a:solidFill>
                            <a:srgbClr val="FFC000"/>
                          </a:solidFill>
                          <a:latin typeface="Avva_Shenouda" pitchFamily="34" charset="2"/>
                          <a:ea typeface="+mn-ea"/>
                          <a:cs typeface="+mn-cs"/>
                        </a:rPr>
                        <a:t> </a:t>
                      </a:r>
                      <a:endParaRPr lang="en-US" sz="115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n-cs"/>
                        </a:rPr>
                        <a:t>خين بي خريستوس إيسوس بينشويس </a:t>
                      </a:r>
                      <a:endParaRPr lang="ar-EG" sz="239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2777694"/>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1485472439"/>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533714"/>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737954944"/>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4274829183"/>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3104237612"/>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2588526467"/>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1617058774"/>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2956891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وصليت إلى الرب إلهي واعترفت وقلت أيها الرب الإله العظيم المهوب حافظ العهد والرحمة لمحبيه وحافظي وصاياه. أخطانا وأثمنا وعملنا الشر وتمردنا وحدنا عن وصاياك وعن أحكامك وما سمعنا من عبيدك الأنبياء</a:t>
            </a:r>
            <a:endParaRPr lang="en-US" dirty="0"/>
          </a:p>
        </p:txBody>
      </p:sp>
    </p:spTree>
    <p:extLst>
      <p:ext uri="{BB962C8B-B14F-4D97-AF65-F5344CB8AC3E}">
        <p14:creationId xmlns:p14="http://schemas.microsoft.com/office/powerpoint/2010/main" val="557080059"/>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195529291"/>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2268191814"/>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2195496587"/>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2869378904"/>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2586866117"/>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970072752"/>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250387831"/>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2147109759"/>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3887408825"/>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يسوع المسيح</a:t>
            </a:r>
            <a:endParaRPr lang="en-US" sz="4800" dirty="0"/>
          </a:p>
        </p:txBody>
      </p:sp>
      <p:sp>
        <p:nvSpPr>
          <p:cNvPr id="6" name="Text Placeholder 5"/>
          <p:cNvSpPr>
            <a:spLocks noGrp="1"/>
          </p:cNvSpPr>
          <p:nvPr>
            <p:ph type="body" idx="1"/>
          </p:nvPr>
        </p:nvSpPr>
        <p:spPr/>
        <p:txBody>
          <a:bodyPr/>
          <a:lstStyle/>
          <a:p>
            <a:r>
              <a:rPr lang="ar-EG" sz="4800" dirty="0"/>
              <a:t>ايسوس بخرستوس</a:t>
            </a:r>
          </a:p>
        </p:txBody>
      </p:sp>
      <p:sp>
        <p:nvSpPr>
          <p:cNvPr id="7" name="Text Placeholder 6"/>
          <p:cNvSpPr>
            <a:spLocks noGrp="1"/>
          </p:cNvSpPr>
          <p:nvPr>
            <p:ph type="body" sz="quarter" idx="3"/>
          </p:nvPr>
        </p:nvSpPr>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39077219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الذين بإسمك كلموا ملوكنا ورؤسائنا وآباءنا وكل شعب الأرض. لك يا سيد البر . أما أنا فلي خزي الوجوه كما هو اليوم لرجال يهوذا ولسكان أورشليم ولكل إسرائيل القريبين والبعدين في كل الأراضي التي طردتهم</a:t>
            </a:r>
            <a:endParaRPr lang="en-US" dirty="0"/>
          </a:p>
        </p:txBody>
      </p:sp>
    </p:spTree>
    <p:extLst>
      <p:ext uri="{BB962C8B-B14F-4D97-AF65-F5344CB8AC3E}">
        <p14:creationId xmlns:p14="http://schemas.microsoft.com/office/powerpoint/2010/main" val="4070362258"/>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2921085968"/>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2790633322"/>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p:txBody>
          <a:bodyPr/>
          <a:lstStyle/>
          <a:p>
            <a:r>
              <a:rPr lang="pt-BR" sz="4400" dirty="0"/>
              <a:t>af;toten afenten ]a `e`\rhi `etaiounou qai</a:t>
            </a:r>
          </a:p>
        </p:txBody>
      </p:sp>
    </p:spTree>
    <p:extLst>
      <p:ext uri="{BB962C8B-B14F-4D97-AF65-F5344CB8AC3E}">
        <p14:creationId xmlns:p14="http://schemas.microsoft.com/office/powerpoint/2010/main" val="657095013"/>
      </p:ext>
    </p:extLst>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341734687"/>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3326810548"/>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2956989167"/>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3173809882"/>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1071752608"/>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017978429"/>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p:txBody>
          <a:bodyPr/>
          <a:lstStyle/>
          <a:p>
            <a:r>
              <a:rPr lang="en-US" sz="4800" dirty="0" err="1"/>
              <a:t>Vnhb</a:t>
            </a:r>
            <a:r>
              <a:rPr lang="en-US" sz="4800" dirty="0"/>
              <a:t>  ~P_ V; </a:t>
            </a:r>
          </a:p>
        </p:txBody>
      </p:sp>
    </p:spTree>
    <p:extLst>
      <p:ext uri="{BB962C8B-B14F-4D97-AF65-F5344CB8AC3E}">
        <p14:creationId xmlns:p14="http://schemas.microsoft.com/office/powerpoint/2010/main" val="2126804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إليها من أجل خياناتهم التي خانوك إياها، يا سيد لنا خزى الوجوه لملوكنا ولرؤسائنا ولآبائنا لأننا اخطأنا إليك . للرب إلهنا المراحم والمغفرة لأننا تمردنا عليه، ولا سمعنا صوت الرب إلهنا لنسلك في شرائعه التي جعلها أمامنا</a:t>
            </a:r>
            <a:endParaRPr lang="en-US" dirty="0"/>
          </a:p>
        </p:txBody>
      </p:sp>
    </p:spTree>
    <p:extLst>
      <p:ext uri="{BB962C8B-B14F-4D97-AF65-F5344CB8AC3E}">
        <p14:creationId xmlns:p14="http://schemas.microsoft.com/office/powerpoint/2010/main" val="3271998501"/>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1481336882"/>
      </p:ext>
    </p:extLst>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3825378266"/>
      </p:ext>
    </p:extLst>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2762533384"/>
      </p:ext>
    </p:extLst>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2083071297"/>
      </p:ext>
    </p:extLst>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
        <p:nvSpPr>
          <p:cNvPr id="7" name="Text Placeholder 6"/>
          <p:cNvSpPr>
            <a:spLocks noGrp="1"/>
          </p:cNvSpPr>
          <p:nvPr>
            <p:ph type="body" sz="quarter" idx="3"/>
          </p:nvPr>
        </p:nvSpPr>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Tree>
    <p:extLst>
      <p:ext uri="{BB962C8B-B14F-4D97-AF65-F5344CB8AC3E}">
        <p14:creationId xmlns:p14="http://schemas.microsoft.com/office/powerpoint/2010/main" val="3697379639"/>
      </p:ext>
    </p:extLst>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1285943322"/>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p:txBody>
          <a:bodyPr/>
          <a:lstStyle/>
          <a:p>
            <a:r>
              <a:rPr lang="pt-BR" sz="4800" dirty="0"/>
              <a:t>akenten ]a `e`\rhi`etaiounou qai</a:t>
            </a:r>
          </a:p>
        </p:txBody>
      </p:sp>
    </p:spTree>
    <p:extLst>
      <p:ext uri="{BB962C8B-B14F-4D97-AF65-F5344CB8AC3E}">
        <p14:creationId xmlns:p14="http://schemas.microsoft.com/office/powerpoint/2010/main" val="3343294755"/>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2483722105"/>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2669187103"/>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p:txBody>
          <a:bodyPr/>
          <a:lstStyle/>
          <a:p>
            <a:r>
              <a:rPr lang="en-US" sz="4000" dirty="0"/>
              <a:t>`</a:t>
            </a:r>
            <a:r>
              <a:rPr lang="en-US" sz="4000" dirty="0" err="1"/>
              <a:t>ntefsi</a:t>
            </a:r>
            <a:r>
              <a:rPr lang="en-US" sz="4000" dirty="0"/>
              <a:t> `</a:t>
            </a:r>
            <a:r>
              <a:rPr lang="en-US" sz="4000" dirty="0" err="1"/>
              <a:t>nni</a:t>
            </a:r>
            <a:r>
              <a:rPr lang="en-US" sz="4000" dirty="0"/>
              <a:t>;\o </a:t>
            </a:r>
            <a:r>
              <a:rPr lang="en-US" sz="4000" dirty="0" err="1"/>
              <a:t>nem</a:t>
            </a:r>
            <a:r>
              <a:rPr lang="en-US" sz="4000" dirty="0"/>
              <a:t> </a:t>
            </a:r>
            <a:r>
              <a:rPr lang="en-US" sz="4000" dirty="0" err="1"/>
              <a:t>nitwb</a:t>
            </a:r>
            <a:r>
              <a:rPr lang="en-US" sz="4000" dirty="0"/>
              <a:t>\ `</a:t>
            </a:r>
            <a:r>
              <a:rPr lang="en-US" sz="4000" dirty="0" err="1"/>
              <a:t>nte</a:t>
            </a:r>
            <a:r>
              <a:rPr lang="en-US" sz="4000" dirty="0"/>
              <a:t> </a:t>
            </a:r>
            <a:r>
              <a:rPr lang="en-US" sz="4000" dirty="0" err="1"/>
              <a:t>nhe</a:t>
            </a:r>
            <a:r>
              <a:rPr lang="en-US" sz="4000" dirty="0"/>
              <a:t>/q/u/ `</a:t>
            </a:r>
            <a:r>
              <a:rPr lang="en-US" sz="4000" dirty="0" err="1"/>
              <a:t>nteaf</a:t>
            </a:r>
            <a:endParaRPr lang="en-US" sz="4000" dirty="0"/>
          </a:p>
        </p:txBody>
      </p:sp>
    </p:spTree>
    <p:extLst>
      <p:ext uri="{BB962C8B-B14F-4D97-AF65-F5344CB8AC3E}">
        <p14:creationId xmlns:p14="http://schemas.microsoft.com/office/powerpoint/2010/main" val="32043555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عن يد عبيده الأنبياء وكل إسرائيل قد تعدي على شريعتك وحادوا لئلا يسمعوا صوتك فسكبت علينا اللعنة والحلف المكتوب في شريعة موسي عبد الله لأننا أخطأنا إليه وقد أقام كلماته التي تكلم بها علينا وعلى قضاتنا</a:t>
            </a:r>
            <a:endParaRPr lang="en-US" dirty="0"/>
          </a:p>
        </p:txBody>
      </p:sp>
    </p:spTree>
    <p:extLst>
      <p:ext uri="{BB962C8B-B14F-4D97-AF65-F5344CB8AC3E}">
        <p14:creationId xmlns:p14="http://schemas.microsoft.com/office/powerpoint/2010/main" val="2870953667"/>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p:txBody>
          <a:bodyPr/>
          <a:lstStyle/>
          <a:p>
            <a:r>
              <a:rPr lang="en-US" sz="4400" dirty="0" err="1"/>
              <a:t>ntotou</a:t>
            </a:r>
            <a:r>
              <a:rPr lang="en-US" sz="4400" dirty="0"/>
              <a:t> `e`\</a:t>
            </a:r>
            <a:r>
              <a:rPr lang="en-US" sz="4400" dirty="0" err="1"/>
              <a:t>rhi</a:t>
            </a:r>
            <a:r>
              <a:rPr lang="en-US" sz="4400" dirty="0"/>
              <a:t> `</a:t>
            </a:r>
            <a:r>
              <a:rPr lang="en-US" sz="4400" dirty="0" err="1"/>
              <a:t>ejwn</a:t>
            </a:r>
            <a:r>
              <a:rPr lang="en-US" sz="4400" dirty="0"/>
              <a:t> `</a:t>
            </a:r>
            <a:r>
              <a:rPr lang="en-US" sz="4400" dirty="0" err="1"/>
              <a:t>epi`agaqon</a:t>
            </a:r>
            <a:r>
              <a:rPr lang="en-US" sz="4400" dirty="0"/>
              <a:t> `</a:t>
            </a:r>
            <a:r>
              <a:rPr lang="en-US" sz="4400" dirty="0" err="1"/>
              <a:t>nchou</a:t>
            </a:r>
            <a:r>
              <a:rPr lang="en-US" sz="4400" dirty="0"/>
              <a:t> </a:t>
            </a:r>
            <a:r>
              <a:rPr lang="en-US" sz="4400" dirty="0" err="1"/>
              <a:t>niben</a:t>
            </a:r>
            <a:endParaRPr lang="en-US" sz="4400" dirty="0"/>
          </a:p>
        </p:txBody>
      </p:sp>
    </p:spTree>
    <p:extLst>
      <p:ext uri="{BB962C8B-B14F-4D97-AF65-F5344CB8AC3E}">
        <p14:creationId xmlns:p14="http://schemas.microsoft.com/office/powerpoint/2010/main" val="1283215336"/>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ويجعنا مستحقين أن ننال من شركة أسراره</a:t>
            </a:r>
            <a:endParaRPr lang="en-US" dirty="0"/>
          </a:p>
        </p:txBody>
      </p:sp>
      <p:sp>
        <p:nvSpPr>
          <p:cNvPr id="6" name="Text Placeholder 5"/>
          <p:cNvSpPr>
            <a:spLocks noGrp="1"/>
          </p:cNvSpPr>
          <p:nvPr>
            <p:ph type="body" idx="1"/>
          </p:nvPr>
        </p:nvSpPr>
        <p:spPr/>
        <p:txBody>
          <a:bodyPr/>
          <a:lstStyle/>
          <a:p>
            <a:r>
              <a:rPr lang="ar-EG" dirty="0"/>
              <a:t>إنتيف آى تين إن إم إبشا إثرين تشى إيفول خين تى كونونيا إنتى نيف مستريون</a:t>
            </a:r>
          </a:p>
        </p:txBody>
      </p:sp>
      <p:sp>
        <p:nvSpPr>
          <p:cNvPr id="7" name="Text Placeholder 6"/>
          <p:cNvSpPr>
            <a:spLocks noGrp="1"/>
          </p:cNvSpPr>
          <p:nvPr>
            <p:ph type="body" sz="quarter" idx="3"/>
          </p:nvPr>
        </p:nvSpPr>
        <p:spPr/>
        <p:txBody>
          <a:bodyPr/>
          <a:lstStyle/>
          <a:p>
            <a:r>
              <a:rPr lang="en-US" dirty="0" err="1"/>
              <a:t>ntefaiten</a:t>
            </a:r>
            <a:r>
              <a:rPr lang="en-US" dirty="0"/>
              <a:t> `</a:t>
            </a:r>
            <a:r>
              <a:rPr lang="en-US" dirty="0" err="1"/>
              <a:t>nem`p</a:t>
            </a:r>
            <a:r>
              <a:rPr lang="en-US" dirty="0"/>
              <a:t>]a </a:t>
            </a:r>
            <a:r>
              <a:rPr lang="en-US" dirty="0" err="1"/>
              <a:t>eqrensi</a:t>
            </a:r>
            <a:r>
              <a:rPr lang="en-US" dirty="0"/>
              <a:t> `</a:t>
            </a:r>
            <a:r>
              <a:rPr lang="en-US" dirty="0" err="1"/>
              <a:t>ebol</a:t>
            </a:r>
            <a:r>
              <a:rPr lang="en-US" dirty="0"/>
              <a:t> '</a:t>
            </a:r>
            <a:r>
              <a:rPr lang="en-US" dirty="0" err="1"/>
              <a:t>en</a:t>
            </a:r>
            <a:r>
              <a:rPr lang="en-US" dirty="0"/>
              <a:t> ;</a:t>
            </a:r>
            <a:r>
              <a:rPr lang="en-US" dirty="0" err="1"/>
              <a:t>koinwni`a</a:t>
            </a:r>
            <a:r>
              <a:rPr lang="en-US" dirty="0"/>
              <a:t> &gt; `</a:t>
            </a:r>
            <a:r>
              <a:rPr lang="en-US" dirty="0" err="1"/>
              <a:t>nte</a:t>
            </a:r>
            <a:r>
              <a:rPr lang="en-US" dirty="0"/>
              <a:t> </a:t>
            </a:r>
            <a:r>
              <a:rPr lang="en-US" dirty="0" err="1"/>
              <a:t>nefmucthrion</a:t>
            </a:r>
            <a:endParaRPr lang="en-US" dirty="0"/>
          </a:p>
        </p:txBody>
      </p:sp>
    </p:spTree>
    <p:extLst>
      <p:ext uri="{BB962C8B-B14F-4D97-AF65-F5344CB8AC3E}">
        <p14:creationId xmlns:p14="http://schemas.microsoft.com/office/powerpoint/2010/main" val="3706002284"/>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المقدسة المباركة لمغفرة خطايانا</a:t>
            </a:r>
            <a:endParaRPr lang="en-US" dirty="0"/>
          </a:p>
        </p:txBody>
      </p:sp>
      <p:sp>
        <p:nvSpPr>
          <p:cNvPr id="6" name="Text Placeholder 5"/>
          <p:cNvSpPr>
            <a:spLocks noGrp="1"/>
          </p:cNvSpPr>
          <p:nvPr>
            <p:ph type="body" idx="1"/>
          </p:nvPr>
        </p:nvSpPr>
        <p:spPr/>
        <p:txBody>
          <a:bodyPr/>
          <a:lstStyle/>
          <a:p>
            <a:r>
              <a:rPr lang="ar-EG" sz="4000" dirty="0"/>
              <a:t>إثؤواب إت إزماروؤت إى بى كو إيفول إنتى نين نوفى</a:t>
            </a:r>
          </a:p>
        </p:txBody>
      </p:sp>
      <p:sp>
        <p:nvSpPr>
          <p:cNvPr id="7" name="Text Placeholder 6"/>
          <p:cNvSpPr>
            <a:spLocks noGrp="1"/>
          </p:cNvSpPr>
          <p:nvPr>
            <p:ph type="body" sz="quarter" idx="3"/>
          </p:nvPr>
        </p:nvSpPr>
        <p:spPr/>
        <p:txBody>
          <a:bodyPr/>
          <a:lstStyle/>
          <a:p>
            <a:r>
              <a:rPr lang="en-US" sz="4400" dirty="0" err="1"/>
              <a:t>Eqouab</a:t>
            </a:r>
            <a:r>
              <a:rPr lang="en-US" sz="4400" dirty="0"/>
              <a:t> </a:t>
            </a:r>
            <a:r>
              <a:rPr lang="en-US" sz="4400" dirty="0" err="1"/>
              <a:t>et`cmarwout</a:t>
            </a:r>
            <a:r>
              <a:rPr lang="en-US" sz="4400" dirty="0"/>
              <a:t>&gt;   `</a:t>
            </a:r>
            <a:r>
              <a:rPr lang="en-US" sz="4400" dirty="0" err="1"/>
              <a:t>epixw</a:t>
            </a:r>
            <a:r>
              <a:rPr lang="en-US" sz="4400" dirty="0"/>
              <a:t> ` </a:t>
            </a:r>
            <a:r>
              <a:rPr lang="en-US" sz="4400" dirty="0" err="1"/>
              <a:t>ebol</a:t>
            </a:r>
            <a:r>
              <a:rPr lang="en-US" sz="4400" dirty="0"/>
              <a:t> </a:t>
            </a:r>
            <a:r>
              <a:rPr lang="en-US" sz="4400" dirty="0" err="1"/>
              <a:t>nennobi</a:t>
            </a:r>
            <a:endParaRPr lang="en-US" sz="4400" dirty="0"/>
          </a:p>
        </p:txBody>
      </p:sp>
    </p:spTree>
    <p:extLst>
      <p:ext uri="{BB962C8B-B14F-4D97-AF65-F5344CB8AC3E}">
        <p14:creationId xmlns:p14="http://schemas.microsoft.com/office/powerpoint/2010/main" val="3635505446"/>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1772750203"/>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من اجل هذا نسأل</a:t>
            </a:r>
            <a:endParaRPr lang="en-US" sz="5400" dirty="0"/>
          </a:p>
        </p:txBody>
      </p:sp>
      <p:sp>
        <p:nvSpPr>
          <p:cNvPr id="6" name="Text Placeholder 5"/>
          <p:cNvSpPr>
            <a:spLocks noGrp="1"/>
          </p:cNvSpPr>
          <p:nvPr>
            <p:ph type="body" idx="1"/>
          </p:nvPr>
        </p:nvSpPr>
        <p:spPr/>
        <p:txBody>
          <a:bodyPr/>
          <a:lstStyle/>
          <a:p>
            <a:r>
              <a:rPr lang="ar-EG" sz="4400" dirty="0"/>
              <a:t>إثفى فاى تين تيهو أووه تين طفه</a:t>
            </a:r>
          </a:p>
        </p:txBody>
      </p:sp>
      <p:sp>
        <p:nvSpPr>
          <p:cNvPr id="7" name="Text Placeholder 6"/>
          <p:cNvSpPr>
            <a:spLocks noGrp="1"/>
          </p:cNvSpPr>
          <p:nvPr>
            <p:ph type="body" sz="quarter" idx="3"/>
          </p:nvPr>
        </p:nvSpPr>
        <p:spPr/>
        <p:txBody>
          <a:bodyPr/>
          <a:lstStyle/>
          <a:p>
            <a:r>
              <a:rPr lang="en-US" sz="4800" dirty="0" err="1"/>
              <a:t>Eqbe</a:t>
            </a:r>
            <a:r>
              <a:rPr lang="en-US" sz="4800" dirty="0"/>
              <a:t> </a:t>
            </a:r>
            <a:r>
              <a:rPr lang="en-US" sz="4800" dirty="0" err="1"/>
              <a:t>vai</a:t>
            </a:r>
            <a:r>
              <a:rPr lang="en-US" sz="4800" dirty="0"/>
              <a:t> ten;\o </a:t>
            </a:r>
            <a:r>
              <a:rPr lang="en-US" sz="4800" dirty="0" err="1"/>
              <a:t>ouo</a:t>
            </a:r>
            <a:r>
              <a:rPr lang="en-US" sz="4800" dirty="0"/>
              <a:t>\</a:t>
            </a:r>
            <a:r>
              <a:rPr lang="en-US" sz="4800" dirty="0" err="1"/>
              <a:t>tentwb</a:t>
            </a:r>
            <a:r>
              <a:rPr lang="en-US" sz="4800" dirty="0"/>
              <a:t>\</a:t>
            </a:r>
          </a:p>
        </p:txBody>
      </p:sp>
    </p:spTree>
    <p:extLst>
      <p:ext uri="{BB962C8B-B14F-4D97-AF65-F5344CB8AC3E}">
        <p14:creationId xmlns:p14="http://schemas.microsoft.com/office/powerpoint/2010/main" val="1902367469"/>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ونطلب من صلاحك يا محب البشر </a:t>
            </a:r>
            <a:endParaRPr lang="en-US" sz="4400" dirty="0"/>
          </a:p>
        </p:txBody>
      </p:sp>
      <p:sp>
        <p:nvSpPr>
          <p:cNvPr id="3" name="Text Placeholder 2"/>
          <p:cNvSpPr>
            <a:spLocks noGrp="1"/>
          </p:cNvSpPr>
          <p:nvPr>
            <p:ph type="body" idx="1"/>
          </p:nvPr>
        </p:nvSpPr>
        <p:spPr/>
        <p:txBody>
          <a:bodyPr/>
          <a:lstStyle/>
          <a:p>
            <a:r>
              <a:rPr lang="ar-EG" sz="4800" dirty="0"/>
              <a:t>إن  تيك ميت آغاثوس بى ما رومى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ntekmet`agaqoc</a:t>
            </a:r>
            <a:r>
              <a:rPr lang="en-US" sz="5400" dirty="0"/>
              <a:t> </a:t>
            </a:r>
            <a:r>
              <a:rPr lang="en-US" sz="5400" dirty="0" err="1"/>
              <a:t>pimairwmi</a:t>
            </a:r>
            <a:endParaRPr lang="en-US" sz="5400" dirty="0"/>
          </a:p>
        </p:txBody>
      </p:sp>
    </p:spTree>
    <p:extLst>
      <p:ext uri="{BB962C8B-B14F-4D97-AF65-F5344CB8AC3E}">
        <p14:creationId xmlns:p14="http://schemas.microsoft.com/office/powerpoint/2010/main" val="787320651"/>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إمنحنا أن نكمل</a:t>
            </a:r>
            <a:endParaRPr lang="en-US" sz="5400" dirty="0"/>
          </a:p>
        </p:txBody>
      </p:sp>
      <p:sp>
        <p:nvSpPr>
          <p:cNvPr id="6" name="Text Placeholder 5"/>
          <p:cNvSpPr>
            <a:spLocks noGrp="1"/>
          </p:cNvSpPr>
          <p:nvPr>
            <p:ph type="body" idx="1"/>
          </p:nvPr>
        </p:nvSpPr>
        <p:spPr/>
        <p:txBody>
          <a:bodyPr/>
          <a:lstStyle/>
          <a:p>
            <a:r>
              <a:rPr lang="ar-EG" sz="4800" dirty="0"/>
              <a:t>ميس نان إثرين جوك إيفول</a:t>
            </a:r>
          </a:p>
        </p:txBody>
      </p:sp>
      <p:sp>
        <p:nvSpPr>
          <p:cNvPr id="7" name="Text Placeholder 6"/>
          <p:cNvSpPr>
            <a:spLocks noGrp="1"/>
          </p:cNvSpPr>
          <p:nvPr>
            <p:ph type="body" sz="quarter" idx="3"/>
          </p:nvPr>
        </p:nvSpPr>
        <p:spPr/>
        <p:txBody>
          <a:bodyPr/>
          <a:lstStyle/>
          <a:p>
            <a:r>
              <a:rPr lang="en-US" sz="5400" dirty="0" err="1"/>
              <a:t>mhic</a:t>
            </a:r>
            <a:r>
              <a:rPr lang="en-US" sz="5400" dirty="0"/>
              <a:t> nan </a:t>
            </a:r>
            <a:r>
              <a:rPr lang="en-US" sz="5400" dirty="0" err="1"/>
              <a:t>eqrenjwk</a:t>
            </a:r>
            <a:r>
              <a:rPr lang="en-US" sz="5400" dirty="0"/>
              <a:t> `</a:t>
            </a:r>
            <a:r>
              <a:rPr lang="en-US" sz="5400" dirty="0" err="1"/>
              <a:t>ebol</a:t>
            </a:r>
            <a:endParaRPr lang="en-US" sz="5400" dirty="0"/>
          </a:p>
        </p:txBody>
      </p:sp>
    </p:spTree>
    <p:extLst>
      <p:ext uri="{BB962C8B-B14F-4D97-AF65-F5344CB8AC3E}">
        <p14:creationId xmlns:p14="http://schemas.microsoft.com/office/powerpoint/2010/main" val="1978004057"/>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اليوم المقدس </a:t>
            </a:r>
            <a:endParaRPr lang="en-US" sz="5400" dirty="0"/>
          </a:p>
        </p:txBody>
      </p:sp>
      <p:sp>
        <p:nvSpPr>
          <p:cNvPr id="3" name="Text Placeholder 2"/>
          <p:cNvSpPr>
            <a:spLocks noGrp="1"/>
          </p:cNvSpPr>
          <p:nvPr>
            <p:ph type="body" idx="1"/>
          </p:nvPr>
        </p:nvSpPr>
        <p:spPr/>
        <p:txBody>
          <a:bodyPr/>
          <a:lstStyle/>
          <a:p>
            <a:r>
              <a:rPr lang="ar-EG" sz="4800" dirty="0"/>
              <a:t>إم باى كى إيهوؤو إثؤواب فاى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mpaike`e</a:t>
            </a:r>
            <a:r>
              <a:rPr lang="en-US" sz="5400" dirty="0"/>
              <a:t>\</a:t>
            </a:r>
            <a:r>
              <a:rPr lang="en-US" sz="5400" dirty="0" err="1"/>
              <a:t>oou</a:t>
            </a:r>
            <a:r>
              <a:rPr lang="en-US" sz="5400" dirty="0"/>
              <a:t> e/q/u/ </a:t>
            </a:r>
            <a:r>
              <a:rPr lang="en-US" sz="5400" dirty="0" err="1"/>
              <a:t>vai</a:t>
            </a:r>
            <a:endParaRPr lang="en-US" sz="5400" dirty="0"/>
          </a:p>
        </p:txBody>
      </p:sp>
    </p:spTree>
    <p:extLst>
      <p:ext uri="{BB962C8B-B14F-4D97-AF65-F5344CB8AC3E}">
        <p14:creationId xmlns:p14="http://schemas.microsoft.com/office/powerpoint/2010/main" val="2691378747"/>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وكل أيام حياتنا</a:t>
            </a:r>
            <a:endParaRPr lang="en-US" sz="4800" dirty="0"/>
          </a:p>
        </p:txBody>
      </p:sp>
      <p:sp>
        <p:nvSpPr>
          <p:cNvPr id="6" name="Text Placeholder 5"/>
          <p:cNvSpPr>
            <a:spLocks noGrp="1"/>
          </p:cNvSpPr>
          <p:nvPr>
            <p:ph type="body" idx="1"/>
          </p:nvPr>
        </p:nvSpPr>
        <p:spPr/>
        <p:txBody>
          <a:bodyPr/>
          <a:lstStyle/>
          <a:p>
            <a:r>
              <a:rPr lang="ar-EG" sz="4800" dirty="0"/>
              <a:t>نيم نى إيهوؤو </a:t>
            </a:r>
            <a:r>
              <a:rPr lang="en-US" sz="4800" dirty="0"/>
              <a:t> </a:t>
            </a:r>
            <a:r>
              <a:rPr lang="ar-EG" sz="4800" dirty="0"/>
              <a:t>تيرو إنتى بين أونخ</a:t>
            </a:r>
          </a:p>
        </p:txBody>
      </p:sp>
      <p:sp>
        <p:nvSpPr>
          <p:cNvPr id="7" name="Text Placeholder 6"/>
          <p:cNvSpPr>
            <a:spLocks noGrp="1"/>
          </p:cNvSpPr>
          <p:nvPr>
            <p:ph type="body" sz="quarter" idx="3"/>
          </p:nvPr>
        </p:nvSpPr>
        <p:spPr/>
        <p:txBody>
          <a:bodyPr/>
          <a:lstStyle/>
          <a:p>
            <a:r>
              <a:rPr lang="pt-BR" sz="5400" dirty="0"/>
              <a:t>Nem ni`e\oou throu `nte penwn‘ </a:t>
            </a:r>
          </a:p>
        </p:txBody>
      </p:sp>
    </p:spTree>
    <p:extLst>
      <p:ext uri="{BB962C8B-B14F-4D97-AF65-F5344CB8AC3E}">
        <p14:creationId xmlns:p14="http://schemas.microsoft.com/office/powerpoint/2010/main" val="2496616769"/>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بكل سلام مع خوفك</a:t>
            </a:r>
            <a:endParaRPr lang="en-US" sz="5400" dirty="0"/>
          </a:p>
        </p:txBody>
      </p:sp>
      <p:sp>
        <p:nvSpPr>
          <p:cNvPr id="3" name="Text Placeholder 2"/>
          <p:cNvSpPr>
            <a:spLocks noGrp="1"/>
          </p:cNvSpPr>
          <p:nvPr>
            <p:ph type="body" idx="1"/>
          </p:nvPr>
        </p:nvSpPr>
        <p:spPr/>
        <p:txBody>
          <a:bodyPr/>
          <a:lstStyle/>
          <a:p>
            <a:r>
              <a:rPr lang="ar-EG" sz="4800" dirty="0"/>
              <a:t>خين هيريني  نيفين نيم تيك هوتى</a:t>
            </a:r>
          </a:p>
        </p:txBody>
      </p:sp>
      <p:sp>
        <p:nvSpPr>
          <p:cNvPr id="4" name="Text Placeholder 3"/>
          <p:cNvSpPr>
            <a:spLocks noGrp="1"/>
          </p:cNvSpPr>
          <p:nvPr>
            <p:ph type="body" sz="quarter" idx="3"/>
          </p:nvPr>
        </p:nvSpPr>
        <p:spPr/>
        <p:txBody>
          <a:bodyPr/>
          <a:lstStyle/>
          <a:p>
            <a:r>
              <a:rPr lang="nl-NL" sz="4400" dirty="0"/>
              <a:t>'en \irhnh niben nem tek\o;</a:t>
            </a:r>
            <a:endParaRPr lang="en-US" sz="4400" dirty="0"/>
          </a:p>
        </p:txBody>
      </p:sp>
    </p:spTree>
    <p:extLst>
      <p:ext uri="{BB962C8B-B14F-4D97-AF65-F5344CB8AC3E}">
        <p14:creationId xmlns:p14="http://schemas.microsoft.com/office/powerpoint/2010/main" val="26566374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الذين قضوا لنا ليجلب علينا شراً عظيماً ما لم يجر تحت السموات كلها كما اجري على أورشليم كما كتب في شريعة موسي قد جاء علينا كل هذا الشر ولم نتضرع إلى وجه الرب إلهنا لنرجع عن آثامنا ونفطن بحقك،</a:t>
            </a:r>
            <a:endParaRPr lang="en-US" dirty="0"/>
          </a:p>
        </p:txBody>
      </p:sp>
    </p:spTree>
    <p:extLst>
      <p:ext uri="{BB962C8B-B14F-4D97-AF65-F5344CB8AC3E}">
        <p14:creationId xmlns:p14="http://schemas.microsoft.com/office/powerpoint/2010/main" val="3898606762"/>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كل حسد وكل تجربة</a:t>
            </a:r>
            <a:endParaRPr lang="en-US" sz="5400" dirty="0"/>
          </a:p>
        </p:txBody>
      </p:sp>
      <p:sp>
        <p:nvSpPr>
          <p:cNvPr id="6" name="Text Placeholder 5"/>
          <p:cNvSpPr>
            <a:spLocks noGrp="1"/>
          </p:cNvSpPr>
          <p:nvPr>
            <p:ph type="body" idx="1"/>
          </p:nvPr>
        </p:nvSpPr>
        <p:spPr/>
        <p:txBody>
          <a:bodyPr/>
          <a:lstStyle/>
          <a:p>
            <a:r>
              <a:rPr lang="ar-EG" sz="4800" dirty="0"/>
              <a:t>إفثونوس نيفين بى راسموس نيفين</a:t>
            </a:r>
          </a:p>
        </p:txBody>
      </p:sp>
      <p:sp>
        <p:nvSpPr>
          <p:cNvPr id="7" name="Text Placeholder 6"/>
          <p:cNvSpPr>
            <a:spLocks noGrp="1"/>
          </p:cNvSpPr>
          <p:nvPr>
            <p:ph type="body" sz="quarter" idx="3"/>
          </p:nvPr>
        </p:nvSpPr>
        <p:spPr/>
        <p:txBody>
          <a:bodyPr/>
          <a:lstStyle/>
          <a:p>
            <a:r>
              <a:rPr lang="es-ES" sz="6000" dirty="0" err="1"/>
              <a:t>Vqonoc</a:t>
            </a:r>
            <a:r>
              <a:rPr lang="es-ES" sz="6000" dirty="0"/>
              <a:t> </a:t>
            </a:r>
            <a:r>
              <a:rPr lang="es-ES" sz="6000" dirty="0" err="1"/>
              <a:t>niben</a:t>
            </a:r>
            <a:r>
              <a:rPr lang="es-ES" sz="6000" dirty="0"/>
              <a:t>&gt; </a:t>
            </a:r>
            <a:r>
              <a:rPr lang="es-ES" sz="6000" dirty="0" err="1"/>
              <a:t>piracmoc</a:t>
            </a:r>
            <a:r>
              <a:rPr lang="es-ES" sz="6000" dirty="0"/>
              <a:t> </a:t>
            </a:r>
            <a:r>
              <a:rPr lang="es-ES" sz="6000" dirty="0" err="1"/>
              <a:t>niben</a:t>
            </a:r>
            <a:r>
              <a:rPr lang="es-ES" sz="6000" dirty="0"/>
              <a:t>&gt;</a:t>
            </a:r>
          </a:p>
        </p:txBody>
      </p:sp>
    </p:spTree>
    <p:extLst>
      <p:ext uri="{BB962C8B-B14F-4D97-AF65-F5344CB8AC3E}">
        <p14:creationId xmlns:p14="http://schemas.microsoft.com/office/powerpoint/2010/main" val="798644895"/>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وكل  فعل الشيطان </a:t>
            </a:r>
            <a:endParaRPr lang="en-US" sz="5400"/>
          </a:p>
        </p:txBody>
      </p:sp>
      <p:sp>
        <p:nvSpPr>
          <p:cNvPr id="3" name="Text Placeholder 2"/>
          <p:cNvSpPr>
            <a:spLocks noGrp="1"/>
          </p:cNvSpPr>
          <p:nvPr>
            <p:ph type="body" idx="1"/>
          </p:nvPr>
        </p:nvSpPr>
        <p:spPr/>
        <p:txBody>
          <a:bodyPr/>
          <a:lstStyle/>
          <a:p>
            <a:r>
              <a:rPr lang="ar-EG" sz="5400"/>
              <a:t>إن  إرجيا نيفين إنتى إبساطاناس </a:t>
            </a:r>
          </a:p>
        </p:txBody>
      </p:sp>
      <p:sp>
        <p:nvSpPr>
          <p:cNvPr id="4" name="Text Placeholder 3"/>
          <p:cNvSpPr>
            <a:spLocks noGrp="1"/>
          </p:cNvSpPr>
          <p:nvPr>
            <p:ph type="body" sz="quarter" idx="3"/>
          </p:nvPr>
        </p:nvSpPr>
        <p:spPr/>
        <p:txBody>
          <a:bodyPr/>
          <a:lstStyle/>
          <a:p>
            <a:endParaRPr lang="en-US" sz="5400" dirty="0"/>
          </a:p>
          <a:p>
            <a:r>
              <a:rPr lang="en-US" sz="5400" dirty="0"/>
              <a:t>`</a:t>
            </a:r>
            <a:r>
              <a:rPr lang="en-US" sz="5400" dirty="0" err="1"/>
              <a:t>energi`a</a:t>
            </a:r>
            <a:r>
              <a:rPr lang="en-US" sz="5400" dirty="0"/>
              <a:t> </a:t>
            </a:r>
            <a:r>
              <a:rPr lang="en-US" sz="5400" dirty="0" err="1"/>
              <a:t>niben</a:t>
            </a:r>
            <a:r>
              <a:rPr lang="en-US" sz="5400" dirty="0"/>
              <a:t>  `</a:t>
            </a:r>
            <a:r>
              <a:rPr lang="en-US" sz="5400" dirty="0" err="1"/>
              <a:t>nte</a:t>
            </a:r>
            <a:r>
              <a:rPr lang="en-US" sz="5400" dirty="0"/>
              <a:t> `</a:t>
            </a:r>
            <a:r>
              <a:rPr lang="en-US" sz="5400" dirty="0" err="1"/>
              <a:t>pca</a:t>
            </a:r>
            <a:r>
              <a:rPr lang="en-US" sz="5400" dirty="0"/>
              <a:t> </a:t>
            </a:r>
            <a:r>
              <a:rPr lang="en-US" sz="5400" dirty="0" err="1"/>
              <a:t>tanac</a:t>
            </a:r>
            <a:endParaRPr lang="en-US" sz="5400" dirty="0"/>
          </a:p>
        </p:txBody>
      </p:sp>
    </p:spTree>
    <p:extLst>
      <p:ext uri="{BB962C8B-B14F-4D97-AF65-F5344CB8AC3E}">
        <p14:creationId xmlns:p14="http://schemas.microsoft.com/office/powerpoint/2010/main" val="3568564742"/>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1982364914"/>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وقيام  الأعداء</a:t>
            </a:r>
            <a:br>
              <a:rPr lang="ar-EG" sz="5400" dirty="0"/>
            </a:br>
            <a:endParaRPr lang="en-US" sz="5400" dirty="0"/>
          </a:p>
        </p:txBody>
      </p:sp>
      <p:sp>
        <p:nvSpPr>
          <p:cNvPr id="6" name="Text Placeholder 5"/>
          <p:cNvSpPr>
            <a:spLocks noGrp="1"/>
          </p:cNvSpPr>
          <p:nvPr>
            <p:ph type="body" idx="1"/>
          </p:nvPr>
        </p:nvSpPr>
        <p:spPr/>
        <p:txBody>
          <a:bodyPr/>
          <a:lstStyle/>
          <a:p>
            <a:r>
              <a:rPr lang="ar-EG" sz="4800" dirty="0"/>
              <a:t>نيم إبطونف إى إبشوى إنتى هان جاجي</a:t>
            </a:r>
          </a:p>
        </p:txBody>
      </p:sp>
      <p:sp>
        <p:nvSpPr>
          <p:cNvPr id="7" name="Text Placeholder 6"/>
          <p:cNvSpPr>
            <a:spLocks noGrp="1"/>
          </p:cNvSpPr>
          <p:nvPr>
            <p:ph type="body" sz="quarter" idx="3"/>
          </p:nvPr>
        </p:nvSpPr>
        <p:spPr/>
        <p:txBody>
          <a:bodyPr/>
          <a:lstStyle/>
          <a:p>
            <a:r>
              <a:rPr lang="en-US" sz="5400" dirty="0" err="1"/>
              <a:t>Nem</a:t>
            </a:r>
            <a:r>
              <a:rPr lang="en-US" sz="5400" dirty="0"/>
              <a:t> `</a:t>
            </a:r>
            <a:r>
              <a:rPr lang="en-US" sz="5400" dirty="0" err="1"/>
              <a:t>ptwnf</a:t>
            </a:r>
            <a:r>
              <a:rPr lang="en-US" sz="5400" dirty="0"/>
              <a:t> `</a:t>
            </a:r>
            <a:r>
              <a:rPr lang="en-US" sz="5400" dirty="0" err="1"/>
              <a:t>e`p</a:t>
            </a:r>
            <a:r>
              <a:rPr lang="en-US" sz="5400" dirty="0"/>
              <a:t>]</a:t>
            </a:r>
            <a:r>
              <a:rPr lang="en-US" sz="5400" dirty="0" err="1"/>
              <a:t>wi</a:t>
            </a:r>
            <a:r>
              <a:rPr lang="en-US" sz="5400" dirty="0"/>
              <a:t> `</a:t>
            </a:r>
            <a:r>
              <a:rPr lang="en-US" sz="5400" dirty="0" err="1"/>
              <a:t>nte</a:t>
            </a:r>
            <a:r>
              <a:rPr lang="en-US" sz="5400" dirty="0"/>
              <a:t> \</a:t>
            </a:r>
            <a:r>
              <a:rPr lang="en-US" sz="5400" dirty="0" err="1"/>
              <a:t>anjaji</a:t>
            </a:r>
            <a:endParaRPr lang="en-US" sz="5400" dirty="0"/>
          </a:p>
        </p:txBody>
      </p:sp>
    </p:spTree>
    <p:extLst>
      <p:ext uri="{BB962C8B-B14F-4D97-AF65-F5344CB8AC3E}">
        <p14:creationId xmlns:p14="http://schemas.microsoft.com/office/powerpoint/2010/main" val="2515156949"/>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4800" dirty="0"/>
              <a:t>الخفيين  والظاهرين</a:t>
            </a:r>
            <a:endParaRPr lang="en-US" sz="4800" dirty="0"/>
          </a:p>
        </p:txBody>
      </p:sp>
      <p:sp>
        <p:nvSpPr>
          <p:cNvPr id="3" name="Text Placeholder 2"/>
          <p:cNvSpPr>
            <a:spLocks noGrp="1"/>
          </p:cNvSpPr>
          <p:nvPr>
            <p:ph type="body" idx="1"/>
          </p:nvPr>
        </p:nvSpPr>
        <p:spPr/>
        <p:txBody>
          <a:bodyPr/>
          <a:lstStyle/>
          <a:p>
            <a:r>
              <a:rPr lang="ar-EG" sz="4800" dirty="0"/>
              <a:t> نى إتهيب نيم ني إثئوأونه إيفول</a:t>
            </a:r>
          </a:p>
        </p:txBody>
      </p:sp>
      <p:sp>
        <p:nvSpPr>
          <p:cNvPr id="4" name="Text Placeholder 3"/>
          <p:cNvSpPr>
            <a:spLocks noGrp="1"/>
          </p:cNvSpPr>
          <p:nvPr>
            <p:ph type="body" sz="quarter" idx="3"/>
          </p:nvPr>
        </p:nvSpPr>
        <p:spPr/>
        <p:txBody>
          <a:bodyPr/>
          <a:lstStyle/>
          <a:p>
            <a:r>
              <a:rPr lang="en-US" sz="5400" dirty="0" err="1"/>
              <a:t>nhet</a:t>
            </a:r>
            <a:r>
              <a:rPr lang="en-US" sz="5400" dirty="0"/>
              <a:t>\</a:t>
            </a:r>
            <a:r>
              <a:rPr lang="en-US" sz="5400" dirty="0" err="1"/>
              <a:t>hp</a:t>
            </a:r>
            <a:r>
              <a:rPr lang="en-US" sz="5400" dirty="0"/>
              <a:t> </a:t>
            </a:r>
            <a:r>
              <a:rPr lang="en-US" sz="5400" dirty="0" err="1"/>
              <a:t>nem</a:t>
            </a:r>
            <a:r>
              <a:rPr lang="en-US" sz="5400" dirty="0"/>
              <a:t> </a:t>
            </a:r>
            <a:r>
              <a:rPr lang="en-US" sz="5400" dirty="0" err="1"/>
              <a:t>nheqouwn</a:t>
            </a:r>
            <a:r>
              <a:rPr lang="en-US" sz="5400" dirty="0"/>
              <a:t>\ `</a:t>
            </a:r>
            <a:r>
              <a:rPr lang="en-US" sz="5400" dirty="0" err="1"/>
              <a:t>ebol</a:t>
            </a:r>
            <a:endParaRPr lang="en-US" sz="5400" dirty="0"/>
          </a:p>
        </p:txBody>
      </p:sp>
    </p:spTree>
    <p:extLst>
      <p:ext uri="{BB962C8B-B14F-4D97-AF65-F5344CB8AC3E}">
        <p14:creationId xmlns:p14="http://schemas.microsoft.com/office/powerpoint/2010/main" val="2802460610"/>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انزعها عنا </a:t>
            </a:r>
            <a:endParaRPr lang="en-US" sz="5400" dirty="0"/>
          </a:p>
        </p:txBody>
      </p:sp>
      <p:sp>
        <p:nvSpPr>
          <p:cNvPr id="6" name="Text Placeholder 5"/>
          <p:cNvSpPr>
            <a:spLocks noGrp="1"/>
          </p:cNvSpPr>
          <p:nvPr>
            <p:ph type="body" idx="1"/>
          </p:nvPr>
        </p:nvSpPr>
        <p:spPr/>
        <p:txBody>
          <a:bodyPr/>
          <a:lstStyle/>
          <a:p>
            <a:r>
              <a:rPr lang="ar-EG" sz="5400" dirty="0"/>
              <a:t>آليتو إيفول هارن</a:t>
            </a:r>
          </a:p>
        </p:txBody>
      </p:sp>
      <p:sp>
        <p:nvSpPr>
          <p:cNvPr id="7" name="Text Placeholder 6"/>
          <p:cNvSpPr>
            <a:spLocks noGrp="1"/>
          </p:cNvSpPr>
          <p:nvPr>
            <p:ph type="body" sz="quarter" idx="3"/>
          </p:nvPr>
        </p:nvSpPr>
        <p:spPr/>
        <p:txBody>
          <a:bodyPr/>
          <a:lstStyle/>
          <a:p>
            <a:r>
              <a:rPr lang="en-US" sz="5400" dirty="0" err="1"/>
              <a:t>Alitou</a:t>
            </a:r>
            <a:r>
              <a:rPr lang="en-US" sz="5400" dirty="0"/>
              <a:t>  `</a:t>
            </a:r>
            <a:r>
              <a:rPr lang="en-US" sz="5400" dirty="0" err="1"/>
              <a:t>ebol</a:t>
            </a:r>
            <a:r>
              <a:rPr lang="en-US" sz="5400" dirty="0"/>
              <a:t> \</a:t>
            </a:r>
            <a:r>
              <a:rPr lang="en-US" sz="5400" dirty="0" err="1"/>
              <a:t>aron</a:t>
            </a:r>
            <a:endParaRPr lang="en-US" sz="5400" dirty="0"/>
          </a:p>
        </p:txBody>
      </p:sp>
    </p:spTree>
    <p:extLst>
      <p:ext uri="{BB962C8B-B14F-4D97-AF65-F5344CB8AC3E}">
        <p14:creationId xmlns:p14="http://schemas.microsoft.com/office/powerpoint/2010/main" val="168068044"/>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وعن سائر شعبك</a:t>
            </a:r>
            <a:endParaRPr lang="en-US" sz="5400" dirty="0"/>
          </a:p>
        </p:txBody>
      </p:sp>
      <p:sp>
        <p:nvSpPr>
          <p:cNvPr id="6" name="Text Placeholder 5"/>
          <p:cNvSpPr>
            <a:spLocks noGrp="1"/>
          </p:cNvSpPr>
          <p:nvPr>
            <p:ph type="body" idx="1"/>
          </p:nvPr>
        </p:nvSpPr>
        <p:spPr/>
        <p:txBody>
          <a:bodyPr/>
          <a:lstStyle/>
          <a:p>
            <a:r>
              <a:rPr lang="ar-EG" sz="4800" dirty="0"/>
              <a:t>نيم إيفول ها بيك لاؤس تيرف</a:t>
            </a:r>
          </a:p>
        </p:txBody>
      </p:sp>
      <p:sp>
        <p:nvSpPr>
          <p:cNvPr id="7" name="Text Placeholder 6"/>
          <p:cNvSpPr>
            <a:spLocks noGrp="1"/>
          </p:cNvSpPr>
          <p:nvPr>
            <p:ph type="body" sz="quarter" idx="3"/>
          </p:nvPr>
        </p:nvSpPr>
        <p:spPr/>
        <p:txBody>
          <a:bodyPr/>
          <a:lstStyle/>
          <a:p>
            <a:r>
              <a:rPr lang="pt-BR" sz="5400" dirty="0"/>
              <a:t>Nem `ebol \a peklaoc thrf</a:t>
            </a:r>
          </a:p>
        </p:txBody>
      </p:sp>
    </p:spTree>
    <p:extLst>
      <p:ext uri="{BB962C8B-B14F-4D97-AF65-F5344CB8AC3E}">
        <p14:creationId xmlns:p14="http://schemas.microsoft.com/office/powerpoint/2010/main" val="1676128860"/>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2" name="Text Placeholder 1">
            <a:extLst>
              <a:ext uri="{FF2B5EF4-FFF2-40B4-BE49-F238E27FC236}">
                <a16:creationId xmlns:a16="http://schemas.microsoft.com/office/drawing/2014/main" id="{9D212435-E5EA-4D37-BDC4-38DED173A52F}"/>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414673530"/>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400" dirty="0"/>
              <a:t>نيم إيفول ها باى ما إثؤواب إنتاك فاي</a:t>
            </a:r>
          </a:p>
        </p:txBody>
      </p:sp>
      <p:sp>
        <p:nvSpPr>
          <p:cNvPr id="7" name="Text Placeholder 6"/>
          <p:cNvSpPr>
            <a:spLocks noGrp="1"/>
          </p:cNvSpPr>
          <p:nvPr>
            <p:ph type="body" sz="quarter" idx="3"/>
          </p:nvPr>
        </p:nvSpPr>
        <p:spPr/>
        <p:txBody>
          <a:bodyPr/>
          <a:lstStyle/>
          <a:p>
            <a:r>
              <a:rPr lang="pt-BR" sz="4800" dirty="0"/>
              <a:t>Nem `ebol\a paima eqouab `ntak vai</a:t>
            </a:r>
          </a:p>
        </p:txBody>
      </p:sp>
    </p:spTree>
    <p:extLst>
      <p:ext uri="{BB962C8B-B14F-4D97-AF65-F5344CB8AC3E}">
        <p14:creationId xmlns:p14="http://schemas.microsoft.com/office/powerpoint/2010/main" val="2115669783"/>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4400" dirty="0" err="1"/>
              <a:t>Nh</a:t>
            </a:r>
            <a:r>
              <a:rPr lang="en-US" sz="4400" dirty="0"/>
              <a:t>  de </a:t>
            </a:r>
            <a:r>
              <a:rPr lang="en-US" sz="4400" dirty="0" err="1"/>
              <a:t>eqnaneu</a:t>
            </a:r>
            <a:r>
              <a:rPr lang="en-US" sz="4400" dirty="0"/>
              <a:t> </a:t>
            </a:r>
            <a:r>
              <a:rPr lang="en-US" sz="4400" dirty="0" err="1"/>
              <a:t>nem</a:t>
            </a:r>
            <a:r>
              <a:rPr lang="en-US" sz="4400" dirty="0"/>
              <a:t> </a:t>
            </a:r>
            <a:r>
              <a:rPr lang="en-US" sz="4400" dirty="0" err="1"/>
              <a:t>nh`eternofri</a:t>
            </a:r>
            <a:r>
              <a:rPr lang="en-US" sz="4400" dirty="0"/>
              <a:t> ca\</a:t>
            </a:r>
            <a:r>
              <a:rPr lang="en-US" sz="4400" dirty="0" err="1"/>
              <a:t>ni</a:t>
            </a:r>
            <a:r>
              <a:rPr lang="en-US" sz="4400" dirty="0"/>
              <a:t>  `</a:t>
            </a:r>
            <a:r>
              <a:rPr lang="en-US" sz="4400" dirty="0" err="1"/>
              <a:t>mmwou</a:t>
            </a:r>
            <a:r>
              <a:rPr lang="en-US" sz="4400" dirty="0"/>
              <a:t> nan</a:t>
            </a:r>
          </a:p>
        </p:txBody>
      </p:sp>
    </p:spTree>
    <p:extLst>
      <p:ext uri="{BB962C8B-B14F-4D97-AF65-F5344CB8AC3E}">
        <p14:creationId xmlns:p14="http://schemas.microsoft.com/office/powerpoint/2010/main" val="26790399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فسهر الرب على الشر وجلبه علينا لأن الرب إلهنا بار في كل اعماله التي عملها إذا لم نسمع صوته. والآن أيها السيد إلهنا الذي أخرجت شعبك من أرض مصر بيد قوية وجعلت لنفسك اسماً كما هو هذا اليوم قد أخطأنا</a:t>
            </a:r>
            <a:endParaRPr lang="en-US" dirty="0"/>
          </a:p>
        </p:txBody>
      </p:sp>
    </p:spTree>
    <p:extLst>
      <p:ext uri="{BB962C8B-B14F-4D97-AF65-F5344CB8AC3E}">
        <p14:creationId xmlns:p14="http://schemas.microsoft.com/office/powerpoint/2010/main" val="307975434"/>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أن ندوس الحيات والعقارب </a:t>
            </a:r>
            <a:endParaRPr lang="en-US" sz="5400" dirty="0"/>
          </a:p>
        </p:txBody>
      </p:sp>
      <p:sp>
        <p:nvSpPr>
          <p:cNvPr id="3" name="Text Placeholder 2"/>
          <p:cNvSpPr>
            <a:spLocks noGrp="1"/>
          </p:cNvSpPr>
          <p:nvPr>
            <p:ph type="body" idx="1"/>
          </p:nvPr>
        </p:nvSpPr>
        <p:spPr/>
        <p:txBody>
          <a:bodyPr/>
          <a:lstStyle/>
          <a:p>
            <a:r>
              <a:rPr lang="ar-EG" sz="5400" dirty="0"/>
              <a:t>إيجين نى هوف نيم نى إتشيلى </a:t>
            </a:r>
          </a:p>
        </p:txBody>
      </p:sp>
      <p:sp>
        <p:nvSpPr>
          <p:cNvPr id="4" name="Text Placeholder 3"/>
          <p:cNvSpPr>
            <a:spLocks noGrp="1"/>
          </p:cNvSpPr>
          <p:nvPr>
            <p:ph type="body" sz="quarter" idx="3"/>
          </p:nvPr>
        </p:nvSpPr>
        <p:spPr/>
        <p:txBody>
          <a:bodyPr/>
          <a:lstStyle/>
          <a:p>
            <a:r>
              <a:rPr lang="en-US" sz="6000" dirty="0" err="1"/>
              <a:t>ejen</a:t>
            </a:r>
            <a:r>
              <a:rPr lang="en-US" sz="6000" dirty="0"/>
              <a:t> </a:t>
            </a:r>
            <a:r>
              <a:rPr lang="en-US" sz="6000" dirty="0" err="1"/>
              <a:t>ni</a:t>
            </a:r>
            <a:r>
              <a:rPr lang="en-US" sz="6000" dirty="0"/>
              <a:t>\of </a:t>
            </a:r>
            <a:r>
              <a:rPr lang="en-US" sz="6000" dirty="0" err="1"/>
              <a:t>nem</a:t>
            </a:r>
            <a:r>
              <a:rPr lang="en-US" sz="6000" dirty="0"/>
              <a:t> </a:t>
            </a:r>
            <a:r>
              <a:rPr lang="en-US" sz="6000" dirty="0" err="1"/>
              <a:t>ni`slh</a:t>
            </a:r>
            <a:endParaRPr lang="en-US" sz="6000" dirty="0"/>
          </a:p>
        </p:txBody>
      </p:sp>
    </p:spTree>
    <p:extLst>
      <p:ext uri="{BB962C8B-B14F-4D97-AF65-F5344CB8AC3E}">
        <p14:creationId xmlns:p14="http://schemas.microsoft.com/office/powerpoint/2010/main" val="3854479087"/>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lstStyle/>
          <a:p>
            <a:r>
              <a:rPr lang="da-DK" sz="4800" dirty="0"/>
              <a:t>Nem ejen ;jom thrc  `nte pijaji </a:t>
            </a:r>
          </a:p>
        </p:txBody>
      </p:sp>
    </p:spTree>
    <p:extLst>
      <p:ext uri="{BB962C8B-B14F-4D97-AF65-F5344CB8AC3E}">
        <p14:creationId xmlns:p14="http://schemas.microsoft.com/office/powerpoint/2010/main" val="3830870165"/>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9248291"/>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2876519"/>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1964548"/>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8228390"/>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94844663"/>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8620211"/>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914230"/>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432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ناي نيشتي إم فوستير : بيري نيـم بيُّـوه : أف كاف إف إر أوو أويني : خين بي إستر أوما.</a:t>
            </a:r>
          </a:p>
        </p:txBody>
      </p:sp>
      <p:sp>
        <p:nvSpPr>
          <p:cNvPr id="6" name="Text Placeholder 5"/>
          <p:cNvSpPr>
            <a:spLocks noGrp="1"/>
          </p:cNvSpPr>
          <p:nvPr>
            <p:ph type="body" sz="quarter" idx="11"/>
          </p:nvPr>
        </p:nvSpPr>
        <p:spPr/>
        <p:txBody>
          <a:bodyPr/>
          <a:lstStyle/>
          <a:p>
            <a:r>
              <a:rPr lang="ar-EG" dirty="0"/>
              <a:t>هذان الكوكبـان العظيمان : الشمس والقمر : جعلهما ينيران : في الفلك.</a:t>
            </a:r>
          </a:p>
        </p:txBody>
      </p:sp>
      <p:sp>
        <p:nvSpPr>
          <p:cNvPr id="7" name="Text Placeholder 6"/>
          <p:cNvSpPr>
            <a:spLocks noGrp="1"/>
          </p:cNvSpPr>
          <p:nvPr>
            <p:ph type="body" sz="quarter" idx="12"/>
          </p:nvPr>
        </p:nvSpPr>
        <p:spPr/>
        <p:txBody>
          <a:bodyPr/>
          <a:lstStyle/>
          <a:p>
            <a:r>
              <a:rPr lang="en-US" sz="3600" dirty="0" err="1"/>
              <a:t>Nai</a:t>
            </a:r>
            <a:r>
              <a:rPr lang="en-US" sz="3600" dirty="0"/>
              <a:t> ni25 `mfwct3r : pir3 </a:t>
            </a:r>
            <a:r>
              <a:rPr lang="en-US" sz="3600" dirty="0" err="1"/>
              <a:t>nem</a:t>
            </a:r>
            <a:r>
              <a:rPr lang="en-US" sz="3600" dirty="0"/>
              <a:t> </a:t>
            </a:r>
            <a:r>
              <a:rPr lang="en-US" sz="3600" dirty="0" err="1"/>
              <a:t>piioh</a:t>
            </a:r>
            <a:r>
              <a:rPr lang="en-US" sz="3600" dirty="0"/>
              <a:t> : a4-xav </a:t>
            </a:r>
            <a:r>
              <a:rPr lang="en-US" sz="3600" dirty="0" err="1"/>
              <a:t>ever`ovwini</a:t>
            </a:r>
            <a:r>
              <a:rPr lang="en-US" sz="3600" dirty="0"/>
              <a:t> : </a:t>
            </a:r>
            <a:r>
              <a:rPr lang="en-US" sz="3600" dirty="0" err="1"/>
              <a:t>qen</a:t>
            </a:r>
            <a:r>
              <a:rPr lang="en-US" sz="3600" dirty="0"/>
              <a:t> </a:t>
            </a:r>
            <a:r>
              <a:rPr lang="en-US" sz="3600" dirty="0" err="1"/>
              <a:t>pi`ctere`wma</a:t>
            </a:r>
            <a:r>
              <a:rPr lang="en-US" sz="3600" dirty="0"/>
              <a:t>.</a:t>
            </a:r>
          </a:p>
        </p:txBody>
      </p:sp>
    </p:spTree>
    <p:extLst>
      <p:ext uri="{BB962C8B-B14F-4D97-AF65-F5344CB8AC3E}">
        <p14:creationId xmlns:p14="http://schemas.microsoft.com/office/powerpoint/2010/main" val="42025259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عملنا شراً . يا سيد حسب رحمتك أصرف سخطك وغضبك عن مدينتك أورشليم جبل قدسك إذ لخطايانا ولآثام آبائنا صارت أورشليم وشعبك عاراً عند جميع الذين حولنا فأسمع الآن يا إلهنا صلاة عبدك وتضرعاته</a:t>
            </a:r>
            <a:endParaRPr lang="en-US" dirty="0"/>
          </a:p>
        </p:txBody>
      </p:sp>
    </p:spTree>
    <p:extLst>
      <p:ext uri="{BB962C8B-B14F-4D97-AF65-F5344CB8AC3E}">
        <p14:creationId xmlns:p14="http://schemas.microsoft.com/office/powerpoint/2010/main" val="2925065185"/>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6791977"/>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1887748"/>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788123"/>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06539"/>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4764071"/>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أعترف لك يا رب من كل قلبي. في مجلس المستقيمين وفي مجمعهم. عظيمة هي أعمال الرب، ومشيئاته كلها مفحوصة، </a:t>
            </a:r>
            <a:endParaRPr lang="en-US" dirty="0"/>
          </a:p>
        </p:txBody>
      </p:sp>
    </p:spTree>
    <p:extLst>
      <p:ext uri="{BB962C8B-B14F-4D97-AF65-F5344CB8AC3E}">
        <p14:creationId xmlns:p14="http://schemas.microsoft.com/office/powerpoint/2010/main" val="2549729508"/>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جلال وبهاء عمله، وعدله دائم إلى أبد الأبد. صنع ذكرا لجميع عجائبه. رحيم هو الرب ورؤوف، أعطى طعامه لأتقيائه، يذكر إلى الدهر ميثاقه. </a:t>
            </a:r>
            <a:endParaRPr lang="en-US" dirty="0"/>
          </a:p>
        </p:txBody>
      </p:sp>
    </p:spTree>
    <p:extLst>
      <p:ext uri="{BB962C8B-B14F-4D97-AF65-F5344CB8AC3E}">
        <p14:creationId xmlns:p14="http://schemas.microsoft.com/office/powerpoint/2010/main" val="2417344711"/>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خبَّر شعبَه بقوة أعماله، ليعطيهم ميراث الأمم. أعمال يديه حق وعدل. كل وصاياه صادقة، ثابتة إلى دهر الدهور، </a:t>
            </a:r>
            <a:br>
              <a:rPr lang="ar-EG" dirty="0"/>
            </a:br>
            <a:endParaRPr lang="en-US" dirty="0"/>
          </a:p>
        </p:txBody>
      </p:sp>
    </p:spTree>
    <p:extLst>
      <p:ext uri="{BB962C8B-B14F-4D97-AF65-F5344CB8AC3E}">
        <p14:creationId xmlns:p14="http://schemas.microsoft.com/office/powerpoint/2010/main" val="72231205"/>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مصنوعة بالحق والاستقامة. أرسل خلاصا لشعبه، أمر بعهده إلى الأبد. اسمه قدوس ومرهوب رأس الحكمة مخافة الرب، </a:t>
            </a:r>
            <a:endParaRPr lang="en-US" dirty="0"/>
          </a:p>
        </p:txBody>
      </p:sp>
    </p:spTree>
    <p:extLst>
      <p:ext uri="{BB962C8B-B14F-4D97-AF65-F5344CB8AC3E}">
        <p14:creationId xmlns:p14="http://schemas.microsoft.com/office/powerpoint/2010/main" val="892630906"/>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والفهم صالح لكل من يعمل به، وتسبحته دائمة إلى الأبد هلليلويا. </a:t>
            </a:r>
            <a:br>
              <a:rPr lang="ar-EG" dirty="0"/>
            </a:br>
            <a:endParaRPr lang="en-US" dirty="0"/>
          </a:p>
        </p:txBody>
      </p:sp>
    </p:spTree>
    <p:extLst>
      <p:ext uri="{BB962C8B-B14F-4D97-AF65-F5344CB8AC3E}">
        <p14:creationId xmlns:p14="http://schemas.microsoft.com/office/powerpoint/2010/main" val="29627043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وأضيء بوجهك على مقدسك الخرب من أجل السيد الرب. أمل أذنك يا إلهي وأسمع. افتح عينيك وأنظر خراب المدينة التي دعي أسمك عليها لأنه لا لأجل برنا نطرح تضرعاتنا أمام وجهك.</a:t>
            </a:r>
            <a:endParaRPr lang="en-US" dirty="0"/>
          </a:p>
        </p:txBody>
      </p:sp>
    </p:spTree>
    <p:extLst>
      <p:ext uri="{BB962C8B-B14F-4D97-AF65-F5344CB8AC3E}">
        <p14:creationId xmlns:p14="http://schemas.microsoft.com/office/powerpoint/2010/main" val="2297651153"/>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09600" y="4648200"/>
            <a:ext cx="63579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1pPr>
            <a:lvl2pPr marL="742950" indent="-28575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2pPr>
            <a:lvl3pPr marL="11430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3pPr>
            <a:lvl4pPr marL="16002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4pPr>
            <a:lvl5pPr marL="20574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5pPr>
            <a:lvl6pPr marL="25146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6pPr>
            <a:lvl7pPr marL="29718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7pPr>
            <a:lvl8pPr marL="34290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8pPr>
            <a:lvl9pPr marL="38862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الليلويا</a:t>
            </a:r>
            <a:b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ذوكصاسي أوثيئوس إيمون</a:t>
            </a:r>
            <a:endParaRPr kumimoji="0" lang="en-US" sz="3200" b="0" i="0"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
        <p:nvSpPr>
          <p:cNvPr id="4" name="Rectangle 4"/>
          <p:cNvSpPr txBox="1">
            <a:spLocks noChangeArrowheads="1"/>
          </p:cNvSpPr>
          <p:nvPr/>
        </p:nvSpPr>
        <p:spPr bwMode="auto">
          <a:xfrm>
            <a:off x="5930094" y="4648200"/>
            <a:ext cx="3061506"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1pPr>
            <a:lvl2pPr marL="742950" indent="-28575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2pPr>
            <a:lvl3pPr marL="11430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3pPr>
            <a:lvl4pPr marL="16002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4pPr>
            <a:lvl5pPr marL="20574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5pPr>
            <a:lvl6pPr marL="25146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6pPr>
            <a:lvl7pPr marL="29718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7pPr>
            <a:lvl8pPr marL="34290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8pPr>
            <a:lvl9pPr marL="38862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هلليلويا</a:t>
            </a:r>
            <a:b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br>
            <a:r>
              <a:rPr kumimoji="0" lang="ar-EG" sz="4400" b="1" i="0" u="none" strike="noStrike" kern="1200" cap="none" spc="0" normalizeH="0" baseline="0" noProof="0">
                <a:ln>
                  <a:noFill/>
                </a:ln>
                <a:solidFill>
                  <a:srgbClr val="FFC000"/>
                </a:solidFill>
                <a:effectLst/>
                <a:uLnTx/>
                <a:uFillTx/>
                <a:latin typeface="Times New Roman" panose="02020603050405020304" pitchFamily="18" charset="0"/>
                <a:ea typeface="+mn-ea"/>
                <a:cs typeface="Times New Roman" panose="02020603050405020304" pitchFamily="18" charset="0"/>
              </a:rPr>
              <a:t>المجد لك يا رب</a:t>
            </a:r>
            <a:endParaRPr kumimoji="0" lang="en-US" sz="3200" b="0" i="0"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4139039624"/>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5029200"/>
            <a:ext cx="8305800" cy="83099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sz="4800" b="1" i="0" u="sng" strike="noStrike" kern="1200" cap="none" spc="0" normalizeH="0" baseline="0" noProof="0" dirty="0">
                <a:ln>
                  <a:noFill/>
                </a:ln>
                <a:solidFill>
                  <a:srgbClr val="FFC000"/>
                </a:solidFill>
                <a:effectLst/>
                <a:uLnTx/>
                <a:uFillTx/>
                <a:latin typeface="Arial" panose="020B0604020202020204" pitchFamily="34" charset="0"/>
                <a:ea typeface="+mn-ea"/>
                <a:cs typeface="PT Bold Heading" panose="00000400000000000000" pitchFamily="2" charset="-78"/>
              </a:rPr>
              <a:t>من أشعياء النبي ص 45: 15 – 20</a:t>
            </a:r>
          </a:p>
        </p:txBody>
      </p:sp>
    </p:spTree>
    <p:extLst>
      <p:ext uri="{BB962C8B-B14F-4D97-AF65-F5344CB8AC3E}">
        <p14:creationId xmlns:p14="http://schemas.microsoft.com/office/powerpoint/2010/main" val="3402671499"/>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حقا أنت هو اللـه و لم نعلم يا إله إسرائيل المخلص، ها هوذا يخزون و يعايرون جميع المعاندين له و يمشى بالخزى. </a:t>
            </a:r>
            <a:endParaRPr lang="en-US" dirty="0"/>
          </a:p>
        </p:txBody>
      </p:sp>
    </p:spTree>
    <p:extLst>
      <p:ext uri="{BB962C8B-B14F-4D97-AF65-F5344CB8AC3E}">
        <p14:creationId xmlns:p14="http://schemas.microsoft.com/office/powerpoint/2010/main" val="2527405511"/>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تجددى لى أيتها الجزائر لأن اسرائيل يخلص من قبل الرب خلاصاً أبدياً. لا تخزون و لا تخجلون إلى الأبد، لأن هكذا يقول الرب الإله </a:t>
            </a:r>
            <a:endParaRPr lang="en-US" dirty="0"/>
          </a:p>
        </p:txBody>
      </p:sp>
    </p:spTree>
    <p:extLst>
      <p:ext uri="{BB962C8B-B14F-4D97-AF65-F5344CB8AC3E}">
        <p14:creationId xmlns:p14="http://schemas.microsoft.com/office/powerpoint/2010/main" val="3551087727"/>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الذى خلق السماء و الأرض: هذا هو اللـه الذى جبل الأرض و ما صنعها باطلاً بل ليسكنوا فيها أنا هو اللـه و ليس أخر سواى لم</a:t>
            </a:r>
            <a:br>
              <a:rPr lang="ar-EG" dirty="0"/>
            </a:br>
            <a:br>
              <a:rPr lang="ar-EG" dirty="0"/>
            </a:br>
            <a:endParaRPr lang="en-US" dirty="0"/>
          </a:p>
        </p:txBody>
      </p:sp>
    </p:spTree>
    <p:extLst>
      <p:ext uri="{BB962C8B-B14F-4D97-AF65-F5344CB8AC3E}">
        <p14:creationId xmlns:p14="http://schemas.microsoft.com/office/powerpoint/2010/main" val="5710009"/>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sz="5400" dirty="0"/>
              <a:t>أتكلم فى الخفاء و لا فى موضع مظلم من الأرض، لم أقل لنسل يعقوب باطلاً إطلبونى أنا هو الرب </a:t>
            </a:r>
            <a:endParaRPr lang="en-US" sz="5400" dirty="0"/>
          </a:p>
        </p:txBody>
      </p:sp>
    </p:spTree>
    <p:extLst>
      <p:ext uri="{BB962C8B-B14F-4D97-AF65-F5344CB8AC3E}">
        <p14:creationId xmlns:p14="http://schemas.microsoft.com/office/powerpoint/2010/main" val="1208735041"/>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sz="6000" dirty="0"/>
              <a:t>اللـه المتكلم بالصدق و القائل بالحق إجتمعوا و هلموا و تشاوروا معاً</a:t>
            </a:r>
            <a:br>
              <a:rPr lang="ar-EG" sz="6000" dirty="0"/>
            </a:br>
            <a:endParaRPr lang="en-US" sz="6000" dirty="0"/>
          </a:p>
        </p:txBody>
      </p:sp>
    </p:spTree>
    <p:extLst>
      <p:ext uri="{BB962C8B-B14F-4D97-AF65-F5344CB8AC3E}">
        <p14:creationId xmlns:p14="http://schemas.microsoft.com/office/powerpoint/2010/main" val="1506029739"/>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677811"/>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029200"/>
            <a:ext cx="8001000" cy="83099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sz="4800" b="1" i="0" u="sng" strike="noStrike" kern="1200" cap="none" spc="0" normalizeH="0" baseline="0" noProof="0" dirty="0">
                <a:ln>
                  <a:noFill/>
                </a:ln>
                <a:solidFill>
                  <a:srgbClr val="FFC000"/>
                </a:solidFill>
                <a:effectLst/>
                <a:uLnTx/>
                <a:uFillTx/>
                <a:latin typeface="Arial" panose="020B0604020202020204" pitchFamily="34" charset="0"/>
                <a:ea typeface="+mn-ea"/>
                <a:cs typeface="PT Bold Heading" panose="00000400000000000000" pitchFamily="2" charset="-78"/>
              </a:rPr>
              <a:t>من أرميا النبي ص 31: 31 – 34</a:t>
            </a:r>
          </a:p>
        </p:txBody>
      </p:sp>
    </p:spTree>
    <p:extLst>
      <p:ext uri="{BB962C8B-B14F-4D97-AF65-F5344CB8AC3E}">
        <p14:creationId xmlns:p14="http://schemas.microsoft.com/office/powerpoint/2010/main" val="1978231921"/>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هوذا ستأتى أيام يقول الرب، و أقرر معاً بيت إسرائيل و بيت يهوذا عهداً جديداً، ليس كالعهد الذى قطعته مع أبائهم يوم أمسكت بيده </a:t>
            </a:r>
            <a:endParaRPr lang="en-US" sz="4800" dirty="0"/>
          </a:p>
        </p:txBody>
      </p:sp>
    </p:spTree>
    <p:extLst>
      <p:ext uri="{BB962C8B-B14F-4D97-AF65-F5344CB8AC3E}">
        <p14:creationId xmlns:p14="http://schemas.microsoft.com/office/powerpoint/2010/main" val="23369176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بل لأجل مراحمك العظيمة يا سيد أسمع. يا سيد أغفر. يا سيد أصغ وأصنع رحمة ولا تؤخر من أجل نفسك يا إلهي لأن أسمك دعى على مدنيتك وعلى شعبك .</a:t>
            </a:r>
            <a:endParaRPr lang="en-US" dirty="0"/>
          </a:p>
        </p:txBody>
      </p:sp>
    </p:spTree>
    <p:extLst>
      <p:ext uri="{BB962C8B-B14F-4D97-AF65-F5344CB8AC3E}">
        <p14:creationId xmlns:p14="http://schemas.microsoft.com/office/powerpoint/2010/main" val="769062923"/>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و أخرجته من أرض مصر حين نقضوا عهدى فرفضتهم يقول الرب، بل هذا هو العهد الذى أقرره مع بيت إسرائيل و بعد تلك الأيام </a:t>
            </a:r>
            <a:endParaRPr lang="en-US" sz="4800" dirty="0"/>
          </a:p>
        </p:txBody>
      </p:sp>
    </p:spTree>
    <p:extLst>
      <p:ext uri="{BB962C8B-B14F-4D97-AF65-F5344CB8AC3E}">
        <p14:creationId xmlns:p14="http://schemas.microsoft.com/office/powerpoint/2010/main" val="2043625329"/>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أجعل شريعتى فى افكارهم و أكتبها على قلوبهم، و أكون لهم إلهاً و هم يكونون لى شعباً و لا يعلمون بعد كل واحد أهل عشيرته، </a:t>
            </a:r>
            <a:endParaRPr lang="en-US" sz="4800" dirty="0"/>
          </a:p>
        </p:txBody>
      </p:sp>
    </p:spTree>
    <p:extLst>
      <p:ext uri="{BB962C8B-B14F-4D97-AF65-F5344CB8AC3E}">
        <p14:creationId xmlns:p14="http://schemas.microsoft.com/office/powerpoint/2010/main" val="944490460"/>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5400" dirty="0"/>
              <a:t>و كل واحد أخاه قائلين: إعرفوا الرب لأنه كلهم سيعرفوننى من صغيرهم إلى كبيرهم يقول الرب، </a:t>
            </a:r>
            <a:endParaRPr lang="en-US" sz="5400" dirty="0"/>
          </a:p>
        </p:txBody>
      </p:sp>
    </p:spTree>
    <p:extLst>
      <p:ext uri="{BB962C8B-B14F-4D97-AF65-F5344CB8AC3E}">
        <p14:creationId xmlns:p14="http://schemas.microsoft.com/office/powerpoint/2010/main" val="1648630606"/>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6000" dirty="0"/>
              <a:t>لأنى أصفح عن ظلمهم و لا أذكر خطيئتهم منذ الأن.</a:t>
            </a:r>
            <a:br>
              <a:rPr lang="ar-EG" sz="6000" dirty="0"/>
            </a:br>
            <a:endParaRPr lang="en-US" sz="6000" dirty="0"/>
          </a:p>
        </p:txBody>
      </p:sp>
    </p:spTree>
    <p:extLst>
      <p:ext uri="{BB962C8B-B14F-4D97-AF65-F5344CB8AC3E}">
        <p14:creationId xmlns:p14="http://schemas.microsoft.com/office/powerpoint/2010/main" val="1406650953"/>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14486"/>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910797"/>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و أنت يا رب إرحمنى و أقمنى فأجازيهم</a:t>
            </a:r>
            <a:endParaRPr lang="en-US" dirty="0"/>
          </a:p>
        </p:txBody>
      </p:sp>
      <p:sp>
        <p:nvSpPr>
          <p:cNvPr id="6" name="Text Placeholder 5"/>
          <p:cNvSpPr>
            <a:spLocks noGrp="1"/>
          </p:cNvSpPr>
          <p:nvPr>
            <p:ph type="body" idx="1"/>
          </p:nvPr>
        </p:nvSpPr>
        <p:spPr/>
        <p:txBody>
          <a:bodyPr/>
          <a:lstStyle/>
          <a:p>
            <a:r>
              <a:rPr lang="ar-EG" dirty="0"/>
              <a:t>إنثوك ذى ابشويس ناى نى أووه ماتونوست. أووه اى ايتى نوؤو انتو شيفيو</a:t>
            </a:r>
            <a:endParaRPr lang="en-US" dirty="0"/>
          </a:p>
        </p:txBody>
      </p:sp>
    </p:spTree>
    <p:extLst>
      <p:ext uri="{BB962C8B-B14F-4D97-AF65-F5344CB8AC3E}">
        <p14:creationId xmlns:p14="http://schemas.microsoft.com/office/powerpoint/2010/main" val="2524866855"/>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إن أعدائى تقوا على شراً، أن متى يموت و يبيد إسمه </a:t>
            </a:r>
            <a:endParaRPr lang="en-US" dirty="0"/>
          </a:p>
        </p:txBody>
      </p:sp>
      <p:sp>
        <p:nvSpPr>
          <p:cNvPr id="3" name="Text Placeholder 2"/>
          <p:cNvSpPr>
            <a:spLocks noGrp="1"/>
          </p:cNvSpPr>
          <p:nvPr>
            <p:ph type="body" idx="1"/>
          </p:nvPr>
        </p:nvSpPr>
        <p:spPr/>
        <p:txBody>
          <a:bodyPr/>
          <a:lstStyle/>
          <a:p>
            <a:r>
              <a:rPr lang="ar-EG" dirty="0"/>
              <a:t>ناجاجى آفجو ان هان بيتوؤو نى جى آف نامو ان اثناف انتيف تاكو إنجى بيفران </a:t>
            </a:r>
          </a:p>
        </p:txBody>
      </p:sp>
    </p:spTree>
    <p:extLst>
      <p:ext uri="{BB962C8B-B14F-4D97-AF65-F5344CB8AC3E}">
        <p14:creationId xmlns:p14="http://schemas.microsoft.com/office/powerpoint/2010/main" val="1144850564"/>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834701"/>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876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74890"/>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035676"/>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077126"/>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861977"/>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895594"/>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أم افريتى غار ايشاى افيوت تونوس ان نى ريفموؤت اوو افتنخو اموؤ : باى ريتى اون بى كى شيرى نى ات إفؤ آشو افتانخو اموؤ : </a:t>
            </a:r>
            <a:endParaRPr lang="en-US" sz="4800" dirty="0"/>
          </a:p>
        </p:txBody>
      </p:sp>
    </p:spTree>
    <p:extLst>
      <p:ext uri="{BB962C8B-B14F-4D97-AF65-F5344CB8AC3E}">
        <p14:creationId xmlns:p14="http://schemas.microsoft.com/office/powerpoint/2010/main" val="622059970"/>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او غار افيوت افناتى ااهلى ان : أللا بى هاب تيرف اف تييف امبى شيرى : هينا أنتى أوؤن نيفين إرتيمان أمبى شيرى </a:t>
            </a:r>
            <a:br>
              <a:rPr lang="ar-EG" dirty="0"/>
            </a:br>
            <a:endParaRPr lang="en-US" dirty="0"/>
          </a:p>
        </p:txBody>
      </p:sp>
    </p:spTree>
    <p:extLst>
      <p:ext uri="{BB962C8B-B14F-4D97-AF65-F5344CB8AC3E}">
        <p14:creationId xmlns:p14="http://schemas.microsoft.com/office/powerpoint/2010/main" val="3817869402"/>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bwMode="auto">
          <a:xfrm>
            <a:off x="1066800" y="4876800"/>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1pPr>
            <a:lvl2pPr marL="742950" indent="-28575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2pPr>
            <a:lvl3pPr marL="11430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3pPr>
            <a:lvl4pPr marL="16002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4pPr>
            <a:lvl5pPr marL="2057400" indent="-228600" algn="r" rtl="1">
              <a:spcBef>
                <a:spcPct val="20000"/>
              </a:spcBef>
              <a:buChar char="»"/>
              <a:defRPr sz="3600">
                <a:solidFill>
                  <a:schemeClr val="bg1"/>
                </a:solidFill>
                <a:latin typeface="Times New Roman" panose="02020603050405020304" pitchFamily="18" charset="0"/>
                <a:cs typeface="Times New Roman" panose="02020603050405020304" pitchFamily="18" charset="0"/>
              </a:defRPr>
            </a:lvl5pPr>
            <a:lvl6pPr marL="25146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6pPr>
            <a:lvl7pPr marL="29718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7pPr>
            <a:lvl8pPr marL="34290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8pPr>
            <a:lvl9pPr marL="3886200" indent="-228600" algn="r" rtl="1" eaLnBrk="0" fontAlgn="base" hangingPunct="0">
              <a:spcBef>
                <a:spcPct val="20000"/>
              </a:spcBef>
              <a:spcAft>
                <a:spcPct val="0"/>
              </a:spcAft>
              <a:buChar char="»"/>
              <a:defRPr sz="3600">
                <a:solidFill>
                  <a:schemeClr val="bg1"/>
                </a:solidFill>
                <a:latin typeface="Times New Roman" panose="02020603050405020304" pitchFamily="18" charset="0"/>
                <a:cs typeface="Times New Roman" panose="02020603050405020304" pitchFamily="18" charset="0"/>
              </a:defRPr>
            </a:lvl9pPr>
          </a:lstStyle>
          <a:p>
            <a:pPr marL="0" marR="0" lvl="0" indent="0" algn="ctr" defTabSz="914400" rtl="1" eaLnBrk="1" fontAlgn="auto" latinLnBrk="0" hangingPunct="1">
              <a:lnSpc>
                <a:spcPct val="100000"/>
              </a:lnSpc>
              <a:spcBef>
                <a:spcPct val="20000"/>
              </a:spcBef>
              <a:spcAft>
                <a:spcPts val="0"/>
              </a:spcAft>
              <a:buClrTx/>
              <a:buSzTx/>
              <a:buFontTx/>
              <a:buNone/>
              <a:tabLst/>
              <a:defRPr/>
            </a:pPr>
            <a:r>
              <a:rPr kumimoji="0" lang="ar-EG" sz="66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بي أوأوفا بينوتي بي</a:t>
            </a:r>
          </a:p>
        </p:txBody>
      </p:sp>
    </p:spTree>
    <p:extLst>
      <p:ext uri="{BB962C8B-B14F-4D97-AF65-F5344CB8AC3E}">
        <p14:creationId xmlns:p14="http://schemas.microsoft.com/office/powerpoint/2010/main" val="2702046916"/>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40275"/>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5400" dirty="0"/>
              <a:t>و أنت يا رب إرحمنى و أقمنى فأجازيهم. إن أعدائى تقوا على شراً، أن متى يموت و يبيد إسمه </a:t>
            </a:r>
            <a:endParaRPr lang="en-US" sz="5400" dirty="0"/>
          </a:p>
        </p:txBody>
      </p:sp>
    </p:spTree>
    <p:extLst>
      <p:ext uri="{BB962C8B-B14F-4D97-AF65-F5344CB8AC3E}">
        <p14:creationId xmlns:p14="http://schemas.microsoft.com/office/powerpoint/2010/main" val="3536418738"/>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1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رؤيا دانيال النبي من أجل الثلاث فتية القديسين</a:t>
            </a:r>
            <a:br>
              <a:rPr lang="ar-EG" dirty="0"/>
            </a:br>
            <a:r>
              <a:rPr lang="ar-EG" dirty="0"/>
              <a:t>( دا 2 : 1 – 100 ) </a:t>
            </a:r>
            <a:endParaRPr lang="en-US" dirty="0"/>
          </a:p>
        </p:txBody>
      </p:sp>
    </p:spTree>
    <p:extLst>
      <p:ext uri="{BB962C8B-B14F-4D97-AF65-F5344CB8AC3E}">
        <p14:creationId xmlns:p14="http://schemas.microsoft.com/office/powerpoint/2010/main" val="1604074589"/>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826536"/>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305195"/>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أنه كما أن الأب يقيم الأموات و يحييهم، كذلك الابن أيضا يحيي من يشاء.و ليس الاب يدين احدا، بل قد اعطى الحكم كله للابن،</a:t>
            </a:r>
            <a:endParaRPr lang="en-US" sz="4800" dirty="0"/>
          </a:p>
        </p:txBody>
      </p:sp>
    </p:spTree>
    <p:extLst>
      <p:ext uri="{BB962C8B-B14F-4D97-AF65-F5344CB8AC3E}">
        <p14:creationId xmlns:p14="http://schemas.microsoft.com/office/powerpoint/2010/main" val="353328237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للكي يكرم كل أحد كما يكرمون الاب.و من لا يكرم الابن فليس يكرم الاب أيضاً الذي ارسله. الحق الحق اقول لكم </a:t>
            </a:r>
            <a:endParaRPr lang="en-US" sz="4800" dirty="0"/>
          </a:p>
        </p:txBody>
      </p:sp>
    </p:spTree>
    <p:extLst>
      <p:ext uri="{BB962C8B-B14F-4D97-AF65-F5344CB8AC3E}">
        <p14:creationId xmlns:p14="http://schemas.microsoft.com/office/powerpoint/2010/main" val="809403880"/>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ان من يسمع كلامي و يؤمن بالذي ارسلني فله الحياة الابدية، و لا ياتي الى دينونة، بل قد انتقل من الموت الى الحياة. </a:t>
            </a:r>
            <a:endParaRPr lang="en-US" sz="4800" dirty="0"/>
          </a:p>
        </p:txBody>
      </p:sp>
    </p:spTree>
    <p:extLst>
      <p:ext uri="{BB962C8B-B14F-4D97-AF65-F5344CB8AC3E}">
        <p14:creationId xmlns:p14="http://schemas.microsoft.com/office/powerpoint/2010/main" val="496800741"/>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5400" dirty="0"/>
              <a:t>الحق الحق اقول لكم انه ستاتي ساعة و هي الان، حين يسمع فيها الاموات صوت</a:t>
            </a:r>
            <a:endParaRPr lang="en-US" sz="5400" dirty="0"/>
          </a:p>
        </p:txBody>
      </p:sp>
    </p:spTree>
    <p:extLst>
      <p:ext uri="{BB962C8B-B14F-4D97-AF65-F5344CB8AC3E}">
        <p14:creationId xmlns:p14="http://schemas.microsoft.com/office/powerpoint/2010/main" val="3605716174"/>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5400" dirty="0"/>
              <a:t>ابن الله، و الذين يسمعون يحيون. لانه كما ان للاب الحياة في ذاته كذلك أيضاً اعطى الابن ان تكون له الحياة في ذاته، </a:t>
            </a:r>
            <a:endParaRPr lang="en-US" sz="5400" dirty="0"/>
          </a:p>
        </p:txBody>
      </p:sp>
    </p:spTree>
    <p:extLst>
      <p:ext uri="{BB962C8B-B14F-4D97-AF65-F5344CB8AC3E}">
        <p14:creationId xmlns:p14="http://schemas.microsoft.com/office/powerpoint/2010/main" val="2095566652"/>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و اعطاه سلطانا ان يحكم لانه ابن الانسان. لا تتعجبوا من هذا فانه ستاتي ساعة حينما يسمع فيها كل من في القبور صوته، </a:t>
            </a:r>
            <a:endParaRPr lang="en-US" sz="4800" dirty="0"/>
          </a:p>
        </p:txBody>
      </p:sp>
    </p:spTree>
    <p:extLst>
      <p:ext uri="{BB962C8B-B14F-4D97-AF65-F5344CB8AC3E}">
        <p14:creationId xmlns:p14="http://schemas.microsoft.com/office/powerpoint/2010/main" val="28630530"/>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فيخرج الذين صنعوا الصالحات الى قيامة الحياة، و الذين صنعوا السيئات الى قيامة الدينونة، لأننى لست اقدر ان افعل شيئا من ذاتى وحدى، </a:t>
            </a:r>
            <a:endParaRPr lang="en-US" dirty="0"/>
          </a:p>
        </p:txBody>
      </p:sp>
    </p:spTree>
    <p:extLst>
      <p:ext uri="{BB962C8B-B14F-4D97-AF65-F5344CB8AC3E}">
        <p14:creationId xmlns:p14="http://schemas.microsoft.com/office/powerpoint/2010/main" val="106383319"/>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و كما اسمع ادين و دينونتي هى عادلة، لانني لست اطلب مشيئتي بل مشيئة الاب الذي ارسلني.</a:t>
            </a:r>
            <a:br>
              <a:rPr lang="ar-EG" sz="4800" dirty="0"/>
            </a:br>
            <a:endParaRPr lang="en-US" sz="4800" dirty="0"/>
          </a:p>
        </p:txBody>
      </p:sp>
    </p:spTree>
    <p:extLst>
      <p:ext uri="{BB962C8B-B14F-4D97-AF65-F5344CB8AC3E}">
        <p14:creationId xmlns:p14="http://schemas.microsoft.com/office/powerpoint/2010/main" val="11320601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رؤيا دانيال النبى</a:t>
            </a:r>
            <a:br>
              <a:rPr lang="ar-EG" dirty="0"/>
            </a:br>
            <a:endParaRPr lang="en-US" dirty="0"/>
          </a:p>
        </p:txBody>
      </p:sp>
    </p:spTree>
    <p:extLst>
      <p:ext uri="{BB962C8B-B14F-4D97-AF65-F5344CB8AC3E}">
        <p14:creationId xmlns:p14="http://schemas.microsoft.com/office/powerpoint/2010/main" val="406076849"/>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855514"/>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751347"/>
            <a:ext cx="9144000" cy="2203210"/>
          </a:xfrm>
        </p:spPr>
        <p:txBody>
          <a:bodyPr>
            <a:normAutofit fontScale="90000"/>
          </a:bodyPr>
          <a:lstStyle/>
          <a:p>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يا رب ارحَمْ</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ارحَمْنا يا الله</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اسمعنا و ارحَمْنا</a:t>
            </a:r>
            <a:br>
              <a:rPr lang="ar-EG" altLang="en-US" sz="3200" b="1" dirty="0">
                <a:solidFill>
                  <a:srgbClr val="FFFFFF"/>
                </a:solidFill>
              </a:rPr>
            </a:br>
            <a:endParaRPr lang="en-US" dirty="0"/>
          </a:p>
        </p:txBody>
      </p:sp>
    </p:spTree>
    <p:extLst>
      <p:ext uri="{BB962C8B-B14F-4D97-AF65-F5344CB8AC3E}">
        <p14:creationId xmlns:p14="http://schemas.microsoft.com/office/powerpoint/2010/main" val="4178745041"/>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2069"/>
            <a:ext cx="9144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506183961"/>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79387" y="4433044"/>
            <a:ext cx="8785225" cy="2308324"/>
          </a:xfrm>
          <a:prstGeom prst="rect">
            <a:avLst/>
          </a:prstGeom>
          <a:noFill/>
          <a:ln>
            <a:noFill/>
          </a:ln>
          <a:effec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2116814843"/>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4279736"/>
            <a:ext cx="9107488"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42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2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548600588"/>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9512" y="4509120"/>
            <a:ext cx="8785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616966951"/>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679085781"/>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533714"/>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2997424972"/>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50584357"/>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13684459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في السنة الثامنة عشر لنبوخذ نصر الملك صنع تمثالاً من ذهب طوله ستون ذراعاً وعرضه ستة أذرع ونصبه في حقل دورا بأقليم بابل. وأرسل لتجتمع كل السادة والآجناد والمتقدمين والمدبرين والجبابرة والمتسلطين وسائر أمراء</a:t>
            </a:r>
            <a:endParaRPr lang="en-US" dirty="0"/>
          </a:p>
        </p:txBody>
      </p:sp>
    </p:spTree>
    <p:extLst>
      <p:ext uri="{BB962C8B-B14F-4D97-AF65-F5344CB8AC3E}">
        <p14:creationId xmlns:p14="http://schemas.microsoft.com/office/powerpoint/2010/main" val="1929926599"/>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3215291321"/>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1316072871"/>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1629641463"/>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2237104499"/>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1961299270"/>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1651189991"/>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2E9D-D009-4916-AE6F-308A1ED4758B}"/>
              </a:ext>
            </a:extLst>
          </p:cNvPr>
          <p:cNvSpPr>
            <a:spLocks noGrp="1"/>
          </p:cNvSpPr>
          <p:nvPr>
            <p:ph type="title"/>
          </p:nvPr>
        </p:nvSpPr>
        <p:spPr/>
        <p:txBody>
          <a:bodyPr>
            <a:normAutofit/>
          </a:bodyPr>
          <a:lstStyle/>
          <a:p>
            <a:pPr algn="ctr"/>
            <a:r>
              <a:rPr lang="ar-EG" sz="11500" b="1" dirty="0">
                <a:solidFill>
                  <a:srgbClr val="FFC000"/>
                </a:solidFill>
              </a:rPr>
              <a:t>تقدمة الحمل</a:t>
            </a:r>
            <a:endParaRPr lang="en-GB" sz="11500" b="1" dirty="0">
              <a:solidFill>
                <a:srgbClr val="FFC000"/>
              </a:solidFill>
            </a:endParaRPr>
          </a:p>
        </p:txBody>
      </p:sp>
    </p:spTree>
    <p:extLst>
      <p:ext uri="{BB962C8B-B14F-4D97-AF65-F5344CB8AC3E}">
        <p14:creationId xmlns:p14="http://schemas.microsoft.com/office/powerpoint/2010/main" val="2546764638"/>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751347"/>
            <a:ext cx="9144000" cy="2203210"/>
          </a:xfrm>
        </p:spPr>
        <p:txBody>
          <a:bodyPr>
            <a:normAutofit fontScale="90000"/>
          </a:bodyPr>
          <a:lstStyle/>
          <a:p>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يا رب ارحَمْ</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ارحَمْنا يا الله</a:t>
            </a:r>
            <a:br>
              <a:rPr lang="ar-EG" altLang="en-US" b="1" dirty="0">
                <a:solidFill>
                  <a:srgbClr val="FFFFFF"/>
                </a:solidFill>
              </a:rPr>
            </a:br>
            <a:r>
              <a:rPr lang="ar-EG" altLang="en-US" b="1" dirty="0">
                <a:solidFill>
                  <a:srgbClr val="FFFFFF"/>
                </a:solidFill>
              </a:rPr>
              <a:t>كيريه ليسون كيريه ليسون </a:t>
            </a:r>
            <a:r>
              <a:rPr lang="ar-EG" altLang="en-US" b="1" u="sng" dirty="0">
                <a:solidFill>
                  <a:srgbClr val="FFC000"/>
                </a:solidFill>
                <a:latin typeface="Traditional Arabic" panose="02020603050405020304" pitchFamily="18" charset="-78"/>
              </a:rPr>
              <a:t>اسمعنا و ارحَمْنا</a:t>
            </a:r>
            <a:br>
              <a:rPr lang="ar-EG" altLang="en-US" sz="3200" b="1" dirty="0">
                <a:solidFill>
                  <a:srgbClr val="FFFFFF"/>
                </a:solidFill>
              </a:rPr>
            </a:br>
            <a:endParaRPr lang="en-US" dirty="0"/>
          </a:p>
        </p:txBody>
      </p:sp>
    </p:spTree>
    <p:extLst>
      <p:ext uri="{BB962C8B-B14F-4D97-AF65-F5344CB8AC3E}">
        <p14:creationId xmlns:p14="http://schemas.microsoft.com/office/powerpoint/2010/main" val="2400440006"/>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2069"/>
            <a:ext cx="9144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79387" y="4433044"/>
            <a:ext cx="8785225" cy="2308324"/>
          </a:xfrm>
          <a:prstGeom prst="rect">
            <a:avLst/>
          </a:prstGeom>
          <a:noFill/>
          <a:ln>
            <a:noFill/>
          </a:ln>
          <a:effec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p>
        </p:txBody>
      </p:sp>
    </p:spTree>
    <p:extLst>
      <p:ext uri="{BB962C8B-B14F-4D97-AF65-F5344CB8AC3E}">
        <p14:creationId xmlns:p14="http://schemas.microsoft.com/office/powerpoint/2010/main" val="921451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الأقاليم ليحضروا لتدشين التمثال الذهبي الذي نصبه نبوخذ نصر الملك. فاجتمعت الرؤساء والسادة والأجناد والمدبرين والجبابرة والعظماء والمتسلطين وكل</a:t>
            </a:r>
            <a:endParaRPr lang="en-US" dirty="0"/>
          </a:p>
        </p:txBody>
      </p:sp>
    </p:spTree>
    <p:extLst>
      <p:ext uri="{BB962C8B-B14F-4D97-AF65-F5344CB8AC3E}">
        <p14:creationId xmlns:p14="http://schemas.microsoft.com/office/powerpoint/2010/main" val="2187399419"/>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4279736"/>
            <a:ext cx="9107488"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42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 التي صنعناها بإرادتنا والتي صنعناها بغير إرادتنا، التي فعلناها بمعرفة والتي فعلناها بغير معرفة، الخفية والظاهرة.</a:t>
            </a:r>
            <a:endParaRPr kumimoji="0" lang="en-US" sz="42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619114244"/>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79512" y="4509120"/>
            <a:ext cx="878522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 علينا. كرحمتك يا رب وليس كخطايانا.</a:t>
            </a:r>
          </a:p>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993513860"/>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أبانا الذي في السموات….</a:t>
            </a:r>
            <a:endParaRPr lang="en-US" dirty="0"/>
          </a:p>
        </p:txBody>
      </p:sp>
      <p:sp>
        <p:nvSpPr>
          <p:cNvPr id="5" name="Text Placeholder 4"/>
          <p:cNvSpPr>
            <a:spLocks noGrp="1"/>
          </p:cNvSpPr>
          <p:nvPr>
            <p:ph type="body" idx="1"/>
          </p:nvPr>
        </p:nvSpPr>
        <p:spPr/>
        <p:txBody>
          <a:bodyPr/>
          <a:lstStyle/>
          <a:p>
            <a:r>
              <a:rPr lang="ar-EG" dirty="0"/>
              <a:t>جى بينيوت إتخين نيفيؤوي</a:t>
            </a:r>
          </a:p>
        </p:txBody>
      </p:sp>
      <p:sp>
        <p:nvSpPr>
          <p:cNvPr id="7" name="Text Placeholder 6"/>
          <p:cNvSpPr>
            <a:spLocks noGrp="1"/>
          </p:cNvSpPr>
          <p:nvPr>
            <p:ph type="body" sz="quarter" idx="3"/>
          </p:nvPr>
        </p:nvSpPr>
        <p:spPr/>
        <p:txBody>
          <a:bodyPr/>
          <a:lstStyle/>
          <a:p>
            <a:r>
              <a:rPr lang="en-US" dirty="0" err="1"/>
              <a:t>ge</a:t>
            </a:r>
            <a:r>
              <a:rPr lang="en-US" dirty="0"/>
              <a:t> </a:t>
            </a:r>
            <a:r>
              <a:rPr lang="en-US" dirty="0" err="1"/>
              <a:t>Peniwt</a:t>
            </a:r>
            <a:r>
              <a:rPr lang="en-US" dirty="0"/>
              <a:t> </a:t>
            </a:r>
            <a:r>
              <a:rPr lang="en-US" dirty="0" err="1"/>
              <a:t>etqen</a:t>
            </a:r>
            <a:r>
              <a:rPr lang="en-US" dirty="0"/>
              <a:t> nif3ov`i</a:t>
            </a:r>
          </a:p>
        </p:txBody>
      </p:sp>
    </p:spTree>
    <p:extLst>
      <p:ext uri="{BB962C8B-B14F-4D97-AF65-F5344CB8AC3E}">
        <p14:creationId xmlns:p14="http://schemas.microsoft.com/office/powerpoint/2010/main" val="2617834384"/>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solidFill>
                  <a:schemeClr val="lt1"/>
                </a:solidFill>
              </a:rPr>
              <a:t>ليتقدس اسمك ليأت ملكوتك </a:t>
            </a:r>
            <a:endParaRPr lang="en-US"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1" y="5366750"/>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1266981499"/>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0"/>
              </a:spcBef>
              <a:defRPr/>
            </a:pPr>
            <a:r>
              <a:rPr lang="ar-EG" dirty="0">
                <a:solidFill>
                  <a:schemeClr val="lt1"/>
                </a:solidFill>
              </a:rPr>
              <a:t>لتكن مشيئتك </a:t>
            </a:r>
            <a:endParaRPr lang="ar-SA" sz="47600" dirty="0"/>
          </a:p>
        </p:txBody>
      </p:sp>
      <p:sp>
        <p:nvSpPr>
          <p:cNvPr id="5" name="Text Placeholder 4"/>
          <p:cNvSpPr>
            <a:spLocks noGrp="1"/>
          </p:cNvSpPr>
          <p:nvPr>
            <p:ph type="body" idx="1"/>
          </p:nvPr>
        </p:nvSpPr>
        <p:spPr/>
        <p:txBody>
          <a:bodyPr/>
          <a:lstStyle/>
          <a:p>
            <a:r>
              <a:rPr lang="ar-EG" dirty="0"/>
              <a:t>بيتهناك ماريف شوبي  </a:t>
            </a:r>
          </a:p>
        </p:txBody>
      </p:sp>
      <p:sp>
        <p:nvSpPr>
          <p:cNvPr id="7" name="Text Placeholder 6"/>
          <p:cNvSpPr>
            <a:spLocks noGrp="1"/>
          </p:cNvSpPr>
          <p:nvPr>
            <p:ph type="body" sz="quarter" idx="3"/>
          </p:nvPr>
        </p:nvSpPr>
        <p:spPr/>
        <p:txBody>
          <a:bodyPr/>
          <a:lstStyle/>
          <a:p>
            <a:r>
              <a:rPr lang="en-US" dirty="0" err="1"/>
              <a:t>petehnak</a:t>
            </a:r>
            <a:r>
              <a:rPr lang="en-US" dirty="0"/>
              <a:t> mare42wpi </a:t>
            </a:r>
          </a:p>
        </p:txBody>
      </p:sp>
    </p:spTree>
    <p:extLst>
      <p:ext uri="{BB962C8B-B14F-4D97-AF65-F5344CB8AC3E}">
        <p14:creationId xmlns:p14="http://schemas.microsoft.com/office/powerpoint/2010/main" val="704854481"/>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كما في السماء كذلك على الأرض </a:t>
            </a:r>
          </a:p>
        </p:txBody>
      </p:sp>
      <p:sp>
        <p:nvSpPr>
          <p:cNvPr id="5" name="Text Placeholder 4"/>
          <p:cNvSpPr>
            <a:spLocks noGrp="1"/>
          </p:cNvSpPr>
          <p:nvPr>
            <p:ph type="body" idx="1"/>
          </p:nvPr>
        </p:nvSpPr>
        <p:spPr>
          <a:xfrm>
            <a:off x="0" y="5982607"/>
            <a:ext cx="9143999" cy="808893"/>
          </a:xfrm>
        </p:spPr>
        <p:txBody>
          <a:bodyPr/>
          <a:lstStyle/>
          <a:p>
            <a:pPr>
              <a:lnSpc>
                <a:spcPct val="100000"/>
              </a:lnSpc>
              <a:spcBef>
                <a:spcPts val="0"/>
              </a:spcBef>
              <a:defRPr/>
            </a:pPr>
            <a:r>
              <a:rPr lang="ar-EG" dirty="0">
                <a:solidFill>
                  <a:schemeClr val="lt1"/>
                </a:solidFill>
              </a:rPr>
              <a:t>إمفريتي خين إتفى : نيم هيجين بيكاهي </a:t>
            </a:r>
            <a:endParaRPr lang="ar-EG" sz="287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1073953572"/>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a:xfrm>
            <a:off x="0" y="5982607"/>
            <a:ext cx="9143999" cy="808893"/>
          </a:xfrm>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a:xfrm>
            <a:off x="0" y="5284336"/>
            <a:ext cx="9144000" cy="682357"/>
          </a:xfrm>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3479965360"/>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3742438627"/>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5337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2945416177"/>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082357"/>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201211"/>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1514577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رؤساء الكور لتدشين التمثال الذهبي الذي نصبه نبوخذ نصر الملك. وهتف مناد بقوة قد أمرتم أيها الشعوب والأمم والقبائل والألسنة بانكم حينما تسمعون صوت القرن والزم والقيثار والمزمار والصفارة وسائر أنواع</a:t>
            </a:r>
            <a:endParaRPr lang="en-US" dirty="0"/>
          </a:p>
        </p:txBody>
      </p:sp>
    </p:spTree>
    <p:extLst>
      <p:ext uri="{BB962C8B-B14F-4D97-AF65-F5344CB8AC3E}">
        <p14:creationId xmlns:p14="http://schemas.microsoft.com/office/powerpoint/2010/main" val="1008760072"/>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35465"/>
            <a:ext cx="9144000" cy="782371"/>
          </a:xfrm>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2338938041"/>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8962"/>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115607"/>
            <a:ext cx="9143999" cy="808893"/>
          </a:xfrm>
        </p:spPr>
        <p:txBody>
          <a:bodyPr/>
          <a:lstStyle/>
          <a:p>
            <a:r>
              <a:rPr lang="ar-EG" sz="3600"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234461"/>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3941168272"/>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ar-EG" dirty="0"/>
              <a:t>قد حان الوقت أطلق الجميع. فليفسر المعلمون، </a:t>
            </a:r>
            <a:br>
              <a:rPr lang="ar-EG" dirty="0"/>
            </a:br>
            <a:endParaRPr lang="en-US" dirty="0"/>
          </a:p>
        </p:txBody>
      </p:sp>
      <p:sp>
        <p:nvSpPr>
          <p:cNvPr id="5" name="Text Placeholder 4"/>
          <p:cNvSpPr>
            <a:spLocks noGrp="1"/>
          </p:cNvSpPr>
          <p:nvPr>
            <p:ph type="body" idx="1"/>
          </p:nvPr>
        </p:nvSpPr>
        <p:spPr>
          <a:xfrm>
            <a:off x="1" y="6099957"/>
            <a:ext cx="9143999" cy="808893"/>
          </a:xfrm>
        </p:spPr>
        <p:txBody>
          <a:bodyPr/>
          <a:lstStyle/>
          <a:p>
            <a:r>
              <a:rPr lang="ar-EG" sz="3600" dirty="0">
                <a:cs typeface="+mn-cs"/>
              </a:rPr>
              <a:t>آبي ناﭫ شوبي كابي ميش ايفول : ماريه ني صاخ فيري ايفول</a:t>
            </a:r>
          </a:p>
        </p:txBody>
      </p:sp>
      <p:sp>
        <p:nvSpPr>
          <p:cNvPr id="7" name="Text Placeholder 6"/>
          <p:cNvSpPr>
            <a:spLocks noGrp="1"/>
          </p:cNvSpPr>
          <p:nvPr>
            <p:ph type="body" sz="quarter" idx="3"/>
          </p:nvPr>
        </p:nvSpPr>
        <p:spPr/>
        <p:txBody>
          <a:bodyPr/>
          <a:lstStyle/>
          <a:p>
            <a:r>
              <a:rPr lang="en-US" sz="3200" dirty="0">
                <a:latin typeface="CS Avva Shenouda" panose="020B7200000000000000" pitchFamily="34" charset="0"/>
              </a:rPr>
              <a:t>``A pinau swpi ,a nimys `ebol. Mare nicaq viri `</a:t>
            </a:r>
            <a:r>
              <a:rPr lang="en-US" sz="3200" dirty="0" err="1">
                <a:latin typeface="CS Avva Shenouda" panose="020B7200000000000000" pitchFamily="34" charset="0"/>
              </a:rPr>
              <a:t>ebol</a:t>
            </a:r>
            <a:endParaRPr lang="en-US" sz="3200" dirty="0">
              <a:latin typeface="CS Avva Shenouda" panose="020B7200000000000000" pitchFamily="34" charset="0"/>
            </a:endParaRPr>
          </a:p>
        </p:txBody>
      </p:sp>
      <p:sp>
        <p:nvSpPr>
          <p:cNvPr id="6" name="Rectangle 5">
            <a:hlinkClick r:id="rId2" action="ppaction://hlinksldjump"/>
          </p:cNvPr>
          <p:cNvSpPr/>
          <p:nvPr/>
        </p:nvSpPr>
        <p:spPr>
          <a:xfrm>
            <a:off x="7343174" y="3948327"/>
            <a:ext cx="181972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مجداً وإكراماً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39085540"/>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فليجتمع الحكماء إلينا، مفسرين في الكتب المقدسة.</a:t>
            </a:r>
            <a:br>
              <a:rPr lang="ar-EG" dirty="0"/>
            </a:br>
            <a:endParaRPr lang="en-US" dirty="0"/>
          </a:p>
        </p:txBody>
      </p:sp>
      <p:sp>
        <p:nvSpPr>
          <p:cNvPr id="5" name="Text Placeholder 4"/>
          <p:cNvSpPr>
            <a:spLocks noGrp="1"/>
          </p:cNvSpPr>
          <p:nvPr>
            <p:ph type="body" idx="1"/>
          </p:nvPr>
        </p:nvSpPr>
        <p:spPr/>
        <p:txBody>
          <a:bodyPr/>
          <a:lstStyle/>
          <a:p>
            <a:r>
              <a:rPr lang="ar-EG" dirty="0"/>
              <a:t>ماريه ني صوفوس ثوأووتي شارون : إﭫ إيرمين إيﭬين خين ني إغرافي إثوؤاب</a:t>
            </a:r>
          </a:p>
        </p:txBody>
      </p:sp>
      <p:sp>
        <p:nvSpPr>
          <p:cNvPr id="3" name="Text Placeholder 2"/>
          <p:cNvSpPr>
            <a:spLocks noGrp="1"/>
          </p:cNvSpPr>
          <p:nvPr>
            <p:ph type="body" sz="quarter" idx="3"/>
          </p:nvPr>
        </p:nvSpPr>
        <p:spPr/>
        <p:txBody>
          <a:bodyPr/>
          <a:lstStyle/>
          <a:p>
            <a:r>
              <a:rPr lang="en-US" sz="3200" dirty="0"/>
              <a:t>mare </a:t>
            </a:r>
            <a:r>
              <a:rPr lang="en-US" sz="3200" dirty="0" err="1"/>
              <a:t>nicovoc</a:t>
            </a:r>
            <a:r>
              <a:rPr lang="en-US" sz="3200" dirty="0"/>
              <a:t> ;</a:t>
            </a:r>
            <a:r>
              <a:rPr lang="en-US" sz="3200" dirty="0" err="1"/>
              <a:t>w`ou</a:t>
            </a:r>
            <a:r>
              <a:rPr lang="en-US" sz="3200" dirty="0"/>
              <a:t>] </a:t>
            </a:r>
            <a:r>
              <a:rPr lang="en-US" sz="3200" dirty="0" err="1"/>
              <a:t>saron</a:t>
            </a:r>
            <a:r>
              <a:rPr lang="en-US" sz="3200" dirty="0"/>
              <a:t>@ </a:t>
            </a:r>
            <a:r>
              <a:rPr lang="en-US" sz="3200" dirty="0" err="1"/>
              <a:t>eu`ermyneuin</a:t>
            </a:r>
            <a:r>
              <a:rPr lang="en-US" sz="3200" dirty="0"/>
              <a:t> </a:t>
            </a:r>
            <a:r>
              <a:rPr lang="en-US" sz="3200" dirty="0" err="1"/>
              <a:t>qen</a:t>
            </a:r>
            <a:r>
              <a:rPr lang="en-US" sz="3200" dirty="0"/>
              <a:t> </a:t>
            </a:r>
            <a:r>
              <a:rPr lang="en-US" sz="3200" dirty="0" err="1"/>
              <a:t>ni`gravy</a:t>
            </a:r>
            <a:r>
              <a:rPr lang="en-US" sz="3200" dirty="0"/>
              <a:t> =e=;=u.</a:t>
            </a:r>
          </a:p>
        </p:txBody>
      </p:sp>
      <p:sp>
        <p:nvSpPr>
          <p:cNvPr id="8" name="Rectangle 7">
            <a:hlinkClick r:id="rId2" action="ppaction://hlinksldjump"/>
          </p:cNvPr>
          <p:cNvSpPr/>
          <p:nvPr/>
        </p:nvSpPr>
        <p:spPr>
          <a:xfrm>
            <a:off x="7413511" y="3995219"/>
            <a:ext cx="181972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مجداً وإكراماً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87615521"/>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وبركة الثالوث الأقدس، الآب والابن والروح القدس.</a:t>
            </a:r>
            <a:br>
              <a:rPr lang="ar-EG" dirty="0"/>
            </a:br>
            <a:endParaRPr lang="en-US" dirty="0"/>
          </a:p>
        </p:txBody>
      </p:sp>
      <p:sp>
        <p:nvSpPr>
          <p:cNvPr id="3" name="Text Placeholder 2"/>
          <p:cNvSpPr>
            <a:spLocks noGrp="1"/>
          </p:cNvSpPr>
          <p:nvPr>
            <p:ph type="body" idx="1"/>
          </p:nvPr>
        </p:nvSpPr>
        <p:spPr/>
        <p:txBody>
          <a:bodyPr/>
          <a:lstStyle/>
          <a:p>
            <a:r>
              <a:rPr lang="ar-EG" dirty="0"/>
              <a:t>ايريه بي إسمو إنتي ترياس إثوؤاب : إفيوت نيم إبشيري نيم بي بنيفما إثوؤاب</a:t>
            </a:r>
          </a:p>
        </p:txBody>
      </p:sp>
      <p:sp>
        <p:nvSpPr>
          <p:cNvPr id="6" name="Text Placeholder 5"/>
          <p:cNvSpPr>
            <a:spLocks noGrp="1"/>
          </p:cNvSpPr>
          <p:nvPr>
            <p:ph type="body" sz="quarter" idx="3"/>
          </p:nvPr>
        </p:nvSpPr>
        <p:spPr/>
        <p:txBody>
          <a:bodyPr/>
          <a:lstStyle/>
          <a:p>
            <a:r>
              <a:rPr lang="pt-BR" sz="3200" dirty="0"/>
              <a:t>Ere pi`cmou `n]`Triac =e=;=u@ `Viwt nem `pSyri nem pi`Pneuma =e=;=u</a:t>
            </a:r>
          </a:p>
        </p:txBody>
      </p:sp>
      <p:sp>
        <p:nvSpPr>
          <p:cNvPr id="8" name="Rectangle 7">
            <a:hlinkClick r:id="rId2" action="ppaction://hlinksldjump"/>
          </p:cNvPr>
          <p:cNvSpPr/>
          <p:nvPr/>
        </p:nvSpPr>
        <p:spPr>
          <a:xfrm>
            <a:off x="7413511" y="3995219"/>
            <a:ext cx="181972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مجداً وإكراماً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06627202"/>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وبركة والدة الإله مريم أم يسوع المسيح.</a:t>
            </a:r>
            <a:endParaRPr lang="en-US" dirty="0"/>
          </a:p>
        </p:txBody>
      </p:sp>
      <p:sp>
        <p:nvSpPr>
          <p:cNvPr id="3" name="Text Placeholder 2"/>
          <p:cNvSpPr>
            <a:spLocks noGrp="1"/>
          </p:cNvSpPr>
          <p:nvPr>
            <p:ph type="body" idx="1"/>
          </p:nvPr>
        </p:nvSpPr>
        <p:spPr/>
        <p:txBody>
          <a:bodyPr/>
          <a:lstStyle/>
          <a:p>
            <a:r>
              <a:rPr lang="ar-EG" dirty="0"/>
              <a:t>إيريه بي إسمو إنتي ثيؤطوكوس ماريا : إثماﭫ إن إيسوس بي خريسطوس</a:t>
            </a:r>
          </a:p>
        </p:txBody>
      </p:sp>
      <p:sp>
        <p:nvSpPr>
          <p:cNvPr id="6" name="Text Placeholder 5"/>
          <p:cNvSpPr>
            <a:spLocks noGrp="1"/>
          </p:cNvSpPr>
          <p:nvPr>
            <p:ph type="body" sz="quarter" idx="3"/>
          </p:nvPr>
        </p:nvSpPr>
        <p:spPr>
          <a:xfrm>
            <a:off x="0" y="5186957"/>
            <a:ext cx="9144000" cy="682357"/>
          </a:xfrm>
        </p:spPr>
        <p:txBody>
          <a:bodyPr/>
          <a:lstStyle/>
          <a:p>
            <a:r>
              <a:rPr lang="en-US" sz="3200" dirty="0"/>
              <a:t>Ere </a:t>
            </a:r>
            <a:r>
              <a:rPr lang="en-US" sz="3200" dirty="0" err="1"/>
              <a:t>pi`cmou</a:t>
            </a:r>
            <a:r>
              <a:rPr lang="en-US" sz="3200" dirty="0"/>
              <a:t> `n]:</a:t>
            </a:r>
            <a:r>
              <a:rPr lang="en-US" sz="3200" dirty="0" err="1"/>
              <a:t>e`otokoc</a:t>
            </a:r>
            <a:r>
              <a:rPr lang="en-US" sz="3200" dirty="0"/>
              <a:t>@ Maria `:</a:t>
            </a:r>
            <a:r>
              <a:rPr lang="en-US" sz="3200" dirty="0" err="1"/>
              <a:t>mau</a:t>
            </a:r>
            <a:r>
              <a:rPr lang="en-US" sz="3200" dirty="0"/>
              <a:t> `</a:t>
            </a:r>
            <a:r>
              <a:rPr lang="en-US" sz="3200" dirty="0" err="1"/>
              <a:t>nI</a:t>
            </a:r>
            <a:r>
              <a:rPr lang="en-US" sz="3200" dirty="0"/>
              <a:t>=y=c P=,=c.</a:t>
            </a:r>
          </a:p>
        </p:txBody>
      </p:sp>
      <p:sp>
        <p:nvSpPr>
          <p:cNvPr id="8" name="Rectangle 7">
            <a:hlinkClick r:id="rId2" action="ppaction://hlinksldjump"/>
          </p:cNvPr>
          <p:cNvSpPr/>
          <p:nvPr/>
        </p:nvSpPr>
        <p:spPr>
          <a:xfrm>
            <a:off x="7413511" y="3995219"/>
            <a:ext cx="181972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مجداً وإكراماً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42555569"/>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مجداً وإكراماً إكراماً ومجداً للثالوث القدوس</a:t>
            </a:r>
            <a:endParaRPr lang="en-US" dirty="0"/>
          </a:p>
        </p:txBody>
      </p:sp>
      <p:sp>
        <p:nvSpPr>
          <p:cNvPr id="5" name="Text Placeholder 4"/>
          <p:cNvSpPr>
            <a:spLocks noGrp="1"/>
          </p:cNvSpPr>
          <p:nvPr>
            <p:ph type="body" idx="1"/>
          </p:nvPr>
        </p:nvSpPr>
        <p:spPr>
          <a:xfrm>
            <a:off x="0" y="5951387"/>
            <a:ext cx="9143999" cy="808893"/>
          </a:xfrm>
        </p:spPr>
        <p:txBody>
          <a:bodyPr/>
          <a:lstStyle/>
          <a:p>
            <a:r>
              <a:rPr lang="ar-EG" sz="3600" dirty="0"/>
              <a:t>أوأو أو نيم أو طايو أوطايو نيم أوأو أو إنتى بان آجيا إترياس </a:t>
            </a:r>
          </a:p>
        </p:txBody>
      </p:sp>
      <p:sp>
        <p:nvSpPr>
          <p:cNvPr id="7" name="Text Placeholder 6"/>
          <p:cNvSpPr>
            <a:spLocks noGrp="1"/>
          </p:cNvSpPr>
          <p:nvPr>
            <p:ph type="body" sz="quarter" idx="3"/>
          </p:nvPr>
        </p:nvSpPr>
        <p:spPr>
          <a:xfrm>
            <a:off x="-1" y="5589823"/>
            <a:ext cx="9144000" cy="682357"/>
          </a:xfrm>
        </p:spPr>
        <p:txBody>
          <a:bodyPr/>
          <a:lstStyle/>
          <a:p>
            <a:r>
              <a:rPr lang="pt-BR" dirty="0"/>
              <a:t>Ou`wou nem outai`o: outai`o nem ou`wou n;pan`agi`a  `triac </a:t>
            </a:r>
          </a:p>
        </p:txBody>
      </p:sp>
    </p:spTree>
    <p:extLst>
      <p:ext uri="{BB962C8B-B14F-4D97-AF65-F5344CB8AC3E}">
        <p14:creationId xmlns:p14="http://schemas.microsoft.com/office/powerpoint/2010/main" val="2324079339"/>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a:t>الآب والإبن والروح القدس</a:t>
            </a:r>
            <a:endParaRPr lang="en-US"/>
          </a:p>
        </p:txBody>
      </p:sp>
      <p:sp>
        <p:nvSpPr>
          <p:cNvPr id="5" name="Text Placeholder 4"/>
          <p:cNvSpPr>
            <a:spLocks noGrp="1"/>
          </p:cNvSpPr>
          <p:nvPr>
            <p:ph type="body" idx="1"/>
          </p:nvPr>
        </p:nvSpPr>
        <p:spPr/>
        <p:txBody>
          <a:bodyPr/>
          <a:lstStyle/>
          <a:p>
            <a:r>
              <a:rPr lang="ar-EG" sz="5400" dirty="0"/>
              <a:t>إفيوت نيم إبشيرى نيم بى إبنيفما إثؤواب</a:t>
            </a:r>
          </a:p>
        </p:txBody>
      </p:sp>
      <p:sp>
        <p:nvSpPr>
          <p:cNvPr id="7" name="Text Placeholder 6"/>
          <p:cNvSpPr>
            <a:spLocks noGrp="1"/>
          </p:cNvSpPr>
          <p:nvPr>
            <p:ph type="body" sz="quarter" idx="3"/>
          </p:nvPr>
        </p:nvSpPr>
        <p:spPr/>
        <p:txBody>
          <a:bodyPr/>
          <a:lstStyle/>
          <a:p>
            <a:r>
              <a:rPr lang="pt-BR" sz="4000" dirty="0"/>
              <a:t>`~Viwt nem ~P]hri nem Pi`pneuma  `eqouab</a:t>
            </a:r>
          </a:p>
        </p:txBody>
      </p:sp>
    </p:spTree>
    <p:extLst>
      <p:ext uri="{BB962C8B-B14F-4D97-AF65-F5344CB8AC3E}">
        <p14:creationId xmlns:p14="http://schemas.microsoft.com/office/powerpoint/2010/main" val="2689447821"/>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سلاماً وبنياناً لكنيسة الله الواحدة الوحيدة </a:t>
            </a:r>
            <a:endParaRPr lang="en-US" dirty="0"/>
          </a:p>
        </p:txBody>
      </p:sp>
      <p:sp>
        <p:nvSpPr>
          <p:cNvPr id="5" name="Text Placeholder 4"/>
          <p:cNvSpPr>
            <a:spLocks noGrp="1"/>
          </p:cNvSpPr>
          <p:nvPr>
            <p:ph type="body" idx="1"/>
          </p:nvPr>
        </p:nvSpPr>
        <p:spPr>
          <a:xfrm>
            <a:off x="1" y="5951387"/>
            <a:ext cx="9143999" cy="808893"/>
          </a:xfrm>
        </p:spPr>
        <p:txBody>
          <a:bodyPr/>
          <a:lstStyle/>
          <a:p>
            <a:r>
              <a:rPr lang="ar-EG" sz="4400" dirty="0"/>
              <a:t>أو هيرينى نيم او كوت إيجين تى اوى إممافاتس</a:t>
            </a:r>
          </a:p>
        </p:txBody>
      </p:sp>
      <p:sp>
        <p:nvSpPr>
          <p:cNvPr id="7" name="Text Placeholder 6"/>
          <p:cNvSpPr>
            <a:spLocks noGrp="1"/>
          </p:cNvSpPr>
          <p:nvPr>
            <p:ph type="body" sz="quarter" idx="3"/>
          </p:nvPr>
        </p:nvSpPr>
        <p:spPr/>
        <p:txBody>
          <a:bodyPr/>
          <a:lstStyle/>
          <a:p>
            <a:r>
              <a:rPr lang="pt-BR" sz="4400" dirty="0"/>
              <a:t>Ou\irhnh nem oukwt  `ejen ;ou`i `mmauatc</a:t>
            </a:r>
          </a:p>
        </p:txBody>
      </p:sp>
    </p:spTree>
    <p:extLst>
      <p:ext uri="{BB962C8B-B14F-4D97-AF65-F5344CB8AC3E}">
        <p14:creationId xmlns:p14="http://schemas.microsoft.com/office/powerpoint/2010/main" val="3141893783"/>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ar-EG" dirty="0"/>
              <a:t>المقدسة الجامعة الرسولية آمين</a:t>
            </a:r>
            <a:br>
              <a:rPr lang="ar-EG" dirty="0"/>
            </a:br>
            <a:endParaRPr lang="en-US" dirty="0"/>
          </a:p>
        </p:txBody>
      </p:sp>
      <p:sp>
        <p:nvSpPr>
          <p:cNvPr id="5" name="Text Placeholder 4"/>
          <p:cNvSpPr>
            <a:spLocks noGrp="1"/>
          </p:cNvSpPr>
          <p:nvPr>
            <p:ph type="body" idx="1"/>
          </p:nvPr>
        </p:nvSpPr>
        <p:spPr>
          <a:xfrm>
            <a:off x="0" y="5934052"/>
            <a:ext cx="9143999" cy="808893"/>
          </a:xfrm>
        </p:spPr>
        <p:txBody>
          <a:bodyPr/>
          <a:lstStyle/>
          <a:p>
            <a:r>
              <a:rPr lang="ar-EG" dirty="0"/>
              <a:t>إثؤواب إن كاثوليكى إن أبوسطوليكى إن إككليسيا إنتى إفنوتى آمين</a:t>
            </a:r>
          </a:p>
        </p:txBody>
      </p:sp>
      <p:sp>
        <p:nvSpPr>
          <p:cNvPr id="7" name="Text Placeholder 6"/>
          <p:cNvSpPr>
            <a:spLocks noGrp="1"/>
          </p:cNvSpPr>
          <p:nvPr>
            <p:ph type="body" sz="quarter" idx="3"/>
          </p:nvPr>
        </p:nvSpPr>
        <p:spPr>
          <a:xfrm>
            <a:off x="0" y="5486864"/>
            <a:ext cx="9144000" cy="682357"/>
          </a:xfrm>
        </p:spPr>
        <p:txBody>
          <a:bodyPr/>
          <a:lstStyle/>
          <a:p>
            <a:r>
              <a:rPr lang="en-US" sz="4000" dirty="0"/>
              <a:t>`</a:t>
            </a:r>
            <a:r>
              <a:rPr lang="en-US" sz="4000" dirty="0" err="1"/>
              <a:t>eqouab</a:t>
            </a:r>
            <a:r>
              <a:rPr lang="en-US" sz="4000" dirty="0"/>
              <a:t> </a:t>
            </a:r>
            <a:r>
              <a:rPr lang="en-US" sz="4000" dirty="0" err="1"/>
              <a:t>nkaqolikh</a:t>
            </a:r>
            <a:r>
              <a:rPr lang="en-US" sz="4000" dirty="0"/>
              <a:t> `</a:t>
            </a:r>
            <a:r>
              <a:rPr lang="en-US" sz="4000" dirty="0" err="1"/>
              <a:t>n`pocolikh</a:t>
            </a:r>
            <a:r>
              <a:rPr lang="en-US" sz="4000" dirty="0"/>
              <a:t> `</a:t>
            </a:r>
            <a:r>
              <a:rPr lang="en-US" sz="4000" dirty="0" err="1"/>
              <a:t>nek`klhci`a</a:t>
            </a:r>
            <a:r>
              <a:rPr lang="en-US" sz="4000" dirty="0"/>
              <a:t> `</a:t>
            </a:r>
            <a:r>
              <a:rPr lang="en-US" sz="4000" dirty="0" err="1"/>
              <a:t>nte</a:t>
            </a:r>
            <a:r>
              <a:rPr lang="en-US" sz="4000" dirty="0"/>
              <a:t> V;&gt; `</a:t>
            </a:r>
            <a:r>
              <a:rPr lang="en-US" sz="4000" dirty="0" err="1"/>
              <a:t>amhn</a:t>
            </a:r>
            <a:endParaRPr lang="en-US" sz="4000" dirty="0"/>
          </a:p>
        </p:txBody>
      </p:sp>
    </p:spTree>
    <p:extLst>
      <p:ext uri="{BB962C8B-B14F-4D97-AF65-F5344CB8AC3E}">
        <p14:creationId xmlns:p14="http://schemas.microsoft.com/office/powerpoint/2010/main" val="28359382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المعازف تخرون وتسجدون للتمثال الذهب الذي أقامه نبوخذ نصر الملك. ومن لا يخر ويسجد فمن ساعته يلقي في أتون النار المتقدة فلذلك حالما سمع جميع الشعوب صوت القرن والزمر والقيثار والمزمار</a:t>
            </a:r>
            <a:endParaRPr lang="en-US" dirty="0"/>
          </a:p>
        </p:txBody>
      </p:sp>
    </p:spTree>
    <p:extLst>
      <p:ext uri="{BB962C8B-B14F-4D97-AF65-F5344CB8AC3E}">
        <p14:creationId xmlns:p14="http://schemas.microsoft.com/office/powerpoint/2010/main" val="2771912699"/>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أذكر يا رب الذين قدموا لك هذه القرابين</a:t>
            </a:r>
            <a:endParaRPr lang="en-US" dirty="0"/>
          </a:p>
        </p:txBody>
      </p:sp>
      <p:sp>
        <p:nvSpPr>
          <p:cNvPr id="5" name="Text Placeholder 4"/>
          <p:cNvSpPr>
            <a:spLocks noGrp="1"/>
          </p:cNvSpPr>
          <p:nvPr>
            <p:ph type="body" idx="1"/>
          </p:nvPr>
        </p:nvSpPr>
        <p:spPr>
          <a:xfrm>
            <a:off x="1" y="5905415"/>
            <a:ext cx="9143999" cy="808893"/>
          </a:xfrm>
        </p:spPr>
        <p:txBody>
          <a:bodyPr/>
          <a:lstStyle/>
          <a:p>
            <a:r>
              <a:rPr lang="ar-EG" dirty="0"/>
              <a:t>آرى إفميفئى إبشويس إن نى إيطاف إينى ناك إيخون إن ناى ذورون</a:t>
            </a:r>
          </a:p>
        </p:txBody>
      </p:sp>
      <p:sp>
        <p:nvSpPr>
          <p:cNvPr id="7" name="Text Placeholder 6"/>
          <p:cNvSpPr>
            <a:spLocks noGrp="1"/>
          </p:cNvSpPr>
          <p:nvPr>
            <p:ph type="body" sz="quarter" idx="3"/>
          </p:nvPr>
        </p:nvSpPr>
        <p:spPr>
          <a:xfrm>
            <a:off x="130627" y="5366750"/>
            <a:ext cx="9144000" cy="682357"/>
          </a:xfrm>
        </p:spPr>
        <p:txBody>
          <a:bodyPr/>
          <a:lstStyle/>
          <a:p>
            <a:r>
              <a:rPr lang="en-US" dirty="0" err="1"/>
              <a:t>Ari`vmeu`I</a:t>
            </a:r>
            <a:r>
              <a:rPr lang="en-US" dirty="0"/>
              <a:t>  ~P_ `</a:t>
            </a:r>
            <a:r>
              <a:rPr lang="en-US" dirty="0" err="1"/>
              <a:t>nnh`etau`ini</a:t>
            </a:r>
            <a:r>
              <a:rPr lang="en-US" dirty="0"/>
              <a:t> </a:t>
            </a:r>
            <a:r>
              <a:rPr lang="en-US" dirty="0" err="1"/>
              <a:t>nak</a:t>
            </a:r>
            <a:r>
              <a:rPr lang="en-US" dirty="0"/>
              <a:t>  `</a:t>
            </a:r>
            <a:r>
              <a:rPr lang="en-US" dirty="0" err="1"/>
              <a:t>e'oun</a:t>
            </a:r>
            <a:r>
              <a:rPr lang="en-US" dirty="0"/>
              <a:t>  `</a:t>
            </a:r>
            <a:r>
              <a:rPr lang="en-US" dirty="0" err="1"/>
              <a:t>nnaidwron</a:t>
            </a:r>
            <a:endParaRPr lang="en-US" dirty="0"/>
          </a:p>
        </p:txBody>
      </p:sp>
    </p:spTree>
    <p:extLst>
      <p:ext uri="{BB962C8B-B14F-4D97-AF65-F5344CB8AC3E}">
        <p14:creationId xmlns:p14="http://schemas.microsoft.com/office/powerpoint/2010/main" val="3446969232"/>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400" dirty="0"/>
              <a:t>والذين قدمت عنهم</a:t>
            </a:r>
            <a:endParaRPr lang="en-US" sz="4400" dirty="0"/>
          </a:p>
        </p:txBody>
      </p:sp>
      <p:sp>
        <p:nvSpPr>
          <p:cNvPr id="5" name="Text Placeholder 4"/>
          <p:cNvSpPr>
            <a:spLocks noGrp="1"/>
          </p:cNvSpPr>
          <p:nvPr>
            <p:ph type="body" idx="1"/>
          </p:nvPr>
        </p:nvSpPr>
        <p:spPr/>
        <p:txBody>
          <a:bodyPr/>
          <a:lstStyle/>
          <a:p>
            <a:r>
              <a:rPr lang="ar-EG" sz="4800" dirty="0"/>
              <a:t>نيم نى إيطاف إينو إيجوؤو</a:t>
            </a:r>
          </a:p>
        </p:txBody>
      </p:sp>
      <p:sp>
        <p:nvSpPr>
          <p:cNvPr id="7" name="Text Placeholder 6"/>
          <p:cNvSpPr>
            <a:spLocks noGrp="1"/>
          </p:cNvSpPr>
          <p:nvPr>
            <p:ph type="body" sz="quarter" idx="3"/>
          </p:nvPr>
        </p:nvSpPr>
        <p:spPr>
          <a:xfrm>
            <a:off x="0" y="5366750"/>
            <a:ext cx="9144000" cy="682357"/>
          </a:xfrm>
        </p:spPr>
        <p:txBody>
          <a:bodyPr/>
          <a:lstStyle/>
          <a:p>
            <a:r>
              <a:rPr lang="en-US" sz="5400" dirty="0" err="1"/>
              <a:t>Nem</a:t>
            </a:r>
            <a:r>
              <a:rPr lang="en-US" sz="5400" dirty="0"/>
              <a:t> </a:t>
            </a:r>
            <a:r>
              <a:rPr lang="en-US" sz="5400" dirty="0" err="1"/>
              <a:t>nh`etau</a:t>
            </a:r>
            <a:r>
              <a:rPr lang="en-US" sz="5400" dirty="0"/>
              <a:t> `</a:t>
            </a:r>
            <a:r>
              <a:rPr lang="en-US" sz="5400" dirty="0" err="1"/>
              <a:t>enou</a:t>
            </a:r>
            <a:r>
              <a:rPr lang="en-US" sz="5400" dirty="0"/>
              <a:t> `</a:t>
            </a:r>
            <a:r>
              <a:rPr lang="en-US" sz="5400" dirty="0" err="1"/>
              <a:t>ejwou</a:t>
            </a:r>
            <a:endParaRPr lang="en-US" sz="5400" dirty="0"/>
          </a:p>
        </p:txBody>
      </p:sp>
    </p:spTree>
    <p:extLst>
      <p:ext uri="{BB962C8B-B14F-4D97-AF65-F5344CB8AC3E}">
        <p14:creationId xmlns:p14="http://schemas.microsoft.com/office/powerpoint/2010/main" val="3696265285"/>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4800" dirty="0"/>
              <a:t>والذين قدمت بواسطتهم </a:t>
            </a:r>
            <a:endParaRPr lang="en-US" sz="4800" dirty="0"/>
          </a:p>
        </p:txBody>
      </p:sp>
      <p:sp>
        <p:nvSpPr>
          <p:cNvPr id="5" name="Text Placeholder 4"/>
          <p:cNvSpPr>
            <a:spLocks noGrp="1"/>
          </p:cNvSpPr>
          <p:nvPr>
            <p:ph type="body" idx="1"/>
          </p:nvPr>
        </p:nvSpPr>
        <p:spPr/>
        <p:txBody>
          <a:bodyPr/>
          <a:lstStyle/>
          <a:p>
            <a:r>
              <a:rPr lang="ar-EG" sz="4400" dirty="0"/>
              <a:t>نيم نى إيطاف إينو إيفول هيطوطو </a:t>
            </a:r>
          </a:p>
        </p:txBody>
      </p:sp>
      <p:sp>
        <p:nvSpPr>
          <p:cNvPr id="7" name="Text Placeholder 6"/>
          <p:cNvSpPr>
            <a:spLocks noGrp="1"/>
          </p:cNvSpPr>
          <p:nvPr>
            <p:ph type="body" sz="quarter" idx="3"/>
          </p:nvPr>
        </p:nvSpPr>
        <p:spPr/>
        <p:txBody>
          <a:bodyPr/>
          <a:lstStyle/>
          <a:p>
            <a:r>
              <a:rPr lang="en-US" sz="4800" dirty="0" err="1"/>
              <a:t>Nem</a:t>
            </a:r>
            <a:r>
              <a:rPr lang="en-US"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356349072"/>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اعطهم كلهم الأجر السمائي</a:t>
            </a:r>
            <a:endParaRPr lang="en-US" dirty="0"/>
          </a:p>
        </p:txBody>
      </p:sp>
      <p:sp>
        <p:nvSpPr>
          <p:cNvPr id="5" name="Text Placeholder 4"/>
          <p:cNvSpPr>
            <a:spLocks noGrp="1"/>
          </p:cNvSpPr>
          <p:nvPr>
            <p:ph type="body" idx="1"/>
          </p:nvPr>
        </p:nvSpPr>
        <p:spPr>
          <a:xfrm>
            <a:off x="0" y="5951650"/>
            <a:ext cx="9143999" cy="808893"/>
          </a:xfrm>
        </p:spPr>
        <p:txBody>
          <a:bodyPr/>
          <a:lstStyle/>
          <a:p>
            <a:r>
              <a:rPr lang="ar-EG" sz="4000" dirty="0"/>
              <a:t>موى نؤو تيرو إمبى فيكى بى إيفول خين نى فيئوى</a:t>
            </a:r>
          </a:p>
        </p:txBody>
      </p:sp>
      <p:sp>
        <p:nvSpPr>
          <p:cNvPr id="7" name="Text Placeholder 6"/>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en-US" sz="4000" dirty="0"/>
              <a:t> </a:t>
            </a:r>
            <a:r>
              <a:rPr lang="en-US" sz="4000" dirty="0" err="1"/>
              <a:t>nivhou`i</a:t>
            </a:r>
            <a:endParaRPr lang="en-US" sz="4000" dirty="0"/>
          </a:p>
        </p:txBody>
      </p:sp>
    </p:spTree>
    <p:extLst>
      <p:ext uri="{BB962C8B-B14F-4D97-AF65-F5344CB8AC3E}">
        <p14:creationId xmlns:p14="http://schemas.microsoft.com/office/powerpoint/2010/main" val="3924578329"/>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400" dirty="0"/>
              <a:t>صلوا من أجل هذه القرابين </a:t>
            </a:r>
            <a:endParaRPr lang="en-US" sz="4400" dirty="0"/>
          </a:p>
        </p:txBody>
      </p:sp>
      <p:sp>
        <p:nvSpPr>
          <p:cNvPr id="5" name="Text Placeholder 4"/>
          <p:cNvSpPr>
            <a:spLocks noGrp="1"/>
          </p:cNvSpPr>
          <p:nvPr>
            <p:ph type="body" idx="1"/>
          </p:nvPr>
        </p:nvSpPr>
        <p:spPr>
          <a:xfrm>
            <a:off x="1" y="5845907"/>
            <a:ext cx="9143999" cy="808893"/>
          </a:xfrm>
        </p:spPr>
        <p:txBody>
          <a:bodyPr/>
          <a:lstStyle/>
          <a:p>
            <a:r>
              <a:rPr lang="ar-EG" sz="4000" dirty="0"/>
              <a:t>بروس إفيكساس تيه إي بيرتون أجيون </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r>
              <a:rPr lang="en-US" sz="4800" dirty="0"/>
              <a:t> `</a:t>
            </a:r>
            <a:r>
              <a:rPr lang="en-US" sz="4800" dirty="0" err="1"/>
              <a:t>uper</a:t>
            </a:r>
            <a:r>
              <a:rPr lang="en-US" sz="4800" dirty="0"/>
              <a:t> </a:t>
            </a:r>
            <a:r>
              <a:rPr lang="en-US" sz="4800" dirty="0" err="1"/>
              <a:t>twn</a:t>
            </a:r>
            <a:r>
              <a:rPr lang="en-US" sz="4800" dirty="0"/>
              <a:t> `</a:t>
            </a:r>
            <a:r>
              <a:rPr lang="en-US" sz="4800" dirty="0" err="1"/>
              <a:t>agiwn</a:t>
            </a:r>
            <a:endParaRPr lang="en-US" sz="4800" dirty="0"/>
          </a:p>
        </p:txBody>
      </p:sp>
    </p:spTree>
    <p:extLst>
      <p:ext uri="{BB962C8B-B14F-4D97-AF65-F5344CB8AC3E}">
        <p14:creationId xmlns:p14="http://schemas.microsoft.com/office/powerpoint/2010/main" val="1359151840"/>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المقدسة الكريمة و تقدماتنا </a:t>
            </a:r>
            <a:endParaRPr lang="en-US" dirty="0"/>
          </a:p>
        </p:txBody>
      </p:sp>
      <p:sp>
        <p:nvSpPr>
          <p:cNvPr id="3" name="Text Placeholder 2"/>
          <p:cNvSpPr>
            <a:spLocks noGrp="1"/>
          </p:cNvSpPr>
          <p:nvPr>
            <p:ph type="body" idx="1"/>
          </p:nvPr>
        </p:nvSpPr>
        <p:spPr>
          <a:xfrm>
            <a:off x="0" y="5845907"/>
            <a:ext cx="9143999" cy="808893"/>
          </a:xfrm>
        </p:spPr>
        <p:txBody>
          <a:bodyPr/>
          <a:lstStyle/>
          <a:p>
            <a:r>
              <a:rPr lang="ar-EG" sz="4000" dirty="0"/>
              <a:t>تيميون ذورون طوطون  كيه ثي ثيون إيمون كيه </a:t>
            </a:r>
          </a:p>
        </p:txBody>
      </p:sp>
      <p:sp>
        <p:nvSpPr>
          <p:cNvPr id="4" name="Text Placeholder 3"/>
          <p:cNvSpPr>
            <a:spLocks noGrp="1"/>
          </p:cNvSpPr>
          <p:nvPr>
            <p:ph type="body" sz="quarter" idx="3"/>
          </p:nvPr>
        </p:nvSpPr>
        <p:spPr/>
        <p:txBody>
          <a:bodyPr/>
          <a:lstStyle/>
          <a:p>
            <a:r>
              <a:rPr lang="en-US" sz="4400" dirty="0" err="1"/>
              <a:t>timiwn</a:t>
            </a:r>
            <a:r>
              <a:rPr lang="en-US" sz="4400" dirty="0"/>
              <a:t> </a:t>
            </a:r>
            <a:r>
              <a:rPr lang="en-US" sz="4400" dirty="0" err="1"/>
              <a:t>dwrwn</a:t>
            </a:r>
            <a:r>
              <a:rPr lang="en-US" sz="4400" dirty="0"/>
              <a:t> </a:t>
            </a:r>
            <a:r>
              <a:rPr lang="en-US" sz="4400" dirty="0" err="1"/>
              <a:t>toutwn</a:t>
            </a:r>
            <a:r>
              <a:rPr lang="en-US" sz="4400" dirty="0"/>
              <a:t>&gt; </a:t>
            </a:r>
            <a:r>
              <a:rPr lang="en-US" sz="4400" dirty="0" err="1"/>
              <a:t>ke</a:t>
            </a:r>
            <a:r>
              <a:rPr lang="en-US" sz="4400" dirty="0"/>
              <a:t> </a:t>
            </a:r>
            <a:r>
              <a:rPr lang="en-US" sz="4400" dirty="0" err="1"/>
              <a:t>quciwn</a:t>
            </a:r>
            <a:r>
              <a:rPr lang="en-US" sz="4400" dirty="0"/>
              <a:t> `</a:t>
            </a:r>
            <a:r>
              <a:rPr lang="en-US" sz="4400" dirty="0" err="1"/>
              <a:t>hmwn</a:t>
            </a:r>
            <a:r>
              <a:rPr lang="en-US" sz="4400" dirty="0"/>
              <a:t> </a:t>
            </a:r>
          </a:p>
        </p:txBody>
      </p:sp>
    </p:spTree>
    <p:extLst>
      <p:ext uri="{BB962C8B-B14F-4D97-AF65-F5344CB8AC3E}">
        <p14:creationId xmlns:p14="http://schemas.microsoft.com/office/powerpoint/2010/main" val="1844500923"/>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والذين قدموها يا رب أرحم</a:t>
            </a:r>
            <a:endParaRPr lang="en-US" dirty="0"/>
          </a:p>
        </p:txBody>
      </p:sp>
      <p:sp>
        <p:nvSpPr>
          <p:cNvPr id="3" name="Text Placeholder 2"/>
          <p:cNvSpPr>
            <a:spLocks noGrp="1"/>
          </p:cNvSpPr>
          <p:nvPr>
            <p:ph type="body" idx="1"/>
          </p:nvPr>
        </p:nvSpPr>
        <p:spPr/>
        <p:txBody>
          <a:bodyPr/>
          <a:lstStyle/>
          <a:p>
            <a:r>
              <a:rPr lang="ar-EG" sz="4400" dirty="0"/>
              <a:t>كيه إبروس فيرون طون كيريه ليسون </a:t>
            </a:r>
          </a:p>
        </p:txBody>
      </p:sp>
      <p:sp>
        <p:nvSpPr>
          <p:cNvPr id="4" name="Text Placeholder 3"/>
          <p:cNvSpPr>
            <a:spLocks noGrp="1"/>
          </p:cNvSpPr>
          <p:nvPr>
            <p:ph type="body" sz="quarter" idx="3"/>
          </p:nvPr>
        </p:nvSpPr>
        <p:spPr/>
        <p:txBody>
          <a:bodyPr/>
          <a:lstStyle/>
          <a:p>
            <a:r>
              <a:rPr lang="en-US" sz="4400" dirty="0" err="1"/>
              <a:t>ke</a:t>
            </a:r>
            <a:r>
              <a:rPr lang="en-US" sz="4400" dirty="0"/>
              <a:t> `</a:t>
            </a:r>
            <a:r>
              <a:rPr lang="en-US" sz="4400" dirty="0" err="1"/>
              <a:t>procverontwn</a:t>
            </a:r>
            <a:r>
              <a:rPr lang="en-US" sz="4400" dirty="0"/>
              <a:t> </a:t>
            </a:r>
            <a:r>
              <a:rPr lang="en-US" sz="4400" dirty="0" err="1"/>
              <a:t>Kuri`e</a:t>
            </a:r>
            <a:r>
              <a:rPr lang="en-US" sz="4400" dirty="0"/>
              <a:t>  `</a:t>
            </a:r>
            <a:r>
              <a:rPr lang="en-US" sz="4400" dirty="0" err="1"/>
              <a:t>ele`hcon</a:t>
            </a:r>
            <a:endParaRPr lang="en-US" sz="4400" dirty="0"/>
          </a:p>
        </p:txBody>
      </p:sp>
      <p:sp>
        <p:nvSpPr>
          <p:cNvPr id="5" name="Rectangle 4">
            <a:hlinkClick r:id="rId2" action="ppaction://hlinksldjump"/>
          </p:cNvPr>
          <p:cNvSpPr/>
          <p:nvPr/>
        </p:nvSpPr>
        <p:spPr>
          <a:xfrm>
            <a:off x="-79348" y="3872778"/>
            <a:ext cx="258275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الليلويا فاى بيه بى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p:cNvPr>
          <p:cNvSpPr/>
          <p:nvPr/>
        </p:nvSpPr>
        <p:spPr>
          <a:xfrm>
            <a:off x="6320184" y="3872778"/>
            <a:ext cx="289534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الليلويا جيه افميفىء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69026256"/>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32015"/>
            <a:ext cx="9144000" cy="782371"/>
          </a:xfrm>
        </p:spPr>
        <p:txBody>
          <a:bodyPr>
            <a:normAutofit/>
          </a:bodyPr>
          <a:lstStyle/>
          <a:p>
            <a:r>
              <a:rPr lang="ar-EG" dirty="0"/>
              <a:t>الليلويا ان فكر الإنسان يعترف لك يا رب</a:t>
            </a:r>
            <a:endParaRPr lang="en-US" dirty="0"/>
          </a:p>
        </p:txBody>
      </p:sp>
      <p:sp>
        <p:nvSpPr>
          <p:cNvPr id="6" name="Text Placeholder 5"/>
          <p:cNvSpPr>
            <a:spLocks noGrp="1"/>
          </p:cNvSpPr>
          <p:nvPr>
            <p:ph type="body" idx="1"/>
          </p:nvPr>
        </p:nvSpPr>
        <p:spPr>
          <a:xfrm>
            <a:off x="0" y="6095999"/>
            <a:ext cx="9143999" cy="808893"/>
          </a:xfrm>
        </p:spPr>
        <p:txBody>
          <a:bodyPr/>
          <a:lstStyle/>
          <a:p>
            <a:r>
              <a:rPr lang="ar-EG" sz="3600" dirty="0"/>
              <a:t>الليلويا جيه افميفىء ان أورومى اف إيه أوؤنه ناك ايفول أبشويس</a:t>
            </a:r>
          </a:p>
        </p:txBody>
      </p:sp>
      <p:sp>
        <p:nvSpPr>
          <p:cNvPr id="7" name="Text Placeholder 6"/>
          <p:cNvSpPr>
            <a:spLocks noGrp="1"/>
          </p:cNvSpPr>
          <p:nvPr>
            <p:ph type="body" sz="quarter" idx="3"/>
          </p:nvPr>
        </p:nvSpPr>
        <p:spPr/>
        <p:txBody>
          <a:bodyPr/>
          <a:lstStyle/>
          <a:p>
            <a:r>
              <a:rPr lang="en-US" dirty="0" err="1"/>
              <a:t>Allhloui`a</a:t>
            </a:r>
            <a:r>
              <a:rPr lang="en-US" dirty="0"/>
              <a:t>&gt; je `</a:t>
            </a:r>
            <a:r>
              <a:rPr lang="en-US" dirty="0" err="1"/>
              <a:t>vmeu`I</a:t>
            </a:r>
            <a:r>
              <a:rPr lang="en-US" dirty="0"/>
              <a:t> `</a:t>
            </a:r>
            <a:r>
              <a:rPr lang="en-US" dirty="0" err="1"/>
              <a:t>nourwmi</a:t>
            </a:r>
            <a:r>
              <a:rPr lang="en-US" dirty="0"/>
              <a:t> </a:t>
            </a:r>
            <a:r>
              <a:rPr lang="en-US" dirty="0" err="1"/>
              <a:t>ef`eouwn</a:t>
            </a:r>
            <a:r>
              <a:rPr lang="en-US" dirty="0"/>
              <a:t>\ </a:t>
            </a:r>
            <a:r>
              <a:rPr lang="en-US" dirty="0" err="1"/>
              <a:t>nak</a:t>
            </a:r>
            <a:r>
              <a:rPr lang="en-US" dirty="0"/>
              <a:t>  `</a:t>
            </a:r>
            <a:r>
              <a:rPr lang="en-US" dirty="0" err="1"/>
              <a:t>ebol</a:t>
            </a:r>
            <a:r>
              <a:rPr lang="en-US" dirty="0"/>
              <a:t> ~P_</a:t>
            </a:r>
          </a:p>
        </p:txBody>
      </p:sp>
    </p:spTree>
    <p:extLst>
      <p:ext uri="{BB962C8B-B14F-4D97-AF65-F5344CB8AC3E}">
        <p14:creationId xmlns:p14="http://schemas.microsoft.com/office/powerpoint/2010/main" val="3782277869"/>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وبقية الفكر تعيد لك</a:t>
            </a:r>
            <a:endParaRPr lang="en-US" sz="5400" dirty="0"/>
          </a:p>
        </p:txBody>
      </p:sp>
      <p:sp>
        <p:nvSpPr>
          <p:cNvPr id="6" name="Text Placeholder 5"/>
          <p:cNvSpPr>
            <a:spLocks noGrp="1"/>
          </p:cNvSpPr>
          <p:nvPr>
            <p:ph type="body" idx="1"/>
          </p:nvPr>
        </p:nvSpPr>
        <p:spPr/>
        <p:txBody>
          <a:bodyPr/>
          <a:lstStyle/>
          <a:p>
            <a:r>
              <a:rPr lang="ar-EG" sz="4400" dirty="0"/>
              <a:t>اووه ابسوجب انتى أوميفى اف ايه اير شاى ناك</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pcwjp</a:t>
            </a:r>
            <a:r>
              <a:rPr lang="en-US" sz="4800" dirty="0"/>
              <a:t> `</a:t>
            </a:r>
            <a:r>
              <a:rPr lang="en-US" sz="4800" dirty="0" err="1"/>
              <a:t>nte</a:t>
            </a:r>
            <a:r>
              <a:rPr lang="en-US" sz="4800" dirty="0"/>
              <a:t> </a:t>
            </a:r>
            <a:r>
              <a:rPr lang="en-US" sz="4800" dirty="0" err="1"/>
              <a:t>oumeu`i</a:t>
            </a:r>
            <a:r>
              <a:rPr lang="en-US" sz="4800" dirty="0"/>
              <a:t> </a:t>
            </a:r>
            <a:r>
              <a:rPr lang="en-US" sz="4800" dirty="0" err="1"/>
              <a:t>ef`eer</a:t>
            </a:r>
            <a:r>
              <a:rPr lang="en-US" sz="4800" dirty="0"/>
              <a:t>]</a:t>
            </a:r>
            <a:r>
              <a:rPr lang="en-US" sz="4800" dirty="0" err="1"/>
              <a:t>ai</a:t>
            </a:r>
            <a:r>
              <a:rPr lang="en-US" sz="4800" dirty="0"/>
              <a:t> </a:t>
            </a:r>
            <a:r>
              <a:rPr lang="en-US" sz="4800" dirty="0" err="1"/>
              <a:t>nak</a:t>
            </a:r>
            <a:endParaRPr lang="en-US" sz="4800" dirty="0"/>
          </a:p>
        </p:txBody>
      </p:sp>
    </p:spTree>
    <p:extLst>
      <p:ext uri="{BB962C8B-B14F-4D97-AF65-F5344CB8AC3E}">
        <p14:creationId xmlns:p14="http://schemas.microsoft.com/office/powerpoint/2010/main" val="160560067"/>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الذبائح والتقدمات اقبلها إليك هلليلويا</a:t>
            </a:r>
            <a:endParaRPr lang="en-US" sz="4400" dirty="0"/>
          </a:p>
        </p:txBody>
      </p:sp>
      <p:sp>
        <p:nvSpPr>
          <p:cNvPr id="6" name="Text Placeholder 5"/>
          <p:cNvSpPr>
            <a:spLocks noGrp="1"/>
          </p:cNvSpPr>
          <p:nvPr>
            <p:ph type="body" idx="1"/>
          </p:nvPr>
        </p:nvSpPr>
        <p:spPr>
          <a:xfrm>
            <a:off x="0" y="5920907"/>
            <a:ext cx="9143999" cy="808893"/>
          </a:xfrm>
        </p:spPr>
        <p:txBody>
          <a:bodyPr/>
          <a:lstStyle/>
          <a:p>
            <a:r>
              <a:rPr lang="ar-EG" sz="4400" dirty="0"/>
              <a:t>نى ثى سيا نى ابروس فورا شوبو ايروك الليلويا</a:t>
            </a:r>
          </a:p>
        </p:txBody>
      </p:sp>
      <p:sp>
        <p:nvSpPr>
          <p:cNvPr id="7" name="Text Placeholder 6"/>
          <p:cNvSpPr>
            <a:spLocks noGrp="1"/>
          </p:cNvSpPr>
          <p:nvPr>
            <p:ph type="body" sz="quarter" idx="3"/>
          </p:nvPr>
        </p:nvSpPr>
        <p:spPr/>
        <p:txBody>
          <a:bodyPr/>
          <a:lstStyle/>
          <a:p>
            <a:r>
              <a:rPr lang="en-US" sz="4000" dirty="0" err="1"/>
              <a:t>Niquci`a</a:t>
            </a:r>
            <a:r>
              <a:rPr lang="en-US" sz="4000" dirty="0"/>
              <a:t> </a:t>
            </a:r>
            <a:r>
              <a:rPr lang="en-US" sz="4000" dirty="0" err="1"/>
              <a:t>ni`procvora</a:t>
            </a:r>
            <a:r>
              <a:rPr lang="en-US" sz="4000" dirty="0"/>
              <a:t> ]</a:t>
            </a:r>
            <a:r>
              <a:rPr lang="en-US" sz="4000" dirty="0" err="1"/>
              <a:t>opou</a:t>
            </a:r>
            <a:r>
              <a:rPr lang="en-US" sz="4000" dirty="0"/>
              <a:t> `</a:t>
            </a:r>
            <a:r>
              <a:rPr lang="en-US" sz="4000" dirty="0" err="1"/>
              <a:t>erok</a:t>
            </a:r>
            <a:r>
              <a:rPr lang="en-US" sz="4000" dirty="0"/>
              <a:t>&gt; </a:t>
            </a:r>
            <a:r>
              <a:rPr lang="en-US" sz="4000" dirty="0" err="1"/>
              <a:t>allhloui`a</a:t>
            </a:r>
            <a:r>
              <a:rPr lang="en-US" sz="4000" dirty="0"/>
              <a:t>.</a:t>
            </a:r>
          </a:p>
        </p:txBody>
      </p:sp>
    </p:spTree>
    <p:extLst>
      <p:ext uri="{BB962C8B-B14F-4D97-AF65-F5344CB8AC3E}">
        <p14:creationId xmlns:p14="http://schemas.microsoft.com/office/powerpoint/2010/main" val="342124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3774"/>
            <a:ext cx="9144000" cy="733207"/>
          </a:xfrm>
        </p:spPr>
        <p:txBody>
          <a:bodyPr/>
          <a:lstStyle/>
          <a:p>
            <a:r>
              <a:rPr lang="ar-EG" dirty="0"/>
              <a:t>أنا الصَغِيرُ في إخوَتي، والحَدَثُ </a:t>
            </a:r>
            <a:endParaRPr lang="en-US" dirty="0"/>
          </a:p>
        </p:txBody>
      </p:sp>
      <p:sp>
        <p:nvSpPr>
          <p:cNvPr id="3" name="Text Placeholder 2"/>
          <p:cNvSpPr>
            <a:spLocks noGrp="1"/>
          </p:cNvSpPr>
          <p:nvPr>
            <p:ph type="body" idx="1"/>
          </p:nvPr>
        </p:nvSpPr>
        <p:spPr/>
        <p:txBody>
          <a:bodyPr/>
          <a:lstStyle/>
          <a:p>
            <a:r>
              <a:rPr lang="ar-EG" sz="3600" dirty="0"/>
              <a:t>أنوك بى بى كوجى، إن إخرى خين نا اسنيو: أووه ان الو خين </a:t>
            </a:r>
            <a:endParaRPr lang="en-US" sz="3600" dirty="0"/>
          </a:p>
        </p:txBody>
      </p:sp>
      <p:sp>
        <p:nvSpPr>
          <p:cNvPr id="4" name="Text Placeholder 3"/>
          <p:cNvSpPr>
            <a:spLocks noGrp="1"/>
          </p:cNvSpPr>
          <p:nvPr>
            <p:ph type="body" sz="quarter" idx="3"/>
          </p:nvPr>
        </p:nvSpPr>
        <p:spPr>
          <a:xfrm>
            <a:off x="-1" y="5514533"/>
            <a:ext cx="9144000" cy="682357"/>
          </a:xfrm>
        </p:spPr>
        <p:txBody>
          <a:bodyPr/>
          <a:lstStyle/>
          <a:p>
            <a:r>
              <a:rPr lang="en-US" dirty="0" err="1"/>
              <a:t>Anok</a:t>
            </a:r>
            <a:r>
              <a:rPr lang="en-US" dirty="0"/>
              <a:t> </a:t>
            </a:r>
            <a:r>
              <a:rPr lang="en-US" dirty="0" err="1"/>
              <a:t>pe</a:t>
            </a:r>
            <a:r>
              <a:rPr lang="en-US" dirty="0"/>
              <a:t> </a:t>
            </a:r>
            <a:r>
              <a:rPr lang="en-US" dirty="0" err="1"/>
              <a:t>pikouji</a:t>
            </a:r>
            <a:r>
              <a:rPr lang="en-US" dirty="0"/>
              <a:t> `</a:t>
            </a:r>
            <a:r>
              <a:rPr lang="en-US" dirty="0" err="1"/>
              <a:t>n`qryi</a:t>
            </a:r>
            <a:r>
              <a:rPr lang="en-US" dirty="0"/>
              <a:t> </a:t>
            </a:r>
            <a:r>
              <a:rPr lang="en-US" dirty="0" err="1"/>
              <a:t>qen</a:t>
            </a:r>
            <a:r>
              <a:rPr lang="en-US" dirty="0"/>
              <a:t> </a:t>
            </a:r>
            <a:r>
              <a:rPr lang="en-US" dirty="0" err="1"/>
              <a:t>na`cnyou</a:t>
            </a:r>
            <a:r>
              <a:rPr lang="en-US" dirty="0"/>
              <a:t>@ </a:t>
            </a:r>
            <a:r>
              <a:rPr lang="en-US" dirty="0" err="1"/>
              <a:t>ouoh</a:t>
            </a:r>
            <a:r>
              <a:rPr lang="en-US" dirty="0"/>
              <a:t> `</a:t>
            </a:r>
            <a:r>
              <a:rPr lang="en-US" dirty="0" err="1"/>
              <a:t>n`alou</a:t>
            </a:r>
            <a:r>
              <a:rPr lang="en-US" dirty="0"/>
              <a:t> </a:t>
            </a:r>
            <a:r>
              <a:rPr lang="en-US" dirty="0" err="1"/>
              <a:t>qen</a:t>
            </a:r>
            <a:r>
              <a:rPr lang="en-US" dirty="0"/>
              <a:t> </a:t>
            </a:r>
          </a:p>
        </p:txBody>
      </p:sp>
    </p:spTree>
    <p:extLst>
      <p:ext uri="{BB962C8B-B14F-4D97-AF65-F5344CB8AC3E}">
        <p14:creationId xmlns:p14="http://schemas.microsoft.com/office/powerpoint/2010/main" val="1520096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 إيني إن هان ثيُّو : إيفول خين نيف آهور : أف نيفي إنصا ني إشِّين : شا إنتوو فيري إيفول.</a:t>
            </a:r>
          </a:p>
        </p:txBody>
      </p:sp>
      <p:sp>
        <p:nvSpPr>
          <p:cNvPr id="6" name="Text Placeholder 5"/>
          <p:cNvSpPr>
            <a:spLocks noGrp="1"/>
          </p:cNvSpPr>
          <p:nvPr>
            <p:ph type="body" sz="quarter" idx="11"/>
          </p:nvPr>
        </p:nvSpPr>
        <p:spPr/>
        <p:txBody>
          <a:bodyPr/>
          <a:lstStyle/>
          <a:p>
            <a:r>
              <a:rPr lang="ar-EG" dirty="0"/>
              <a:t>أخرج الرياح : من خباياها : نفخ في الأشجار : حتى أزهرت.</a:t>
            </a:r>
          </a:p>
        </p:txBody>
      </p:sp>
      <p:sp>
        <p:nvSpPr>
          <p:cNvPr id="7" name="Text Placeholder 6"/>
          <p:cNvSpPr>
            <a:spLocks noGrp="1"/>
          </p:cNvSpPr>
          <p:nvPr>
            <p:ph type="body" sz="quarter" idx="12"/>
          </p:nvPr>
        </p:nvSpPr>
        <p:spPr/>
        <p:txBody>
          <a:bodyPr/>
          <a:lstStyle/>
          <a:p>
            <a:r>
              <a:rPr lang="en-US" sz="3200" dirty="0"/>
              <a:t>A4`ini `nhan013ov : `</a:t>
            </a:r>
            <a:r>
              <a:rPr lang="en-US" sz="3200" dirty="0" err="1"/>
              <a:t>ebolqen</a:t>
            </a:r>
            <a:r>
              <a:rPr lang="en-US" sz="3200" dirty="0"/>
              <a:t> ne4`ahwr : a4ni4i `</a:t>
            </a:r>
            <a:r>
              <a:rPr lang="en-US" sz="3200" dirty="0" err="1"/>
              <a:t>nca</a:t>
            </a:r>
            <a:r>
              <a:rPr lang="en-US" sz="3200" dirty="0"/>
              <a:t> ni`223n : 2a`ntovfiri `</a:t>
            </a:r>
            <a:r>
              <a:rPr lang="en-US" sz="3200" dirty="0" err="1"/>
              <a:t>ebol</a:t>
            </a:r>
            <a:r>
              <a:rPr lang="en-US" sz="3200" dirty="0"/>
              <a:t>. </a:t>
            </a:r>
          </a:p>
        </p:txBody>
      </p:sp>
    </p:spTree>
    <p:extLst>
      <p:ext uri="{BB962C8B-B14F-4D97-AF65-F5344CB8AC3E}">
        <p14:creationId xmlns:p14="http://schemas.microsoft.com/office/powerpoint/2010/main" val="35613673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والصفارة والقصبة وسائر أنواع المعازف خر جميع الشعوب والأمم والقبائل والألسنة وسجدوا للتمثال الذهبي الذي أقامه نبوخذ نصر الملك. حينئذ تقدم كلدانيون ووشوا باليهود وأجابوا وكلموا نبوخذ نصر الملك قائلين يحيا</a:t>
            </a:r>
            <a:endParaRPr lang="en-US" dirty="0"/>
          </a:p>
        </p:txBody>
      </p:sp>
    </p:spTree>
    <p:extLst>
      <p:ext uri="{BB962C8B-B14F-4D97-AF65-F5344CB8AC3E}">
        <p14:creationId xmlns:p14="http://schemas.microsoft.com/office/powerpoint/2010/main" val="3772937763"/>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241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32015"/>
            <a:ext cx="9144000" cy="782371"/>
          </a:xfrm>
        </p:spPr>
        <p:txBody>
          <a:bodyPr>
            <a:normAutofit fontScale="90000"/>
          </a:bodyPr>
          <a:lstStyle/>
          <a:p>
            <a:r>
              <a:rPr lang="ar-EG" dirty="0"/>
              <a:t>هلليلويا هذا هو</a:t>
            </a:r>
            <a:r>
              <a:rPr lang="en-US" dirty="0"/>
              <a:t> </a:t>
            </a:r>
            <a:r>
              <a:rPr lang="ar-EG" dirty="0"/>
              <a:t>اليوم الذي صنعه</a:t>
            </a:r>
            <a:r>
              <a:rPr lang="en-US" dirty="0"/>
              <a:t> </a:t>
            </a:r>
            <a:r>
              <a:rPr lang="ar-EG" dirty="0"/>
              <a:t>الرب فلنفرح ونبتهج فيه</a:t>
            </a:r>
            <a:endParaRPr lang="en-US" dirty="0"/>
          </a:p>
        </p:txBody>
      </p:sp>
      <p:sp>
        <p:nvSpPr>
          <p:cNvPr id="3" name="Text Placeholder 2"/>
          <p:cNvSpPr>
            <a:spLocks noGrp="1"/>
          </p:cNvSpPr>
          <p:nvPr>
            <p:ph type="body" idx="1"/>
          </p:nvPr>
        </p:nvSpPr>
        <p:spPr/>
        <p:txBody>
          <a:bodyPr/>
          <a:lstStyle/>
          <a:p>
            <a:r>
              <a:rPr lang="ar-EG" dirty="0"/>
              <a:t>الليلويا فاى بيه بى  ايه هوؤ ايطا ابشويس ثاميوف. مارين ثيليل انتين اونوف اممون انخيتف.</a:t>
            </a:r>
          </a:p>
        </p:txBody>
      </p:sp>
      <p:sp>
        <p:nvSpPr>
          <p:cNvPr id="4" name="Text Placeholder 3"/>
          <p:cNvSpPr>
            <a:spLocks noGrp="1"/>
          </p:cNvSpPr>
          <p:nvPr>
            <p:ph type="body" sz="quarter" idx="3"/>
          </p:nvPr>
        </p:nvSpPr>
        <p:spPr>
          <a:xfrm>
            <a:off x="0" y="5240568"/>
            <a:ext cx="9144000" cy="682357"/>
          </a:xfrm>
        </p:spPr>
        <p:txBody>
          <a:bodyPr/>
          <a:lstStyle/>
          <a:p>
            <a:r>
              <a:rPr lang="en-US" sz="2800" dirty="0" err="1"/>
              <a:t>Allylouia</a:t>
            </a:r>
            <a:r>
              <a:rPr lang="en-US" sz="2800" dirty="0"/>
              <a:t>  </a:t>
            </a:r>
            <a:r>
              <a:rPr lang="en-US" sz="2800" dirty="0" err="1"/>
              <a:t>Vai</a:t>
            </a:r>
            <a:r>
              <a:rPr lang="en-US" sz="2800" dirty="0"/>
              <a:t> </a:t>
            </a:r>
            <a:r>
              <a:rPr lang="en-US" sz="2800" dirty="0" err="1"/>
              <a:t>pe</a:t>
            </a:r>
            <a:r>
              <a:rPr lang="en-US" sz="2800" dirty="0"/>
              <a:t> </a:t>
            </a:r>
            <a:r>
              <a:rPr lang="en-US" sz="2800" dirty="0" err="1"/>
              <a:t>pi`ehoou</a:t>
            </a:r>
            <a:r>
              <a:rPr lang="en-US" sz="2800" dirty="0"/>
              <a:t> `eta `P=o=c ;</a:t>
            </a:r>
            <a:r>
              <a:rPr lang="en-US" sz="2800" dirty="0" err="1"/>
              <a:t>amiof</a:t>
            </a:r>
            <a:r>
              <a:rPr lang="en-US" sz="2800" dirty="0"/>
              <a:t>@ </a:t>
            </a:r>
            <a:r>
              <a:rPr lang="en-US" sz="2800" dirty="0" err="1"/>
              <a:t>maren;elyl</a:t>
            </a:r>
            <a:r>
              <a:rPr lang="en-US" sz="2800" dirty="0"/>
              <a:t> `</a:t>
            </a:r>
            <a:r>
              <a:rPr lang="en-US" sz="2800" dirty="0" err="1"/>
              <a:t>nten`ounof</a:t>
            </a:r>
            <a:r>
              <a:rPr lang="en-US" sz="2800" dirty="0"/>
              <a:t> `</a:t>
            </a:r>
            <a:r>
              <a:rPr lang="en-US" sz="2800" dirty="0" err="1"/>
              <a:t>mmon</a:t>
            </a:r>
            <a:r>
              <a:rPr lang="en-US" sz="2800" dirty="0"/>
              <a:t> `</a:t>
            </a:r>
            <a:r>
              <a:rPr lang="en-US" sz="2800" dirty="0" err="1"/>
              <a:t>nqytf</a:t>
            </a:r>
            <a:endParaRPr lang="en-US" sz="2800" dirty="0"/>
          </a:p>
        </p:txBody>
      </p:sp>
    </p:spTree>
    <p:extLst>
      <p:ext uri="{BB962C8B-B14F-4D97-AF65-F5344CB8AC3E}">
        <p14:creationId xmlns:p14="http://schemas.microsoft.com/office/powerpoint/2010/main" val="1875184841"/>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 y="4288472"/>
            <a:ext cx="9144000" cy="782371"/>
          </a:xfrm>
        </p:spPr>
        <p:txBody>
          <a:bodyPr>
            <a:noAutofit/>
          </a:bodyPr>
          <a:lstStyle/>
          <a:p>
            <a:r>
              <a:rPr lang="ar-EG" sz="3200" dirty="0"/>
              <a:t>يا رب خلصنا</a:t>
            </a:r>
            <a:r>
              <a:rPr lang="en-US" sz="3200" dirty="0"/>
              <a:t> </a:t>
            </a:r>
            <a:r>
              <a:rPr lang="ar-EG" sz="3200" dirty="0"/>
              <a:t> يارب سهل سبلنا، </a:t>
            </a:r>
            <a:r>
              <a:rPr lang="en-US" sz="3200" dirty="0"/>
              <a:t> </a:t>
            </a:r>
            <a:r>
              <a:rPr lang="ar-EG" sz="3200" dirty="0"/>
              <a:t>مبارك الآتي باسم الرب</a:t>
            </a:r>
            <a:r>
              <a:rPr lang="en-US" sz="3200" dirty="0"/>
              <a:t> </a:t>
            </a:r>
            <a:r>
              <a:rPr lang="ar-EG" sz="3200" dirty="0"/>
              <a:t>هلليلويا.</a:t>
            </a:r>
            <a:endParaRPr lang="en-US" sz="3200" dirty="0"/>
          </a:p>
        </p:txBody>
      </p:sp>
      <p:sp>
        <p:nvSpPr>
          <p:cNvPr id="6" name="Text Placeholder 5"/>
          <p:cNvSpPr>
            <a:spLocks noGrp="1"/>
          </p:cNvSpPr>
          <p:nvPr>
            <p:ph type="body" idx="1"/>
          </p:nvPr>
        </p:nvSpPr>
        <p:spPr/>
        <p:txBody>
          <a:bodyPr/>
          <a:lstStyle/>
          <a:p>
            <a:r>
              <a:rPr lang="ar-EG" dirty="0"/>
              <a:t>او ابشويس إك إيه ناهمين</a:t>
            </a:r>
            <a:r>
              <a:rPr lang="en-US" dirty="0"/>
              <a:t> </a:t>
            </a:r>
            <a:r>
              <a:rPr lang="ar-EG" dirty="0"/>
              <a:t>أو ابشويس إك إيه</a:t>
            </a:r>
            <a:r>
              <a:rPr lang="en-US" dirty="0"/>
              <a:t> </a:t>
            </a:r>
            <a:r>
              <a:rPr lang="ar-EG" dirty="0"/>
              <a:t>سوتين نين مويت: افئزماروؤت انجيه في اثنيو خين افران ام ابشويس الليلويا</a:t>
            </a:r>
          </a:p>
        </p:txBody>
      </p:sp>
      <p:sp>
        <p:nvSpPr>
          <p:cNvPr id="7" name="Text Placeholder 6"/>
          <p:cNvSpPr>
            <a:spLocks noGrp="1"/>
          </p:cNvSpPr>
          <p:nvPr>
            <p:ph type="body" sz="quarter" idx="3"/>
          </p:nvPr>
        </p:nvSpPr>
        <p:spPr>
          <a:xfrm>
            <a:off x="0" y="5218796"/>
            <a:ext cx="9144000" cy="682357"/>
          </a:xfrm>
        </p:spPr>
        <p:txBody>
          <a:bodyPr/>
          <a:lstStyle/>
          <a:p>
            <a:r>
              <a:rPr lang="en-US" sz="2800" dirty="0"/>
              <a:t>w `P=o=c </a:t>
            </a:r>
            <a:r>
              <a:rPr lang="en-US" sz="2800" dirty="0" err="1"/>
              <a:t>ek`enahmen</a:t>
            </a:r>
            <a:r>
              <a:rPr lang="en-US" sz="2800" dirty="0"/>
              <a:t>@ `w `P=o=c </a:t>
            </a:r>
            <a:r>
              <a:rPr lang="en-US" sz="2800" dirty="0" err="1"/>
              <a:t>ek`ecouten</a:t>
            </a:r>
            <a:r>
              <a:rPr lang="en-US" sz="2800" dirty="0"/>
              <a:t> </a:t>
            </a:r>
            <a:r>
              <a:rPr lang="en-US" sz="2800" dirty="0" err="1"/>
              <a:t>nenmwit</a:t>
            </a:r>
            <a:r>
              <a:rPr lang="en-US" sz="2800" dirty="0"/>
              <a:t>@ `</a:t>
            </a:r>
            <a:r>
              <a:rPr lang="en-US" sz="2800" dirty="0" err="1"/>
              <a:t>f`cmarwout</a:t>
            </a:r>
            <a:r>
              <a:rPr lang="en-US" sz="2800" dirty="0"/>
              <a:t> `</a:t>
            </a:r>
            <a:r>
              <a:rPr lang="en-US" sz="2800" dirty="0" err="1"/>
              <a:t>nje</a:t>
            </a:r>
            <a:r>
              <a:rPr lang="en-US" sz="2800" dirty="0"/>
              <a:t> </a:t>
            </a:r>
            <a:r>
              <a:rPr lang="en-US" sz="2800" dirty="0" err="1"/>
              <a:t>vy`e;nyou</a:t>
            </a:r>
            <a:r>
              <a:rPr lang="en-US" sz="2800" dirty="0"/>
              <a:t> </a:t>
            </a:r>
            <a:r>
              <a:rPr lang="en-US" sz="2800" dirty="0" err="1"/>
              <a:t>qen</a:t>
            </a:r>
            <a:r>
              <a:rPr lang="en-US" sz="2800" dirty="0"/>
              <a:t> `</a:t>
            </a:r>
            <a:r>
              <a:rPr lang="en-US" sz="2800" dirty="0" err="1"/>
              <a:t>vran</a:t>
            </a:r>
            <a:r>
              <a:rPr lang="en-US" sz="2800" dirty="0"/>
              <a:t> `</a:t>
            </a:r>
            <a:r>
              <a:rPr lang="en-US" sz="2800" dirty="0" err="1"/>
              <a:t>m`P</a:t>
            </a:r>
            <a:r>
              <a:rPr lang="en-US" sz="2800" dirty="0"/>
              <a:t>=o=c@ =a=l</a:t>
            </a:r>
          </a:p>
        </p:txBody>
      </p:sp>
    </p:spTree>
    <p:extLst>
      <p:ext uri="{BB962C8B-B14F-4D97-AF65-F5344CB8AC3E}">
        <p14:creationId xmlns:p14="http://schemas.microsoft.com/office/powerpoint/2010/main" val="1959287906"/>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ar-EG" dirty="0"/>
              <a:t>باسم الآب والإبن </a:t>
            </a:r>
            <a:endParaRPr lang="en-US" dirty="0"/>
          </a:p>
        </p:txBody>
      </p:sp>
      <p:sp>
        <p:nvSpPr>
          <p:cNvPr id="9" name="Text Placeholder 8"/>
          <p:cNvSpPr>
            <a:spLocks noGrp="1"/>
          </p:cNvSpPr>
          <p:nvPr>
            <p:ph type="body" idx="1"/>
          </p:nvPr>
        </p:nvSpPr>
        <p:spPr>
          <a:xfrm>
            <a:off x="1" y="5891878"/>
            <a:ext cx="9143999" cy="808893"/>
          </a:xfrm>
        </p:spPr>
        <p:txBody>
          <a:bodyPr/>
          <a:lstStyle/>
          <a:p>
            <a:r>
              <a:rPr lang="ar-EG" sz="4000" dirty="0"/>
              <a:t>خين إفران إم إفيوت نيم إبشيرى </a:t>
            </a:r>
          </a:p>
        </p:txBody>
      </p:sp>
      <p:sp>
        <p:nvSpPr>
          <p:cNvPr id="10" name="Text Placeholder 9"/>
          <p:cNvSpPr>
            <a:spLocks noGrp="1"/>
          </p:cNvSpPr>
          <p:nvPr>
            <p:ph type="body" sz="quarter" idx="3"/>
          </p:nvPr>
        </p:nvSpPr>
        <p:spPr/>
        <p:txBody>
          <a:bodyPr/>
          <a:lstStyle/>
          <a:p>
            <a:r>
              <a:rPr lang="nl-NL" sz="4400" dirty="0"/>
              <a:t>"en `vran  `m~Viwt nem ~P]hri</a:t>
            </a:r>
          </a:p>
        </p:txBody>
      </p:sp>
    </p:spTree>
    <p:extLst>
      <p:ext uri="{BB962C8B-B14F-4D97-AF65-F5344CB8AC3E}">
        <p14:creationId xmlns:p14="http://schemas.microsoft.com/office/powerpoint/2010/main" val="2531857503"/>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ar-EG" dirty="0"/>
              <a:t>والروح القدس إله واحد </a:t>
            </a:r>
            <a:endParaRPr lang="en-US" dirty="0"/>
          </a:p>
        </p:txBody>
      </p:sp>
      <p:sp>
        <p:nvSpPr>
          <p:cNvPr id="12" name="Text Placeholder 11"/>
          <p:cNvSpPr>
            <a:spLocks noGrp="1"/>
          </p:cNvSpPr>
          <p:nvPr>
            <p:ph type="body" idx="1"/>
          </p:nvPr>
        </p:nvSpPr>
        <p:spPr>
          <a:xfrm>
            <a:off x="1" y="5797110"/>
            <a:ext cx="9143999" cy="808893"/>
          </a:xfrm>
        </p:spPr>
        <p:txBody>
          <a:bodyPr/>
          <a:lstStyle/>
          <a:p>
            <a:r>
              <a:rPr lang="ar-EG" sz="4000" dirty="0"/>
              <a:t>نيم بى إبنيفما إثؤواب أونوتى إن أوأوت </a:t>
            </a:r>
          </a:p>
        </p:txBody>
      </p:sp>
      <p:sp>
        <p:nvSpPr>
          <p:cNvPr id="13" name="Text Placeholder 12"/>
          <p:cNvSpPr>
            <a:spLocks noGrp="1"/>
          </p:cNvSpPr>
          <p:nvPr>
            <p:ph type="body" sz="quarter" idx="3"/>
          </p:nvPr>
        </p:nvSpPr>
        <p:spPr/>
        <p:txBody>
          <a:bodyPr/>
          <a:lstStyle/>
          <a:p>
            <a:r>
              <a:rPr lang="pt-BR" sz="4800" dirty="0"/>
              <a:t>nem Pi`pneuma `eqouab ounou; `nouwt</a:t>
            </a:r>
          </a:p>
        </p:txBody>
      </p:sp>
    </p:spTree>
    <p:extLst>
      <p:ext uri="{BB962C8B-B14F-4D97-AF65-F5344CB8AC3E}">
        <p14:creationId xmlns:p14="http://schemas.microsoft.com/office/powerpoint/2010/main" val="534654163"/>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ar-EG" sz="4800" dirty="0"/>
              <a:t>مبارك الله الآب ضابط الكل</a:t>
            </a:r>
            <a:endParaRPr lang="en-US" sz="4800" dirty="0"/>
          </a:p>
        </p:txBody>
      </p:sp>
      <p:sp>
        <p:nvSpPr>
          <p:cNvPr id="12" name="Text Placeholder 11"/>
          <p:cNvSpPr>
            <a:spLocks noGrp="1"/>
          </p:cNvSpPr>
          <p:nvPr>
            <p:ph type="body" idx="1"/>
          </p:nvPr>
        </p:nvSpPr>
        <p:spPr>
          <a:xfrm>
            <a:off x="1" y="5816878"/>
            <a:ext cx="9143999" cy="808893"/>
          </a:xfrm>
        </p:spPr>
        <p:txBody>
          <a:bodyPr/>
          <a:lstStyle/>
          <a:p>
            <a:r>
              <a:rPr lang="ar-EG" sz="4000" dirty="0"/>
              <a:t>إف إزماروؤوت إنجى </a:t>
            </a:r>
            <a:r>
              <a:rPr lang="en-US" sz="4000" dirty="0"/>
              <a:t> </a:t>
            </a:r>
            <a:r>
              <a:rPr lang="ar-EG" sz="4000" dirty="0"/>
              <a:t>إفنوتى إفيوت بي بانطوكرارطور </a:t>
            </a:r>
          </a:p>
        </p:txBody>
      </p:sp>
      <p:sp>
        <p:nvSpPr>
          <p:cNvPr id="13" name="Text Placeholder 12"/>
          <p:cNvSpPr>
            <a:spLocks noGrp="1"/>
          </p:cNvSpPr>
          <p:nvPr>
            <p:ph type="body" sz="quarter" idx="3"/>
          </p:nvPr>
        </p:nvSpPr>
        <p:spPr/>
        <p:txBody>
          <a:bodyPr/>
          <a:lstStyle/>
          <a:p>
            <a:r>
              <a:rPr lang="en-US" sz="4000" dirty="0" err="1"/>
              <a:t>F`cmarwout</a:t>
            </a:r>
            <a:r>
              <a:rPr lang="en-US" sz="4000" dirty="0"/>
              <a:t> `</a:t>
            </a:r>
            <a:r>
              <a:rPr lang="en-US" sz="4000" dirty="0" err="1"/>
              <a:t>nje</a:t>
            </a:r>
            <a:r>
              <a:rPr lang="en-US" sz="4000" dirty="0"/>
              <a:t> V; ~</a:t>
            </a:r>
            <a:r>
              <a:rPr lang="en-US" sz="4000" dirty="0" err="1"/>
              <a:t>Viwt</a:t>
            </a:r>
            <a:r>
              <a:rPr lang="en-US" sz="4000" dirty="0"/>
              <a:t> </a:t>
            </a:r>
            <a:r>
              <a:rPr lang="en-US" sz="4000" dirty="0" err="1"/>
              <a:t>pipantokratwr</a:t>
            </a:r>
            <a:endParaRPr lang="en-US" sz="4000" dirty="0"/>
          </a:p>
        </p:txBody>
      </p:sp>
    </p:spTree>
    <p:extLst>
      <p:ext uri="{BB962C8B-B14F-4D97-AF65-F5344CB8AC3E}">
        <p14:creationId xmlns:p14="http://schemas.microsoft.com/office/powerpoint/2010/main" val="4251258920"/>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ar-EG" sz="6000" dirty="0"/>
              <a:t>آمين</a:t>
            </a:r>
            <a:endParaRPr lang="en-US" sz="6000" dirty="0"/>
          </a:p>
        </p:txBody>
      </p:sp>
      <p:sp>
        <p:nvSpPr>
          <p:cNvPr id="12" name="Text Placeholder 11"/>
          <p:cNvSpPr>
            <a:spLocks noGrp="1"/>
          </p:cNvSpPr>
          <p:nvPr>
            <p:ph type="body" idx="1"/>
          </p:nvPr>
        </p:nvSpPr>
        <p:spPr/>
        <p:txBody>
          <a:bodyPr/>
          <a:lstStyle/>
          <a:p>
            <a:r>
              <a:rPr lang="ar-EG" sz="5400" dirty="0"/>
              <a:t>آمين</a:t>
            </a:r>
          </a:p>
        </p:txBody>
      </p:sp>
      <p:sp>
        <p:nvSpPr>
          <p:cNvPr id="13" name="Text Placeholder 12"/>
          <p:cNvSpPr>
            <a:spLocks noGrp="1"/>
          </p:cNvSpPr>
          <p:nvPr>
            <p:ph type="body" sz="quarter" idx="3"/>
          </p:nvPr>
        </p:nvSpPr>
        <p:spPr>
          <a:xfrm>
            <a:off x="0" y="5342168"/>
            <a:ext cx="9144000" cy="682357"/>
          </a:xfrm>
        </p:spPr>
        <p:txBody>
          <a:bodyPr/>
          <a:lstStyle/>
          <a:p>
            <a:r>
              <a:rPr lang="en-US" sz="4800" dirty="0" err="1"/>
              <a:t>Amhn</a:t>
            </a:r>
            <a:endParaRPr lang="en-US" sz="4800" dirty="0"/>
          </a:p>
        </p:txBody>
      </p:sp>
    </p:spTree>
    <p:extLst>
      <p:ext uri="{BB962C8B-B14F-4D97-AF65-F5344CB8AC3E}">
        <p14:creationId xmlns:p14="http://schemas.microsoft.com/office/powerpoint/2010/main" val="1865396949"/>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ar-EG" sz="5400" dirty="0"/>
              <a:t>مبارك إبنه الوحيد</a:t>
            </a:r>
            <a:endParaRPr lang="en-US" sz="5400" dirty="0"/>
          </a:p>
        </p:txBody>
      </p:sp>
      <p:sp>
        <p:nvSpPr>
          <p:cNvPr id="12" name="Text Placeholder 11"/>
          <p:cNvSpPr>
            <a:spLocks noGrp="1"/>
          </p:cNvSpPr>
          <p:nvPr>
            <p:ph type="body" idx="1"/>
          </p:nvPr>
        </p:nvSpPr>
        <p:spPr>
          <a:xfrm>
            <a:off x="1" y="5935421"/>
            <a:ext cx="9143999" cy="808893"/>
          </a:xfrm>
        </p:spPr>
        <p:txBody>
          <a:bodyPr/>
          <a:lstStyle/>
          <a:p>
            <a:r>
              <a:rPr lang="ar-EG" sz="4000" dirty="0"/>
              <a:t>إف إزماروؤت إنجى بيف مونوجينيس إنشيرى</a:t>
            </a:r>
          </a:p>
        </p:txBody>
      </p:sp>
      <p:sp>
        <p:nvSpPr>
          <p:cNvPr id="13" name="Text Placeholder 12"/>
          <p:cNvSpPr>
            <a:spLocks noGrp="1"/>
          </p:cNvSpPr>
          <p:nvPr>
            <p:ph type="body" sz="quarter" idx="3"/>
          </p:nvPr>
        </p:nvSpPr>
        <p:spPr/>
        <p:txBody>
          <a:bodyPr/>
          <a:lstStyle/>
          <a:p>
            <a:r>
              <a:rPr lang="en-US" sz="4400" dirty="0" err="1"/>
              <a:t>F`cmarwout</a:t>
            </a:r>
            <a:r>
              <a:rPr lang="en-US" sz="4400" dirty="0"/>
              <a:t>  `</a:t>
            </a:r>
            <a:r>
              <a:rPr lang="en-US" sz="4400" dirty="0" err="1"/>
              <a:t>nje</a:t>
            </a:r>
            <a:r>
              <a:rPr lang="en-US" sz="4400" dirty="0"/>
              <a:t> </a:t>
            </a:r>
            <a:r>
              <a:rPr lang="en-US" sz="4400" dirty="0" err="1"/>
              <a:t>Pefmonogenhc</a:t>
            </a:r>
            <a:r>
              <a:rPr lang="en-US" sz="4400" dirty="0"/>
              <a:t>  `n}</a:t>
            </a:r>
            <a:r>
              <a:rPr lang="en-US" sz="4400" dirty="0" err="1"/>
              <a:t>hri</a:t>
            </a:r>
            <a:endParaRPr lang="en-US" sz="4400" dirty="0"/>
          </a:p>
        </p:txBody>
      </p:sp>
    </p:spTree>
    <p:extLst>
      <p:ext uri="{BB962C8B-B14F-4D97-AF65-F5344CB8AC3E}">
        <p14:creationId xmlns:p14="http://schemas.microsoft.com/office/powerpoint/2010/main" val="727852201"/>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5558"/>
            <a:ext cx="9144000" cy="782371"/>
          </a:xfrm>
        </p:spPr>
        <p:txBody>
          <a:bodyPr>
            <a:normAutofit/>
          </a:bodyPr>
          <a:lstStyle/>
          <a:p>
            <a:r>
              <a:rPr lang="ar-EG" dirty="0"/>
              <a:t>يسوع المسيح ربنا</a:t>
            </a:r>
            <a:endParaRPr lang="en-US" dirty="0"/>
          </a:p>
        </p:txBody>
      </p:sp>
      <p:sp>
        <p:nvSpPr>
          <p:cNvPr id="3" name="Text Placeholder 2"/>
          <p:cNvSpPr>
            <a:spLocks noGrp="1"/>
          </p:cNvSpPr>
          <p:nvPr>
            <p:ph type="body" idx="1"/>
          </p:nvPr>
        </p:nvSpPr>
        <p:spPr/>
        <p:txBody>
          <a:bodyPr/>
          <a:lstStyle/>
          <a:p>
            <a:r>
              <a:rPr lang="ar-EG" sz="4400" dirty="0"/>
              <a:t>إيسوس بى إخرستوس بين شويس</a:t>
            </a:r>
          </a:p>
        </p:txBody>
      </p:sp>
      <p:sp>
        <p:nvSpPr>
          <p:cNvPr id="4" name="Text Placeholder 3"/>
          <p:cNvSpPr>
            <a:spLocks noGrp="1"/>
          </p:cNvSpPr>
          <p:nvPr>
            <p:ph type="body" sz="quarter" idx="3"/>
          </p:nvPr>
        </p:nvSpPr>
        <p:spPr>
          <a:xfrm>
            <a:off x="0" y="5366750"/>
            <a:ext cx="9144000" cy="682357"/>
          </a:xfrm>
        </p:spPr>
        <p:txBody>
          <a:bodyPr/>
          <a:lstStyle/>
          <a:p>
            <a:r>
              <a:rPr lang="en-US" sz="5400" dirty="0" err="1"/>
              <a:t>Ih</a:t>
            </a:r>
            <a:r>
              <a:rPr lang="en-US" sz="5400" dirty="0"/>
              <a:t>/c/ </a:t>
            </a:r>
            <a:r>
              <a:rPr lang="en-US" sz="5400" dirty="0" err="1"/>
              <a:t>Px</a:t>
            </a:r>
            <a:r>
              <a:rPr lang="en-US" sz="5400" dirty="0"/>
              <a:t>/c/ Pen_</a:t>
            </a:r>
          </a:p>
        </p:txBody>
      </p:sp>
    </p:spTree>
    <p:extLst>
      <p:ext uri="{BB962C8B-B14F-4D97-AF65-F5344CB8AC3E}">
        <p14:creationId xmlns:p14="http://schemas.microsoft.com/office/powerpoint/2010/main" val="2386457122"/>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ar-EG" sz="6000" dirty="0"/>
              <a:t>آمين</a:t>
            </a:r>
            <a:endParaRPr lang="en-US" sz="6000" dirty="0"/>
          </a:p>
        </p:txBody>
      </p:sp>
      <p:sp>
        <p:nvSpPr>
          <p:cNvPr id="12" name="Text Placeholder 11"/>
          <p:cNvSpPr>
            <a:spLocks noGrp="1"/>
          </p:cNvSpPr>
          <p:nvPr>
            <p:ph type="body" idx="1"/>
          </p:nvPr>
        </p:nvSpPr>
        <p:spPr/>
        <p:txBody>
          <a:bodyPr/>
          <a:lstStyle/>
          <a:p>
            <a:r>
              <a:rPr lang="ar-EG" sz="5400" dirty="0"/>
              <a:t>آمين</a:t>
            </a:r>
          </a:p>
        </p:txBody>
      </p:sp>
      <p:sp>
        <p:nvSpPr>
          <p:cNvPr id="13" name="Text Placeholder 12"/>
          <p:cNvSpPr>
            <a:spLocks noGrp="1"/>
          </p:cNvSpPr>
          <p:nvPr>
            <p:ph type="body" sz="quarter" idx="3"/>
          </p:nvPr>
        </p:nvSpPr>
        <p:spPr>
          <a:xfrm>
            <a:off x="0" y="5342168"/>
            <a:ext cx="9144000" cy="682357"/>
          </a:xfrm>
        </p:spPr>
        <p:txBody>
          <a:bodyPr/>
          <a:lstStyle/>
          <a:p>
            <a:r>
              <a:rPr lang="en-US" sz="4800" dirty="0" err="1"/>
              <a:t>Amhn</a:t>
            </a:r>
            <a:endParaRPr lang="en-US" sz="4800" dirty="0"/>
          </a:p>
        </p:txBody>
      </p:sp>
    </p:spTree>
    <p:extLst>
      <p:ext uri="{BB962C8B-B14F-4D97-AF65-F5344CB8AC3E}">
        <p14:creationId xmlns:p14="http://schemas.microsoft.com/office/powerpoint/2010/main" val="13055725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الملك إلى الأبد أنت أيها الملك أبرزت أمراً بأن كل إنسان يسمع صوت القرن والزمر والقيثار والقصبة والصفارة والمزمار وسائر آلات الملاهي ولم يخر ويسجد للتمثال الذهبي الذي نصبته ففي الحال يلقي في أتون النار</a:t>
            </a:r>
            <a:endParaRPr lang="en-US" dirty="0"/>
          </a:p>
        </p:txBody>
      </p:sp>
    </p:spTree>
    <p:extLst>
      <p:ext uri="{BB962C8B-B14F-4D97-AF65-F5344CB8AC3E}">
        <p14:creationId xmlns:p14="http://schemas.microsoft.com/office/powerpoint/2010/main" val="12503845"/>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8804"/>
            <a:ext cx="9144000" cy="782371"/>
          </a:xfrm>
        </p:spPr>
        <p:txBody>
          <a:bodyPr>
            <a:normAutofit/>
          </a:bodyPr>
          <a:lstStyle/>
          <a:p>
            <a:r>
              <a:rPr lang="ar-EG" sz="4400" dirty="0"/>
              <a:t>مبارك الروح القدس المعزي</a:t>
            </a:r>
            <a:endParaRPr lang="en-US" sz="4400" dirty="0"/>
          </a:p>
        </p:txBody>
      </p:sp>
      <p:sp>
        <p:nvSpPr>
          <p:cNvPr id="3" name="Text Placeholder 2"/>
          <p:cNvSpPr>
            <a:spLocks noGrp="1"/>
          </p:cNvSpPr>
          <p:nvPr>
            <p:ph type="body" idx="1"/>
          </p:nvPr>
        </p:nvSpPr>
        <p:spPr/>
        <p:txBody>
          <a:bodyPr/>
          <a:lstStyle/>
          <a:p>
            <a:r>
              <a:rPr lang="ar-EG" sz="4000" dirty="0"/>
              <a:t>إف إزماروؤت إنجى بي إبنيفما إثؤواب إمباراكليتون</a:t>
            </a:r>
          </a:p>
        </p:txBody>
      </p:sp>
      <p:sp>
        <p:nvSpPr>
          <p:cNvPr id="4" name="Text Placeholder 3"/>
          <p:cNvSpPr>
            <a:spLocks noGrp="1"/>
          </p:cNvSpPr>
          <p:nvPr>
            <p:ph type="body" sz="quarter" idx="3"/>
          </p:nvPr>
        </p:nvSpPr>
        <p:spPr>
          <a:xfrm>
            <a:off x="-1" y="5508543"/>
            <a:ext cx="9144000" cy="682357"/>
          </a:xfrm>
        </p:spPr>
        <p:txBody>
          <a:bodyPr/>
          <a:lstStyle/>
          <a:p>
            <a:r>
              <a:rPr lang="en-US" sz="4000" dirty="0" err="1"/>
              <a:t>F`cmarwout</a:t>
            </a:r>
            <a:r>
              <a:rPr lang="en-US" sz="4000" dirty="0"/>
              <a:t> `</a:t>
            </a:r>
            <a:r>
              <a:rPr lang="en-US" sz="4000" dirty="0" err="1"/>
              <a:t>nje</a:t>
            </a:r>
            <a:r>
              <a:rPr lang="en-US" sz="4000" dirty="0"/>
              <a:t> </a:t>
            </a:r>
            <a:r>
              <a:rPr lang="en-US" sz="4000" dirty="0" err="1"/>
              <a:t>Pi`pneuma</a:t>
            </a:r>
            <a:r>
              <a:rPr lang="en-US" sz="4000" dirty="0"/>
              <a:t> `</a:t>
            </a:r>
            <a:r>
              <a:rPr lang="en-US" sz="4000" dirty="0" err="1"/>
              <a:t>eqouab</a:t>
            </a:r>
            <a:r>
              <a:rPr lang="en-US" sz="4000" dirty="0"/>
              <a:t> `</a:t>
            </a:r>
            <a:r>
              <a:rPr lang="en-US" sz="4000" dirty="0" err="1"/>
              <a:t>mparaklhton</a:t>
            </a:r>
            <a:endParaRPr lang="en-US" sz="4000" dirty="0"/>
          </a:p>
        </p:txBody>
      </p:sp>
    </p:spTree>
    <p:extLst>
      <p:ext uri="{BB962C8B-B14F-4D97-AF65-F5344CB8AC3E}">
        <p14:creationId xmlns:p14="http://schemas.microsoft.com/office/powerpoint/2010/main" val="3678368944"/>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ar-EG" sz="6000" dirty="0"/>
              <a:t>آمين</a:t>
            </a:r>
            <a:endParaRPr lang="en-US" sz="6000" dirty="0"/>
          </a:p>
        </p:txBody>
      </p:sp>
      <p:sp>
        <p:nvSpPr>
          <p:cNvPr id="12" name="Text Placeholder 11"/>
          <p:cNvSpPr>
            <a:spLocks noGrp="1"/>
          </p:cNvSpPr>
          <p:nvPr>
            <p:ph type="body" idx="1"/>
          </p:nvPr>
        </p:nvSpPr>
        <p:spPr/>
        <p:txBody>
          <a:bodyPr/>
          <a:lstStyle/>
          <a:p>
            <a:r>
              <a:rPr lang="ar-EG" sz="5400" dirty="0"/>
              <a:t>آمين</a:t>
            </a:r>
          </a:p>
        </p:txBody>
      </p:sp>
      <p:sp>
        <p:nvSpPr>
          <p:cNvPr id="13" name="Text Placeholder 12"/>
          <p:cNvSpPr>
            <a:spLocks noGrp="1"/>
          </p:cNvSpPr>
          <p:nvPr>
            <p:ph type="body" sz="quarter" idx="3"/>
          </p:nvPr>
        </p:nvSpPr>
        <p:spPr>
          <a:xfrm>
            <a:off x="0" y="5342168"/>
            <a:ext cx="9144000" cy="682357"/>
          </a:xfrm>
        </p:spPr>
        <p:txBody>
          <a:bodyPr/>
          <a:lstStyle/>
          <a:p>
            <a:r>
              <a:rPr lang="en-US" sz="4800" dirty="0" err="1"/>
              <a:t>Amhn</a:t>
            </a:r>
            <a:endParaRPr lang="en-US" sz="4800" dirty="0"/>
          </a:p>
        </p:txBody>
      </p:sp>
    </p:spTree>
    <p:extLst>
      <p:ext uri="{BB962C8B-B14F-4D97-AF65-F5344CB8AC3E}">
        <p14:creationId xmlns:p14="http://schemas.microsoft.com/office/powerpoint/2010/main" val="981850855"/>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واحد هو الآب القدوس </a:t>
            </a:r>
            <a:endParaRPr lang="en-US" dirty="0"/>
          </a:p>
        </p:txBody>
      </p:sp>
      <p:sp>
        <p:nvSpPr>
          <p:cNvPr id="3" name="Text Placeholder 2"/>
          <p:cNvSpPr>
            <a:spLocks noGrp="1"/>
          </p:cNvSpPr>
          <p:nvPr>
            <p:ph type="body" idx="1"/>
          </p:nvPr>
        </p:nvSpPr>
        <p:spPr/>
        <p:txBody>
          <a:bodyPr/>
          <a:lstStyle/>
          <a:p>
            <a:r>
              <a:rPr lang="ar-EG" sz="4400" dirty="0"/>
              <a:t>إسباتير آجيوس </a:t>
            </a:r>
          </a:p>
        </p:txBody>
      </p:sp>
      <p:sp>
        <p:nvSpPr>
          <p:cNvPr id="4" name="Text Placeholder 3"/>
          <p:cNvSpPr>
            <a:spLocks noGrp="1"/>
          </p:cNvSpPr>
          <p:nvPr>
            <p:ph type="body" sz="quarter" idx="3"/>
          </p:nvPr>
        </p:nvSpPr>
        <p:spPr>
          <a:xfrm>
            <a:off x="-1" y="5406943"/>
            <a:ext cx="9144000" cy="682357"/>
          </a:xfrm>
        </p:spPr>
        <p:txBody>
          <a:bodyPr/>
          <a:lstStyle/>
          <a:p>
            <a:r>
              <a:rPr lang="en-US" sz="4800" dirty="0" err="1"/>
              <a:t>Ic</a:t>
            </a:r>
            <a:r>
              <a:rPr lang="en-US" sz="4800" dirty="0"/>
              <a:t> </a:t>
            </a:r>
            <a:r>
              <a:rPr lang="en-US" sz="4800" dirty="0" err="1"/>
              <a:t>Pathr</a:t>
            </a:r>
            <a:r>
              <a:rPr lang="en-US" sz="4800" dirty="0"/>
              <a:t>  `</a:t>
            </a:r>
            <a:r>
              <a:rPr lang="en-US" sz="4800" dirty="0" err="1"/>
              <a:t>agioc</a:t>
            </a:r>
            <a:r>
              <a:rPr lang="en-US" sz="4800" dirty="0"/>
              <a:t> </a:t>
            </a:r>
          </a:p>
        </p:txBody>
      </p:sp>
    </p:spTree>
    <p:extLst>
      <p:ext uri="{BB962C8B-B14F-4D97-AF65-F5344CB8AC3E}">
        <p14:creationId xmlns:p14="http://schemas.microsoft.com/office/powerpoint/2010/main" val="3042072607"/>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واحد هو الابن القدوس </a:t>
            </a:r>
            <a:endParaRPr lang="en-US" sz="4800" dirty="0"/>
          </a:p>
        </p:txBody>
      </p:sp>
      <p:sp>
        <p:nvSpPr>
          <p:cNvPr id="3" name="Text Placeholder 2"/>
          <p:cNvSpPr>
            <a:spLocks noGrp="1"/>
          </p:cNvSpPr>
          <p:nvPr>
            <p:ph type="body" idx="1"/>
          </p:nvPr>
        </p:nvSpPr>
        <p:spPr/>
        <p:txBody>
          <a:bodyPr/>
          <a:lstStyle/>
          <a:p>
            <a:r>
              <a:rPr lang="ar-SA" sz="4800" dirty="0"/>
              <a:t>إس إيوس</a:t>
            </a:r>
            <a:r>
              <a:rPr lang="en-US" sz="4800" dirty="0"/>
              <a:t> </a:t>
            </a:r>
            <a:r>
              <a:rPr lang="ar-SA" sz="4800" dirty="0"/>
              <a:t>آجيوس</a:t>
            </a:r>
            <a:endParaRPr lang="ar-EG" sz="4800" dirty="0"/>
          </a:p>
        </p:txBody>
      </p:sp>
      <p:sp>
        <p:nvSpPr>
          <p:cNvPr id="4" name="Text Placeholder 3"/>
          <p:cNvSpPr>
            <a:spLocks noGrp="1"/>
          </p:cNvSpPr>
          <p:nvPr>
            <p:ph type="body" sz="quarter" idx="3"/>
          </p:nvPr>
        </p:nvSpPr>
        <p:spPr>
          <a:xfrm>
            <a:off x="-1" y="5366750"/>
            <a:ext cx="9144000" cy="682357"/>
          </a:xfrm>
        </p:spPr>
        <p:txBody>
          <a:bodyPr/>
          <a:lstStyle/>
          <a:p>
            <a:r>
              <a:rPr lang="en-US" sz="5400" dirty="0" err="1"/>
              <a:t>ic</a:t>
            </a:r>
            <a:r>
              <a:rPr lang="en-US" sz="5400" dirty="0"/>
              <a:t> </a:t>
            </a:r>
            <a:r>
              <a:rPr lang="en-US" sz="5400" dirty="0" err="1"/>
              <a:t>Uioc</a:t>
            </a:r>
            <a:r>
              <a:rPr lang="ar-EG" sz="5400" dirty="0"/>
              <a:t> </a:t>
            </a:r>
            <a:r>
              <a:rPr lang="en-US" sz="5400" dirty="0"/>
              <a:t>`</a:t>
            </a:r>
            <a:r>
              <a:rPr lang="en-US" sz="5400" dirty="0" err="1"/>
              <a:t>agioc</a:t>
            </a:r>
            <a:endParaRPr lang="en-US" sz="5400" dirty="0"/>
          </a:p>
        </p:txBody>
      </p:sp>
    </p:spTree>
    <p:extLst>
      <p:ext uri="{BB962C8B-B14F-4D97-AF65-F5344CB8AC3E}">
        <p14:creationId xmlns:p14="http://schemas.microsoft.com/office/powerpoint/2010/main" val="1171336719"/>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واحد هو الروح القدس آمين</a:t>
            </a:r>
            <a:endParaRPr lang="en-US" sz="4800" dirty="0"/>
          </a:p>
        </p:txBody>
      </p:sp>
      <p:sp>
        <p:nvSpPr>
          <p:cNvPr id="3" name="Text Placeholder 2"/>
          <p:cNvSpPr>
            <a:spLocks noGrp="1"/>
          </p:cNvSpPr>
          <p:nvPr>
            <p:ph type="body" idx="1"/>
          </p:nvPr>
        </p:nvSpPr>
        <p:spPr/>
        <p:txBody>
          <a:bodyPr/>
          <a:lstStyle/>
          <a:p>
            <a:r>
              <a:rPr lang="ar-EG" sz="4400" dirty="0"/>
              <a:t>إن إبنيفما آجيون آمين</a:t>
            </a:r>
          </a:p>
        </p:txBody>
      </p:sp>
      <p:sp>
        <p:nvSpPr>
          <p:cNvPr id="4" name="Text Placeholder 3"/>
          <p:cNvSpPr>
            <a:spLocks noGrp="1"/>
          </p:cNvSpPr>
          <p:nvPr>
            <p:ph type="body" sz="quarter" idx="3"/>
          </p:nvPr>
        </p:nvSpPr>
        <p:spPr>
          <a:xfrm>
            <a:off x="0" y="5406942"/>
            <a:ext cx="9144000" cy="682357"/>
          </a:xfrm>
        </p:spPr>
        <p:txBody>
          <a:bodyPr/>
          <a:lstStyle/>
          <a:p>
            <a:r>
              <a:rPr lang="en-US" sz="4800" dirty="0" err="1"/>
              <a:t>en</a:t>
            </a:r>
            <a:r>
              <a:rPr lang="en-US" sz="4800" dirty="0"/>
              <a:t> ~</a:t>
            </a:r>
            <a:r>
              <a:rPr lang="en-US" sz="4800" dirty="0" err="1"/>
              <a:t>Pneuma</a:t>
            </a:r>
            <a:r>
              <a:rPr lang="en-US" sz="4800" dirty="0"/>
              <a:t> `</a:t>
            </a:r>
            <a:r>
              <a:rPr lang="en-US" sz="4800" dirty="0" err="1"/>
              <a:t>agion</a:t>
            </a:r>
            <a:r>
              <a:rPr lang="en-US" sz="4800" dirty="0"/>
              <a:t> `</a:t>
            </a:r>
            <a:r>
              <a:rPr lang="en-US" sz="4800" dirty="0" err="1"/>
              <a:t>amhn</a:t>
            </a:r>
            <a:endParaRPr lang="en-US" sz="4800" dirty="0"/>
          </a:p>
        </p:txBody>
      </p:sp>
    </p:spTree>
    <p:extLst>
      <p:ext uri="{BB962C8B-B14F-4D97-AF65-F5344CB8AC3E}">
        <p14:creationId xmlns:p14="http://schemas.microsoft.com/office/powerpoint/2010/main" val="2633488765"/>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مبارك الرب الإله إلى الأبد</a:t>
            </a:r>
            <a:endParaRPr lang="en-US" sz="4400" dirty="0"/>
          </a:p>
        </p:txBody>
      </p:sp>
      <p:sp>
        <p:nvSpPr>
          <p:cNvPr id="3" name="Text Placeholder 2"/>
          <p:cNvSpPr>
            <a:spLocks noGrp="1"/>
          </p:cNvSpPr>
          <p:nvPr>
            <p:ph type="body" idx="1"/>
          </p:nvPr>
        </p:nvSpPr>
        <p:spPr/>
        <p:txBody>
          <a:bodyPr/>
          <a:lstStyle/>
          <a:p>
            <a:r>
              <a:rPr lang="ar-EG" sz="3600" dirty="0"/>
              <a:t>إيفلوجيطوس كيريوس أوثيئوس إسطوس إيئوناس  آمين </a:t>
            </a:r>
          </a:p>
        </p:txBody>
      </p:sp>
      <p:sp>
        <p:nvSpPr>
          <p:cNvPr id="4" name="Text Placeholder 3"/>
          <p:cNvSpPr>
            <a:spLocks noGrp="1"/>
          </p:cNvSpPr>
          <p:nvPr>
            <p:ph type="body" sz="quarter" idx="3"/>
          </p:nvPr>
        </p:nvSpPr>
        <p:spPr>
          <a:xfrm>
            <a:off x="0" y="5366750"/>
            <a:ext cx="9144000" cy="682357"/>
          </a:xfrm>
        </p:spPr>
        <p:txBody>
          <a:bodyPr/>
          <a:lstStyle/>
          <a:p>
            <a:r>
              <a:rPr lang="en-US" dirty="0" err="1"/>
              <a:t>euloghtoc</a:t>
            </a:r>
            <a:r>
              <a:rPr lang="en-US" dirty="0"/>
              <a:t> </a:t>
            </a:r>
            <a:r>
              <a:rPr lang="en-US" dirty="0" err="1"/>
              <a:t>Kurioc</a:t>
            </a:r>
            <a:r>
              <a:rPr lang="en-US" dirty="0"/>
              <a:t> `o </a:t>
            </a:r>
            <a:r>
              <a:rPr lang="en-US" dirty="0" err="1"/>
              <a:t>Qeoc</a:t>
            </a:r>
            <a:r>
              <a:rPr lang="en-US" dirty="0"/>
              <a:t> </a:t>
            </a:r>
            <a:r>
              <a:rPr lang="en-US" dirty="0" err="1"/>
              <a:t>ic</a:t>
            </a:r>
            <a:r>
              <a:rPr lang="en-US" dirty="0"/>
              <a:t> </a:t>
            </a:r>
            <a:r>
              <a:rPr lang="en-US" dirty="0" err="1"/>
              <a:t>touc</a:t>
            </a:r>
            <a:r>
              <a:rPr lang="ar-EG" dirty="0"/>
              <a:t> </a:t>
            </a:r>
            <a:r>
              <a:rPr lang="en-US" dirty="0"/>
              <a:t>`</a:t>
            </a:r>
            <a:r>
              <a:rPr lang="en-US" dirty="0" err="1"/>
              <a:t>e`wnac</a:t>
            </a:r>
            <a:r>
              <a:rPr lang="en-US" dirty="0"/>
              <a:t>&gt; `</a:t>
            </a:r>
            <a:r>
              <a:rPr lang="en-US" dirty="0" err="1"/>
              <a:t>amhn</a:t>
            </a:r>
            <a:r>
              <a:rPr lang="en-US" dirty="0"/>
              <a:t>.</a:t>
            </a:r>
          </a:p>
        </p:txBody>
      </p:sp>
    </p:spTree>
    <p:extLst>
      <p:ext uri="{BB962C8B-B14F-4D97-AF65-F5344CB8AC3E}">
        <p14:creationId xmlns:p14="http://schemas.microsoft.com/office/powerpoint/2010/main" val="2974968616"/>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يا جميع باركوا الرب </a:t>
            </a:r>
            <a:endParaRPr lang="en-US" dirty="0"/>
          </a:p>
        </p:txBody>
      </p:sp>
      <p:sp>
        <p:nvSpPr>
          <p:cNvPr id="3" name="Text Placeholder 2"/>
          <p:cNvSpPr>
            <a:spLocks noGrp="1"/>
          </p:cNvSpPr>
          <p:nvPr>
            <p:ph type="body" idx="1"/>
          </p:nvPr>
        </p:nvSpPr>
        <p:spPr/>
        <p:txBody>
          <a:bodyPr/>
          <a:lstStyle/>
          <a:p>
            <a:r>
              <a:rPr lang="ar-EG" sz="4400" dirty="0"/>
              <a:t>نيئثنوس تيرو إزمو  إبشويس</a:t>
            </a:r>
          </a:p>
        </p:txBody>
      </p:sp>
      <p:sp>
        <p:nvSpPr>
          <p:cNvPr id="4" name="Text Placeholder 3"/>
          <p:cNvSpPr>
            <a:spLocks noGrp="1"/>
          </p:cNvSpPr>
          <p:nvPr>
            <p:ph type="body" sz="quarter" idx="3"/>
          </p:nvPr>
        </p:nvSpPr>
        <p:spPr>
          <a:xfrm>
            <a:off x="0" y="5383904"/>
            <a:ext cx="9144000" cy="682357"/>
          </a:xfrm>
        </p:spPr>
        <p:txBody>
          <a:bodyPr/>
          <a:lstStyle/>
          <a:p>
            <a:r>
              <a:rPr lang="en-US" sz="4800" dirty="0" err="1"/>
              <a:t>Nieqnoc</a:t>
            </a:r>
            <a:r>
              <a:rPr lang="en-US" sz="4800" dirty="0"/>
              <a:t> </a:t>
            </a:r>
            <a:r>
              <a:rPr lang="en-US" sz="4800" dirty="0" err="1"/>
              <a:t>throu</a:t>
            </a:r>
            <a:r>
              <a:rPr lang="en-US" sz="4800" dirty="0"/>
              <a:t>  `</a:t>
            </a:r>
            <a:r>
              <a:rPr lang="en-US" sz="4800" dirty="0" err="1"/>
              <a:t>cmou</a:t>
            </a:r>
            <a:r>
              <a:rPr lang="ar-EG" sz="4800" dirty="0"/>
              <a:t> </a:t>
            </a:r>
            <a:r>
              <a:rPr lang="en-US" sz="4800" dirty="0"/>
              <a:t> `</a:t>
            </a:r>
            <a:r>
              <a:rPr lang="en-US" sz="4800" dirty="0" err="1"/>
              <a:t>e~P</a:t>
            </a:r>
            <a:r>
              <a:rPr lang="en-US" sz="4800" dirty="0"/>
              <a:t>_</a:t>
            </a:r>
          </a:p>
        </p:txBody>
      </p:sp>
    </p:spTree>
    <p:extLst>
      <p:ext uri="{BB962C8B-B14F-4D97-AF65-F5344CB8AC3E}">
        <p14:creationId xmlns:p14="http://schemas.microsoft.com/office/powerpoint/2010/main" val="2694776022"/>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ولتباركه كافة الشعوب </a:t>
            </a:r>
            <a:endParaRPr lang="en-US" sz="4400" dirty="0"/>
          </a:p>
        </p:txBody>
      </p:sp>
      <p:sp>
        <p:nvSpPr>
          <p:cNvPr id="3" name="Text Placeholder 2"/>
          <p:cNvSpPr>
            <a:spLocks noGrp="1"/>
          </p:cNvSpPr>
          <p:nvPr>
            <p:ph type="body" idx="1"/>
          </p:nvPr>
        </p:nvSpPr>
        <p:spPr>
          <a:xfrm>
            <a:off x="1" y="6049107"/>
            <a:ext cx="9143999" cy="808893"/>
          </a:xfrm>
        </p:spPr>
        <p:txBody>
          <a:bodyPr/>
          <a:lstStyle/>
          <a:p>
            <a:r>
              <a:rPr lang="ar-EG" sz="4400" dirty="0"/>
              <a:t>مارو إزمو إيروف إنجى نيلاؤس تيرو </a:t>
            </a:r>
          </a:p>
        </p:txBody>
      </p:sp>
      <p:sp>
        <p:nvSpPr>
          <p:cNvPr id="4" name="Text Placeholder 3"/>
          <p:cNvSpPr>
            <a:spLocks noGrp="1"/>
          </p:cNvSpPr>
          <p:nvPr>
            <p:ph type="body" sz="quarter" idx="3"/>
          </p:nvPr>
        </p:nvSpPr>
        <p:spPr>
          <a:xfrm>
            <a:off x="-1" y="5367753"/>
            <a:ext cx="9144000" cy="682357"/>
          </a:xfrm>
        </p:spPr>
        <p:txBody>
          <a:bodyPr/>
          <a:lstStyle/>
          <a:p>
            <a:r>
              <a:rPr lang="pt-BR" sz="4400" dirty="0"/>
              <a:t>marou`cmou `erof `nje nilaoc</a:t>
            </a:r>
            <a:r>
              <a:rPr lang="ar-EG" sz="4400" dirty="0"/>
              <a:t> </a:t>
            </a:r>
            <a:r>
              <a:rPr lang="pt-BR" sz="4400" dirty="0"/>
              <a:t>Throu</a:t>
            </a:r>
          </a:p>
        </p:txBody>
      </p:sp>
    </p:spTree>
    <p:extLst>
      <p:ext uri="{BB962C8B-B14F-4D97-AF65-F5344CB8AC3E}">
        <p14:creationId xmlns:p14="http://schemas.microsoft.com/office/powerpoint/2010/main" val="425274667"/>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لأن رحمته قد ثبتت علينا </a:t>
            </a:r>
            <a:endParaRPr lang="en-US" sz="4400" dirty="0"/>
          </a:p>
        </p:txBody>
      </p:sp>
      <p:sp>
        <p:nvSpPr>
          <p:cNvPr id="3" name="Text Placeholder 2"/>
          <p:cNvSpPr>
            <a:spLocks noGrp="1"/>
          </p:cNvSpPr>
          <p:nvPr>
            <p:ph type="body" idx="1"/>
          </p:nvPr>
        </p:nvSpPr>
        <p:spPr>
          <a:xfrm>
            <a:off x="1" y="5925657"/>
            <a:ext cx="9143999" cy="808893"/>
          </a:xfrm>
        </p:spPr>
        <p:txBody>
          <a:bodyPr/>
          <a:lstStyle/>
          <a:p>
            <a:r>
              <a:rPr lang="ar-EG" sz="4400" dirty="0"/>
              <a:t>جى آبيف ناى تاجرو إى إهرى إيجون </a:t>
            </a:r>
          </a:p>
        </p:txBody>
      </p:sp>
      <p:sp>
        <p:nvSpPr>
          <p:cNvPr id="4" name="Text Placeholder 3"/>
          <p:cNvSpPr>
            <a:spLocks noGrp="1"/>
          </p:cNvSpPr>
          <p:nvPr>
            <p:ph type="body" sz="quarter" idx="3"/>
          </p:nvPr>
        </p:nvSpPr>
        <p:spPr/>
        <p:txBody>
          <a:bodyPr/>
          <a:lstStyle/>
          <a:p>
            <a:r>
              <a:rPr lang="en-US" sz="4800" dirty="0"/>
              <a:t>je `</a:t>
            </a:r>
            <a:r>
              <a:rPr lang="en-US" sz="4800" dirty="0" err="1"/>
              <a:t>apefnai</a:t>
            </a:r>
            <a:r>
              <a:rPr lang="en-US" sz="4800" dirty="0"/>
              <a:t> </a:t>
            </a:r>
            <a:r>
              <a:rPr lang="en-US" sz="4800" dirty="0" err="1"/>
              <a:t>tajro</a:t>
            </a:r>
            <a:r>
              <a:rPr lang="en-US" sz="4800" dirty="0"/>
              <a:t> `e`\</a:t>
            </a:r>
            <a:r>
              <a:rPr lang="en-US" sz="4800" dirty="0" err="1"/>
              <a:t>rhi</a:t>
            </a:r>
            <a:r>
              <a:rPr lang="ar-EG" sz="4800" dirty="0"/>
              <a:t> </a:t>
            </a:r>
            <a:r>
              <a:rPr lang="en-US" sz="4800" dirty="0"/>
              <a:t>`</a:t>
            </a:r>
            <a:r>
              <a:rPr lang="en-US" sz="4800" dirty="0" err="1"/>
              <a:t>ejwn</a:t>
            </a:r>
            <a:endParaRPr lang="en-US" sz="4800" dirty="0"/>
          </a:p>
        </p:txBody>
      </p:sp>
    </p:spTree>
    <p:extLst>
      <p:ext uri="{BB962C8B-B14F-4D97-AF65-F5344CB8AC3E}">
        <p14:creationId xmlns:p14="http://schemas.microsoft.com/office/powerpoint/2010/main" val="4179451859"/>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وحق الرب يدوم إلى الأبد</a:t>
            </a:r>
            <a:endParaRPr lang="en-US" dirty="0"/>
          </a:p>
        </p:txBody>
      </p:sp>
      <p:sp>
        <p:nvSpPr>
          <p:cNvPr id="3" name="Text Placeholder 2"/>
          <p:cNvSpPr>
            <a:spLocks noGrp="1"/>
          </p:cNvSpPr>
          <p:nvPr>
            <p:ph type="body" idx="1"/>
          </p:nvPr>
        </p:nvSpPr>
        <p:spPr/>
        <p:txBody>
          <a:bodyPr/>
          <a:lstStyle/>
          <a:p>
            <a:r>
              <a:rPr lang="ar-EG" sz="4400" dirty="0"/>
              <a:t>اووه تى ميثمى إنتى إبشويس شوب إينيه</a:t>
            </a:r>
          </a:p>
        </p:txBody>
      </p:sp>
      <p:sp>
        <p:nvSpPr>
          <p:cNvPr id="4" name="Text Placeholder 3"/>
          <p:cNvSpPr>
            <a:spLocks noGrp="1"/>
          </p:cNvSpPr>
          <p:nvPr>
            <p:ph type="body" sz="quarter" idx="3"/>
          </p:nvPr>
        </p:nvSpPr>
        <p:spPr>
          <a:xfrm>
            <a:off x="0" y="5420006"/>
            <a:ext cx="9144000" cy="682357"/>
          </a:xfrm>
        </p:spPr>
        <p:txBody>
          <a:bodyPr/>
          <a:lstStyle/>
          <a:p>
            <a:r>
              <a:rPr lang="en-US" sz="4800" dirty="0" err="1"/>
              <a:t>ouo</a:t>
            </a:r>
            <a:r>
              <a:rPr lang="en-US" sz="4800" dirty="0"/>
              <a:t>\ ;</a:t>
            </a:r>
            <a:r>
              <a:rPr lang="en-US" sz="4800" dirty="0" err="1"/>
              <a:t>meqmhi</a:t>
            </a:r>
            <a:r>
              <a:rPr lang="en-US" sz="4800" dirty="0"/>
              <a:t>  `</a:t>
            </a:r>
            <a:r>
              <a:rPr lang="en-US" sz="4800" dirty="0" err="1"/>
              <a:t>nte</a:t>
            </a:r>
            <a:r>
              <a:rPr lang="en-US" sz="4800" dirty="0"/>
              <a:t>  ~P_ ]op</a:t>
            </a:r>
            <a:r>
              <a:rPr lang="ar-EG" sz="4800" dirty="0"/>
              <a:t> </a:t>
            </a:r>
            <a:r>
              <a:rPr lang="en-US" sz="4800" dirty="0"/>
              <a:t>]a `</a:t>
            </a:r>
            <a:r>
              <a:rPr lang="en-US" sz="4800" dirty="0" err="1"/>
              <a:t>ene</a:t>
            </a:r>
            <a:r>
              <a:rPr lang="en-US" sz="4800" dirty="0"/>
              <a:t>\</a:t>
            </a:r>
          </a:p>
        </p:txBody>
      </p:sp>
    </p:spTree>
    <p:extLst>
      <p:ext uri="{BB962C8B-B14F-4D97-AF65-F5344CB8AC3E}">
        <p14:creationId xmlns:p14="http://schemas.microsoft.com/office/powerpoint/2010/main" val="4746914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المتقدمة. فيوجد رجال يهود من الذين أقمتهم على أعمال أقليم بابل وهم سدراك وميساك وابداناغو فهؤلاء</a:t>
            </a:r>
            <a:endParaRPr lang="en-US" dirty="0"/>
          </a:p>
        </p:txBody>
      </p:sp>
    </p:spTree>
    <p:extLst>
      <p:ext uri="{BB962C8B-B14F-4D97-AF65-F5344CB8AC3E}">
        <p14:creationId xmlns:p14="http://schemas.microsoft.com/office/powerpoint/2010/main" val="3467457538"/>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آمين الليلويا</a:t>
            </a:r>
            <a:endParaRPr lang="en-US" sz="5400" dirty="0"/>
          </a:p>
        </p:txBody>
      </p:sp>
      <p:sp>
        <p:nvSpPr>
          <p:cNvPr id="3" name="Text Placeholder 2"/>
          <p:cNvSpPr>
            <a:spLocks noGrp="1"/>
          </p:cNvSpPr>
          <p:nvPr>
            <p:ph type="body" idx="1"/>
          </p:nvPr>
        </p:nvSpPr>
        <p:spPr>
          <a:xfrm>
            <a:off x="1" y="5951387"/>
            <a:ext cx="9143999" cy="808893"/>
          </a:xfrm>
        </p:spPr>
        <p:txBody>
          <a:bodyPr/>
          <a:lstStyle/>
          <a:p>
            <a:r>
              <a:rPr lang="ar-EG" sz="4800" dirty="0"/>
              <a:t>آمين الليلويا</a:t>
            </a:r>
          </a:p>
        </p:txBody>
      </p:sp>
      <p:sp>
        <p:nvSpPr>
          <p:cNvPr id="4" name="Text Placeholder 3"/>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allhloui`a</a:t>
            </a:r>
            <a:endParaRPr lang="en-US" sz="4800" dirty="0"/>
          </a:p>
        </p:txBody>
      </p:sp>
    </p:spTree>
    <p:extLst>
      <p:ext uri="{BB962C8B-B14F-4D97-AF65-F5344CB8AC3E}">
        <p14:creationId xmlns:p14="http://schemas.microsoft.com/office/powerpoint/2010/main" val="921279098"/>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3051021404"/>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1503526636"/>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أمين الليلويا</a:t>
            </a:r>
            <a:endParaRPr lang="en-US" sz="4800" dirty="0"/>
          </a:p>
        </p:txBody>
      </p:sp>
      <p:sp>
        <p:nvSpPr>
          <p:cNvPr id="3" name="Text Placeholder 2"/>
          <p:cNvSpPr>
            <a:spLocks noGrp="1"/>
          </p:cNvSpPr>
          <p:nvPr>
            <p:ph type="body" idx="1"/>
          </p:nvPr>
        </p:nvSpPr>
        <p:spPr/>
        <p:txBody>
          <a:bodyPr/>
          <a:lstStyle/>
          <a:p>
            <a:r>
              <a:rPr lang="ar-EG" sz="4800" dirty="0"/>
              <a:t>آمين الليلويا</a:t>
            </a:r>
          </a:p>
        </p:txBody>
      </p:sp>
      <p:sp>
        <p:nvSpPr>
          <p:cNvPr id="4" name="Text Placeholder 3"/>
          <p:cNvSpPr>
            <a:spLocks noGrp="1"/>
          </p:cNvSpPr>
          <p:nvPr>
            <p:ph type="body" sz="quarter" idx="3"/>
          </p:nvPr>
        </p:nvSpPr>
        <p:spPr/>
        <p:txBody>
          <a:bodyPr/>
          <a:lstStyle/>
          <a:p>
            <a:r>
              <a:rPr lang="en-US" sz="4000" dirty="0">
                <a:latin typeface="Avva_Shenouda" panose="020B0500000000000000" pitchFamily="34" charset="2"/>
              </a:rPr>
              <a:t>am3n ==a=l </a:t>
            </a:r>
          </a:p>
        </p:txBody>
      </p:sp>
    </p:spTree>
    <p:extLst>
      <p:ext uri="{BB962C8B-B14F-4D97-AF65-F5344CB8AC3E}">
        <p14:creationId xmlns:p14="http://schemas.microsoft.com/office/powerpoint/2010/main" val="2024147293"/>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440626314"/>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a:xfrm>
            <a:off x="1" y="5925261"/>
            <a:ext cx="9143999" cy="808893"/>
          </a:xfrm>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2056346203"/>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a:xfrm>
            <a:off x="0" y="5938324"/>
            <a:ext cx="9143999" cy="808893"/>
          </a:xfrm>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034554994"/>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3911188561"/>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1" y="5578843"/>
            <a:ext cx="9144000" cy="682357"/>
          </a:xfrm>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1031430326"/>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8320426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الرجال لم يعبأوا بامرك أيها الملك ولم يعبدوا آلهتك ولم يسجدوا للتمثال الذهبي الذي نصبته .حينئذ امر نبوخذ نصر أن يؤتي بسدواك وميساك وابداناغو فأتوا بهم أمام نبوخذ نصر الملك وقال لهم أيقيناً يا سيدراك وميساك</a:t>
            </a:r>
            <a:endParaRPr lang="en-US" dirty="0"/>
          </a:p>
        </p:txBody>
      </p:sp>
    </p:spTree>
    <p:extLst>
      <p:ext uri="{BB962C8B-B14F-4D97-AF65-F5344CB8AC3E}">
        <p14:creationId xmlns:p14="http://schemas.microsoft.com/office/powerpoint/2010/main" val="3836623285"/>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يسوع المسيح</a:t>
            </a:r>
            <a:endParaRPr lang="en-US" sz="4800" dirty="0"/>
          </a:p>
        </p:txBody>
      </p:sp>
      <p:sp>
        <p:nvSpPr>
          <p:cNvPr id="6" name="Text Placeholder 5"/>
          <p:cNvSpPr>
            <a:spLocks noGrp="1"/>
          </p:cNvSpPr>
          <p:nvPr>
            <p:ph type="body" idx="1"/>
          </p:nvPr>
        </p:nvSpPr>
        <p:spPr>
          <a:xfrm>
            <a:off x="1" y="5912198"/>
            <a:ext cx="9143999" cy="808893"/>
          </a:xfrm>
        </p:spPr>
        <p:txBody>
          <a:bodyPr/>
          <a:lstStyle/>
          <a:p>
            <a:r>
              <a:rPr lang="ar-EG" sz="4800" dirty="0"/>
              <a:t>ايسوس بخرستوس</a:t>
            </a:r>
          </a:p>
        </p:txBody>
      </p:sp>
      <p:sp>
        <p:nvSpPr>
          <p:cNvPr id="7" name="Text Placeholder 6"/>
          <p:cNvSpPr>
            <a:spLocks noGrp="1"/>
          </p:cNvSpPr>
          <p:nvPr>
            <p:ph type="body" sz="quarter" idx="3"/>
          </p:nvPr>
        </p:nvSpPr>
        <p:spPr>
          <a:xfrm>
            <a:off x="0" y="5422089"/>
            <a:ext cx="9144000" cy="682357"/>
          </a:xfrm>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3848659732"/>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3775"/>
            <a:ext cx="9144000" cy="782371"/>
          </a:xfrm>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a:xfrm>
            <a:off x="-1" y="5604968"/>
            <a:ext cx="9144000" cy="682357"/>
          </a:xfrm>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337359667"/>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a:xfrm>
            <a:off x="1" y="5973421"/>
            <a:ext cx="9143999" cy="808893"/>
          </a:xfrm>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3849215074"/>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23587"/>
            <a:ext cx="9144000" cy="782371"/>
          </a:xfrm>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a:xfrm>
            <a:off x="1" y="6014010"/>
            <a:ext cx="9143999" cy="808893"/>
          </a:xfrm>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a:xfrm>
            <a:off x="0" y="5736099"/>
            <a:ext cx="9144000" cy="682357"/>
          </a:xfrm>
        </p:spPr>
        <p:txBody>
          <a:bodyPr/>
          <a:lstStyle/>
          <a:p>
            <a:r>
              <a:rPr lang="pt-BR" sz="4400" dirty="0"/>
              <a:t>af;toten afenten ]a `e`\rhi `etaiounou qai</a:t>
            </a:r>
          </a:p>
        </p:txBody>
      </p:sp>
    </p:spTree>
    <p:extLst>
      <p:ext uri="{BB962C8B-B14F-4D97-AF65-F5344CB8AC3E}">
        <p14:creationId xmlns:p14="http://schemas.microsoft.com/office/powerpoint/2010/main" val="1781225760"/>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782917705"/>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3536904885"/>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4586"/>
            <a:ext cx="9144000" cy="782371"/>
          </a:xfrm>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a:xfrm>
            <a:off x="1" y="5973421"/>
            <a:ext cx="9143999" cy="808893"/>
          </a:xfrm>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a:xfrm>
            <a:off x="0" y="5239010"/>
            <a:ext cx="9144000" cy="682357"/>
          </a:xfrm>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1450258756"/>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a:xfrm>
            <a:off x="1" y="5947429"/>
            <a:ext cx="9143999" cy="808893"/>
          </a:xfrm>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2810814788"/>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a:xfrm>
            <a:off x="1" y="5949935"/>
            <a:ext cx="9143999" cy="808893"/>
          </a:xfrm>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3121798851"/>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a:xfrm>
            <a:off x="1" y="5947429"/>
            <a:ext cx="9143999" cy="808893"/>
          </a:xfrm>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63878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وابدناغو أنتم لا تعبدون آلهتي ولا تسجدون للتمثال الذهبي الذي نصبته فالآن إن كنتم مستعدين حينما تسمعون صوت القرن والزمر والقيثار والقصبة والمزمار والصفارة وسائر انواع المعازف أن تخرون وتسجدون</a:t>
            </a:r>
            <a:endParaRPr lang="en-US" dirty="0"/>
          </a:p>
        </p:txBody>
      </p:sp>
    </p:spTree>
    <p:extLst>
      <p:ext uri="{BB962C8B-B14F-4D97-AF65-F5344CB8AC3E}">
        <p14:creationId xmlns:p14="http://schemas.microsoft.com/office/powerpoint/2010/main" val="3365695348"/>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a:xfrm>
            <a:off x="0" y="5392428"/>
            <a:ext cx="9144000" cy="682357"/>
          </a:xfrm>
        </p:spPr>
        <p:txBody>
          <a:bodyPr/>
          <a:lstStyle/>
          <a:p>
            <a:r>
              <a:rPr lang="en-US" sz="4800" dirty="0" err="1"/>
              <a:t>Vnhb</a:t>
            </a:r>
            <a:r>
              <a:rPr lang="en-US" sz="4800" dirty="0"/>
              <a:t>  ~P_ V; </a:t>
            </a:r>
          </a:p>
        </p:txBody>
      </p:sp>
    </p:spTree>
    <p:extLst>
      <p:ext uri="{BB962C8B-B14F-4D97-AF65-F5344CB8AC3E}">
        <p14:creationId xmlns:p14="http://schemas.microsoft.com/office/powerpoint/2010/main" val="3469004871"/>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a:xfrm>
            <a:off x="0" y="5317586"/>
            <a:ext cx="9144000" cy="682357"/>
          </a:xfrm>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3240098319"/>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a:xfrm>
            <a:off x="0" y="5342168"/>
            <a:ext cx="9144000" cy="682357"/>
          </a:xfrm>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2061017858"/>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a:xfrm>
            <a:off x="0" y="5415836"/>
            <a:ext cx="9144000" cy="682357"/>
          </a:xfrm>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374609326"/>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a:xfrm>
            <a:off x="-1" y="5377914"/>
            <a:ext cx="9144000" cy="682357"/>
          </a:xfrm>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864632349"/>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7" name="Text Placeholder 6"/>
          <p:cNvSpPr>
            <a:spLocks noGrp="1"/>
          </p:cNvSpPr>
          <p:nvPr>
            <p:ph type="body" sz="quarter" idx="3"/>
          </p:nvPr>
        </p:nvSpPr>
        <p:spPr>
          <a:xfrm>
            <a:off x="-1" y="5578843"/>
            <a:ext cx="9144000" cy="682357"/>
          </a:xfrm>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Tree>
    <p:extLst>
      <p:ext uri="{BB962C8B-B14F-4D97-AF65-F5344CB8AC3E}">
        <p14:creationId xmlns:p14="http://schemas.microsoft.com/office/powerpoint/2010/main" val="1318694658"/>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3276211689"/>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a:xfrm>
            <a:off x="101600" y="5317586"/>
            <a:ext cx="9144000" cy="682357"/>
          </a:xfrm>
        </p:spPr>
        <p:txBody>
          <a:bodyPr/>
          <a:lstStyle/>
          <a:p>
            <a:r>
              <a:rPr lang="pt-BR" sz="4800" dirty="0"/>
              <a:t>akenten ]a `e`\rhi`etaiounou qai</a:t>
            </a:r>
          </a:p>
        </p:txBody>
      </p:sp>
      <p:sp>
        <p:nvSpPr>
          <p:cNvPr id="4" name="Rectangle 3">
            <a:hlinkClick r:id="rId2" action="ppaction://hlinksldjump"/>
          </p:cNvPr>
          <p:cNvSpPr/>
          <p:nvPr/>
        </p:nvSpPr>
        <p:spPr>
          <a:xfrm>
            <a:off x="6674607" y="3905705"/>
            <a:ext cx="244490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طوبه هينا الكبيرة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37144878"/>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
        <p:nvSpPr>
          <p:cNvPr id="8" name="Rectangle 7">
            <a:hlinkClick r:id="rId2" action="ppaction://hlinksldjump"/>
          </p:cNvPr>
          <p:cNvSpPr/>
          <p:nvPr/>
        </p:nvSpPr>
        <p:spPr>
          <a:xfrm>
            <a:off x="6768392" y="3952597"/>
            <a:ext cx="244490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طوبه هينا الكبيرة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697211074"/>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a:xfrm>
            <a:off x="-1" y="5411389"/>
            <a:ext cx="9144000" cy="682357"/>
          </a:xfrm>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3170877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النار المتقدة ومن من الآلهة يقدر ان ينقذكم من يدي. حينئذ أجاب سدراك وميساك وابداناغو وقالوا للملك نبوخذ نصر انا لا نحتاج أيها الملك أن نجيبك على هذا الكلام. لأن إلهنا كائن في السموات الذي نعبده هو قادر</a:t>
            </a:r>
            <a:endParaRPr lang="en-US" dirty="0"/>
          </a:p>
        </p:txBody>
      </p:sp>
    </p:spTree>
    <p:extLst>
      <p:ext uri="{BB962C8B-B14F-4D97-AF65-F5344CB8AC3E}">
        <p14:creationId xmlns:p14="http://schemas.microsoft.com/office/powerpoint/2010/main" val="1518188004"/>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a:xfrm>
            <a:off x="-1" y="5366750"/>
            <a:ext cx="9144000" cy="682357"/>
          </a:xfrm>
        </p:spPr>
        <p:txBody>
          <a:bodyPr/>
          <a:lstStyle/>
          <a:p>
            <a:r>
              <a:rPr lang="en-US" sz="4000" dirty="0"/>
              <a:t>`</a:t>
            </a:r>
            <a:r>
              <a:rPr lang="en-US" sz="4000" dirty="0" err="1"/>
              <a:t>ntefsi</a:t>
            </a:r>
            <a:r>
              <a:rPr lang="en-US" sz="4000" dirty="0"/>
              <a:t> `</a:t>
            </a:r>
            <a:r>
              <a:rPr lang="en-US" sz="4000" dirty="0" err="1"/>
              <a:t>nni</a:t>
            </a:r>
            <a:r>
              <a:rPr lang="en-US" sz="4000" dirty="0"/>
              <a:t>;\o </a:t>
            </a:r>
            <a:r>
              <a:rPr lang="en-US" sz="4000" dirty="0" err="1"/>
              <a:t>nem</a:t>
            </a:r>
            <a:r>
              <a:rPr lang="en-US" sz="4000" dirty="0"/>
              <a:t> </a:t>
            </a:r>
            <a:r>
              <a:rPr lang="en-US" sz="4000" dirty="0" err="1"/>
              <a:t>nitwb</a:t>
            </a:r>
            <a:r>
              <a:rPr lang="en-US" sz="4000" dirty="0"/>
              <a:t>\ `</a:t>
            </a:r>
            <a:r>
              <a:rPr lang="en-US" sz="4000" dirty="0" err="1"/>
              <a:t>nte</a:t>
            </a:r>
            <a:r>
              <a:rPr lang="en-US" sz="4000" dirty="0"/>
              <a:t> </a:t>
            </a:r>
            <a:r>
              <a:rPr lang="en-US" sz="4000" dirty="0" err="1"/>
              <a:t>nhe</a:t>
            </a:r>
            <a:r>
              <a:rPr lang="en-US" sz="4000" dirty="0"/>
              <a:t>/q/u/ `</a:t>
            </a:r>
            <a:r>
              <a:rPr lang="en-US" sz="4000" dirty="0" err="1"/>
              <a:t>nteaf</a:t>
            </a:r>
            <a:endParaRPr lang="en-US" sz="4000" dirty="0"/>
          </a:p>
        </p:txBody>
      </p:sp>
    </p:spTree>
    <p:extLst>
      <p:ext uri="{BB962C8B-B14F-4D97-AF65-F5344CB8AC3E}">
        <p14:creationId xmlns:p14="http://schemas.microsoft.com/office/powerpoint/2010/main" val="4039309333"/>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p:txBody>
          <a:bodyPr/>
          <a:lstStyle/>
          <a:p>
            <a:r>
              <a:rPr lang="en-US" sz="4400" dirty="0" err="1"/>
              <a:t>ntotou</a:t>
            </a:r>
            <a:r>
              <a:rPr lang="en-US" sz="4400" dirty="0"/>
              <a:t> `e`\</a:t>
            </a:r>
            <a:r>
              <a:rPr lang="en-US" sz="4400" dirty="0" err="1"/>
              <a:t>rhi</a:t>
            </a:r>
            <a:r>
              <a:rPr lang="en-US" sz="4400" dirty="0"/>
              <a:t> `</a:t>
            </a:r>
            <a:r>
              <a:rPr lang="en-US" sz="4400" dirty="0" err="1"/>
              <a:t>ejwn</a:t>
            </a:r>
            <a:r>
              <a:rPr lang="en-US" sz="4400" dirty="0"/>
              <a:t> `</a:t>
            </a:r>
            <a:r>
              <a:rPr lang="en-US" sz="4400" dirty="0" err="1"/>
              <a:t>epi`agaqon</a:t>
            </a:r>
            <a:r>
              <a:rPr lang="en-US" sz="4400" dirty="0"/>
              <a:t> `</a:t>
            </a:r>
            <a:r>
              <a:rPr lang="en-US" sz="4400" dirty="0" err="1"/>
              <a:t>nchou</a:t>
            </a:r>
            <a:r>
              <a:rPr lang="en-US" sz="4400" dirty="0"/>
              <a:t> </a:t>
            </a:r>
            <a:r>
              <a:rPr lang="en-US" sz="4400" dirty="0" err="1"/>
              <a:t>niben</a:t>
            </a:r>
            <a:endParaRPr lang="en-US" sz="4400" dirty="0"/>
          </a:p>
        </p:txBody>
      </p:sp>
    </p:spTree>
    <p:extLst>
      <p:ext uri="{BB962C8B-B14F-4D97-AF65-F5344CB8AC3E}">
        <p14:creationId xmlns:p14="http://schemas.microsoft.com/office/powerpoint/2010/main" val="3756728799"/>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32015"/>
            <a:ext cx="9144000" cy="782371"/>
          </a:xfrm>
        </p:spPr>
        <p:txBody>
          <a:bodyPr>
            <a:normAutofit/>
          </a:bodyPr>
          <a:lstStyle/>
          <a:p>
            <a:r>
              <a:rPr lang="ar-EG" dirty="0"/>
              <a:t>ويجعنا مستحقين أن ننال من شركة أسراره</a:t>
            </a:r>
            <a:endParaRPr lang="en-US" dirty="0"/>
          </a:p>
        </p:txBody>
      </p:sp>
      <p:sp>
        <p:nvSpPr>
          <p:cNvPr id="6" name="Text Placeholder 5"/>
          <p:cNvSpPr>
            <a:spLocks noGrp="1"/>
          </p:cNvSpPr>
          <p:nvPr>
            <p:ph type="body" idx="1"/>
          </p:nvPr>
        </p:nvSpPr>
        <p:spPr/>
        <p:txBody>
          <a:bodyPr/>
          <a:lstStyle/>
          <a:p>
            <a:r>
              <a:rPr lang="ar-EG" dirty="0"/>
              <a:t>إنتيف آى تين إن إم إبشا إثرين تشى إيفول خين تى كونونيا إنتى نيف مستريون</a:t>
            </a:r>
          </a:p>
        </p:txBody>
      </p:sp>
      <p:sp>
        <p:nvSpPr>
          <p:cNvPr id="7" name="Text Placeholder 6"/>
          <p:cNvSpPr>
            <a:spLocks noGrp="1"/>
          </p:cNvSpPr>
          <p:nvPr>
            <p:ph type="body" sz="quarter" idx="3"/>
          </p:nvPr>
        </p:nvSpPr>
        <p:spPr/>
        <p:txBody>
          <a:bodyPr/>
          <a:lstStyle/>
          <a:p>
            <a:r>
              <a:rPr lang="en-US" dirty="0" err="1"/>
              <a:t>ntefaiten</a:t>
            </a:r>
            <a:r>
              <a:rPr lang="en-US" dirty="0"/>
              <a:t> `</a:t>
            </a:r>
            <a:r>
              <a:rPr lang="en-US" dirty="0" err="1"/>
              <a:t>nem`p</a:t>
            </a:r>
            <a:r>
              <a:rPr lang="en-US" dirty="0"/>
              <a:t>]a </a:t>
            </a:r>
            <a:r>
              <a:rPr lang="en-US" dirty="0" err="1"/>
              <a:t>eqrensi</a:t>
            </a:r>
            <a:r>
              <a:rPr lang="en-US" dirty="0"/>
              <a:t> `</a:t>
            </a:r>
            <a:r>
              <a:rPr lang="en-US" dirty="0" err="1"/>
              <a:t>ebol</a:t>
            </a:r>
            <a:r>
              <a:rPr lang="en-US" dirty="0"/>
              <a:t> '</a:t>
            </a:r>
            <a:r>
              <a:rPr lang="en-US" dirty="0" err="1"/>
              <a:t>en</a:t>
            </a:r>
            <a:r>
              <a:rPr lang="en-US" dirty="0"/>
              <a:t> ;</a:t>
            </a:r>
            <a:r>
              <a:rPr lang="en-US" dirty="0" err="1"/>
              <a:t>koinwni`a</a:t>
            </a:r>
            <a:r>
              <a:rPr lang="en-US" dirty="0"/>
              <a:t> &gt; `</a:t>
            </a:r>
            <a:r>
              <a:rPr lang="en-US" dirty="0" err="1"/>
              <a:t>nte</a:t>
            </a:r>
            <a:r>
              <a:rPr lang="en-US" dirty="0"/>
              <a:t> </a:t>
            </a:r>
            <a:r>
              <a:rPr lang="en-US" dirty="0" err="1"/>
              <a:t>nefmucthrion</a:t>
            </a:r>
            <a:endParaRPr lang="en-US" dirty="0"/>
          </a:p>
        </p:txBody>
      </p:sp>
    </p:spTree>
    <p:extLst>
      <p:ext uri="{BB962C8B-B14F-4D97-AF65-F5344CB8AC3E}">
        <p14:creationId xmlns:p14="http://schemas.microsoft.com/office/powerpoint/2010/main" val="726935904"/>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المقدسة المباركة لمغفرة خطايانا</a:t>
            </a:r>
            <a:endParaRPr lang="en-US" dirty="0"/>
          </a:p>
        </p:txBody>
      </p:sp>
      <p:sp>
        <p:nvSpPr>
          <p:cNvPr id="6" name="Text Placeholder 5"/>
          <p:cNvSpPr>
            <a:spLocks noGrp="1"/>
          </p:cNvSpPr>
          <p:nvPr>
            <p:ph type="body" idx="1"/>
          </p:nvPr>
        </p:nvSpPr>
        <p:spPr/>
        <p:txBody>
          <a:bodyPr/>
          <a:lstStyle/>
          <a:p>
            <a:r>
              <a:rPr lang="ar-EG" sz="4000" dirty="0"/>
              <a:t>إثؤواب إت إزماروؤت إى بى كو إيفول إنتى نين نوفى</a:t>
            </a:r>
          </a:p>
        </p:txBody>
      </p:sp>
      <p:sp>
        <p:nvSpPr>
          <p:cNvPr id="7" name="Text Placeholder 6"/>
          <p:cNvSpPr>
            <a:spLocks noGrp="1"/>
          </p:cNvSpPr>
          <p:nvPr>
            <p:ph type="body" sz="quarter" idx="3"/>
          </p:nvPr>
        </p:nvSpPr>
        <p:spPr/>
        <p:txBody>
          <a:bodyPr/>
          <a:lstStyle/>
          <a:p>
            <a:r>
              <a:rPr lang="en-US" sz="4400" dirty="0" err="1"/>
              <a:t>Eqouab</a:t>
            </a:r>
            <a:r>
              <a:rPr lang="en-US" sz="4400" dirty="0"/>
              <a:t> </a:t>
            </a:r>
            <a:r>
              <a:rPr lang="en-US" sz="4400" dirty="0" err="1"/>
              <a:t>et`cmarwout</a:t>
            </a:r>
            <a:r>
              <a:rPr lang="en-US" sz="4400" dirty="0"/>
              <a:t>&gt;   `</a:t>
            </a:r>
            <a:r>
              <a:rPr lang="en-US" sz="4400" dirty="0" err="1"/>
              <a:t>epixw</a:t>
            </a:r>
            <a:r>
              <a:rPr lang="en-US" sz="4400" dirty="0"/>
              <a:t> ` </a:t>
            </a:r>
            <a:r>
              <a:rPr lang="en-US" sz="4400" dirty="0" err="1"/>
              <a:t>ebol</a:t>
            </a:r>
            <a:r>
              <a:rPr lang="en-US" sz="4400" dirty="0"/>
              <a:t> </a:t>
            </a:r>
            <a:r>
              <a:rPr lang="en-US" sz="4400" dirty="0" err="1"/>
              <a:t>nennobi</a:t>
            </a:r>
            <a:endParaRPr lang="en-US" sz="4400" dirty="0"/>
          </a:p>
        </p:txBody>
      </p:sp>
    </p:spTree>
    <p:extLst>
      <p:ext uri="{BB962C8B-B14F-4D97-AF65-F5344CB8AC3E}">
        <p14:creationId xmlns:p14="http://schemas.microsoft.com/office/powerpoint/2010/main" val="1264788430"/>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اطلبوا لكي يرحمنا  الله، ويتراءف علينا ويستجيب لنا ويعيننا ويبدد عنا كل التجارب ويديم إيماننا</a:t>
            </a:r>
            <a:endParaRPr lang="en-US" dirty="0"/>
          </a:p>
        </p:txBody>
      </p:sp>
      <p:sp>
        <p:nvSpPr>
          <p:cNvPr id="3" name="Text Placeholder 2"/>
          <p:cNvSpPr>
            <a:spLocks noGrp="1"/>
          </p:cNvSpPr>
          <p:nvPr>
            <p:ph type="body" idx="1"/>
          </p:nvPr>
        </p:nvSpPr>
        <p:spPr/>
        <p:txBody>
          <a:bodyPr/>
          <a:lstStyle/>
          <a:p>
            <a:r>
              <a:rPr lang="ar-EG" dirty="0">
                <a:solidFill>
                  <a:srgbClr val="FFC000"/>
                </a:solidFill>
              </a:rPr>
              <a:t>طوبه هينا إنتيه إفنوتي ناي نان إنتيف شينهيت خارون إنتيف سوتيم إيرون إنتيف إيرﭬويثين إيرون إنتيف ﭽير بيرازموس نيفين إيفول هارون إنتيف كانين ناهتي إفمين إيفول </a:t>
            </a:r>
          </a:p>
        </p:txBody>
      </p:sp>
      <p:sp>
        <p:nvSpPr>
          <p:cNvPr id="4" name="Text Placeholder 3"/>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2164996729"/>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بسؤالات وصلوات أبينا المكرم المثلث الغبطة </a:t>
            </a:r>
            <a:br>
              <a:rPr lang="ar-EG" sz="3600" dirty="0"/>
            </a:br>
            <a:r>
              <a:rPr lang="ar-EG" sz="3600" dirty="0"/>
              <a:t>أبينا أبي الأباء راعي  الرعاة  رئيس رؤساء</a:t>
            </a:r>
            <a:endParaRPr lang="en-US" sz="3600" dirty="0"/>
          </a:p>
        </p:txBody>
      </p:sp>
      <p:sp>
        <p:nvSpPr>
          <p:cNvPr id="3" name="Text Placeholder 2"/>
          <p:cNvSpPr>
            <a:spLocks noGrp="1"/>
          </p:cNvSpPr>
          <p:nvPr>
            <p:ph type="body" idx="1"/>
          </p:nvPr>
        </p:nvSpPr>
        <p:spPr/>
        <p:txBody>
          <a:bodyPr/>
          <a:lstStyle/>
          <a:p>
            <a:r>
              <a:rPr lang="ar-EG" dirty="0">
                <a:solidFill>
                  <a:srgbClr val="FFC000"/>
                </a:solidFill>
              </a:rPr>
              <a:t>خين ني تيهو نيم ني بروس إﭬشي إنتيه بينيوت إتطايوت تو إتريس ماكاريو باتروس إيمون باتروس باتيرون  بي مينوس بي مينون  آرشي إيريؤس آرشي إيريؤن إيمون </a:t>
            </a:r>
            <a:endParaRPr lang="en-US" dirty="0">
              <a:solidFill>
                <a:srgbClr val="FFC000"/>
              </a:solidFill>
            </a:endParaRPr>
          </a:p>
        </p:txBody>
      </p:sp>
      <p:sp>
        <p:nvSpPr>
          <p:cNvPr id="4" name="Text Placeholder 3"/>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3866211806"/>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200" dirty="0"/>
              <a:t>كهنتنا، الراعي الحقيقي كمثل كهنوت ملكي  صادق وهرون خليفة  مرقس الرسول بابا وبطريرك المدينة العظمى الأسكندرية</a:t>
            </a:r>
            <a:endParaRPr lang="en-US" sz="3200" dirty="0"/>
          </a:p>
        </p:txBody>
      </p:sp>
      <p:sp>
        <p:nvSpPr>
          <p:cNvPr id="3" name="Text Placeholder 2"/>
          <p:cNvSpPr>
            <a:spLocks noGrp="1"/>
          </p:cNvSpPr>
          <p:nvPr>
            <p:ph type="body" idx="1"/>
          </p:nvPr>
        </p:nvSpPr>
        <p:spPr/>
        <p:txBody>
          <a:bodyPr/>
          <a:lstStyle/>
          <a:p>
            <a:r>
              <a:rPr lang="ar-EG" dirty="0">
                <a:solidFill>
                  <a:srgbClr val="FFC000"/>
                </a:solidFill>
              </a:rPr>
              <a:t>بي ما إن إيصوأوو إن آليثينون كاطا إفريتي إنتي ميت أوويب إمميلشي سيديك نيم آآرون بي ذياذوخوس إمماركوس بي آبوسطولوس بابا كيه باتريارخو تيس ميغالو بوليؤس آليكساندرياس</a:t>
            </a:r>
          </a:p>
        </p:txBody>
      </p:sp>
      <p:sp>
        <p:nvSpPr>
          <p:cNvPr id="4" name="Text Placeholder 3"/>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626946"/>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t>وما لها من  البلاد حبيب المسيح  القديس رئيس الأباء البابا  أنبا تواضروس  وشريكه في الخدمة الرسولية أبينا القديس أنبا دانيال المطران</a:t>
            </a:r>
            <a:endParaRPr lang="en-US" sz="2800" dirty="0"/>
          </a:p>
        </p:txBody>
      </p:sp>
      <p:sp>
        <p:nvSpPr>
          <p:cNvPr id="3" name="Text Placeholder 2"/>
          <p:cNvSpPr>
            <a:spLocks noGrp="1"/>
          </p:cNvSpPr>
          <p:nvPr>
            <p:ph type="body" idx="1"/>
          </p:nvPr>
        </p:nvSpPr>
        <p:spPr/>
        <p:txBody>
          <a:bodyPr/>
          <a:lstStyle/>
          <a:p>
            <a:r>
              <a:rPr lang="ar-EG" dirty="0">
                <a:solidFill>
                  <a:srgbClr val="FFC000"/>
                </a:solidFill>
              </a:rPr>
              <a:t>نيم ني إيتيه نوس إمبوليس بي مينريت إنتيه بي خريستوس بينيوت إثؤواب إمباتريارشيس بابا آﭬا تواضروس نيم بى إفكى إشفير إنليتورغوس بنيوت إثؤواب أفا دانيال اممتروبوليتيس</a:t>
            </a:r>
          </a:p>
        </p:txBody>
      </p:sp>
      <p:sp>
        <p:nvSpPr>
          <p:cNvPr id="4" name="Text Placeholder 3"/>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2712875626"/>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يسوع المسيح الحمل الحقيقي الراعي الصالح </a:t>
            </a:r>
            <a:br>
              <a:rPr lang="ar-EG" dirty="0"/>
            </a:br>
            <a:r>
              <a:rPr lang="ar-EG" dirty="0"/>
              <a:t>يثبتهم على كراسيهم سنين عديدة وأزمنة سلمية </a:t>
            </a:r>
            <a:endParaRPr lang="en-US" dirty="0"/>
          </a:p>
        </p:txBody>
      </p:sp>
      <p:sp>
        <p:nvSpPr>
          <p:cNvPr id="3" name="Text Placeholder 2"/>
          <p:cNvSpPr>
            <a:spLocks noGrp="1"/>
          </p:cNvSpPr>
          <p:nvPr>
            <p:ph type="body" idx="1"/>
          </p:nvPr>
        </p:nvSpPr>
        <p:spPr/>
        <p:txBody>
          <a:bodyPr/>
          <a:lstStyle/>
          <a:p>
            <a:r>
              <a:rPr lang="ar-EG" dirty="0">
                <a:solidFill>
                  <a:srgbClr val="FFC000"/>
                </a:solidFill>
              </a:rPr>
              <a:t>إيسوس بي خريستوس بي هييب إن آليثينوس اووه بيما إن إيصو أوو إن آغاثوس : إف إيه طاجروف هيجين بيف إثرونوس إنهان ميش إنرومبي نيم هان سيو إنهيرينيكون  .</a:t>
            </a:r>
          </a:p>
        </p:txBody>
      </p:sp>
      <p:sp>
        <p:nvSpPr>
          <p:cNvPr id="4" name="Text Placeholder 3"/>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49661757"/>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t>ويخضع أعداءهم جميعا تحت أقدامهم سريعا ويعطيهم زمانا هادئاً لذيذا . ويقبل سؤالات وطلبات قديسيه منهم بالصلاح عنا في كل حين</a:t>
            </a:r>
            <a:endParaRPr lang="en-US" sz="2800" dirty="0"/>
          </a:p>
        </p:txBody>
      </p:sp>
      <p:sp>
        <p:nvSpPr>
          <p:cNvPr id="3" name="Text Placeholder 2"/>
          <p:cNvSpPr>
            <a:spLocks noGrp="1"/>
          </p:cNvSpPr>
          <p:nvPr>
            <p:ph type="body" idx="1"/>
          </p:nvPr>
        </p:nvSpPr>
        <p:spPr/>
        <p:txBody>
          <a:bodyPr/>
          <a:lstStyle/>
          <a:p>
            <a:r>
              <a:rPr lang="ar-EG" sz="2800" dirty="0">
                <a:solidFill>
                  <a:srgbClr val="FFC000"/>
                </a:solidFill>
              </a:rPr>
              <a:t>إنتيف ثيفيو إننيف جاﭽي تيرو سابيسيت إننيف تشالاﭬج إنكوليم  . أووه إنتيف تي ناف إن أووسيو إنجامي إننوتيم  . إنتيف تشي إنني تيهو نيم ني طوبه إنتيه ني إثؤواب إنطاف إنتوتو إيه إهري إيجون إيه بي آغاثون إنسيو نيفين</a:t>
            </a:r>
          </a:p>
        </p:txBody>
      </p:sp>
      <p:sp>
        <p:nvSpPr>
          <p:cNvPr id="4" name="Text Placeholder 3"/>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0093709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على إنقاذنا من أتون النار المتقدة ومن يدك أيها الملك يخلصنا وإن لم ينقذنا فليكن معلوماً لك أيها الملك أننا لا نعبد آلهتك ولا نسجد للتمثال الذهبي الذي نصبته. حينئذ امتلأ نبوخذ نصر الملك حنقاً وتغير منظر وجهه</a:t>
            </a:r>
            <a:endParaRPr lang="en-US" dirty="0"/>
          </a:p>
        </p:txBody>
      </p:sp>
    </p:spTree>
    <p:extLst>
      <p:ext uri="{BB962C8B-B14F-4D97-AF65-F5344CB8AC3E}">
        <p14:creationId xmlns:p14="http://schemas.microsoft.com/office/powerpoint/2010/main" val="3144324295"/>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ويجعلنا مستحقين أن  ننال من شركة أسراره  المقدسة المباركة لمغفرة خطايانا</a:t>
            </a:r>
            <a:endParaRPr lang="en-US" dirty="0"/>
          </a:p>
        </p:txBody>
      </p:sp>
      <p:sp>
        <p:nvSpPr>
          <p:cNvPr id="3" name="Text Placeholder 2"/>
          <p:cNvSpPr>
            <a:spLocks noGrp="1"/>
          </p:cNvSpPr>
          <p:nvPr>
            <p:ph type="body" idx="1"/>
          </p:nvPr>
        </p:nvSpPr>
        <p:spPr/>
        <p:txBody>
          <a:bodyPr/>
          <a:lstStyle/>
          <a:p>
            <a:r>
              <a:rPr lang="ar-EG" dirty="0">
                <a:solidFill>
                  <a:srgbClr val="FFC000"/>
                </a:solidFill>
              </a:rPr>
              <a:t>إنتيف آيتين إن إيم إبشا إثرين تشي إيفول خين تي كينونيا إنتيه نيف ميستيريون إثؤواب إت إسماروؤت إيه بي كو إيفول إنتيه نين نوفى  . </a:t>
            </a:r>
          </a:p>
        </p:txBody>
      </p:sp>
      <p:sp>
        <p:nvSpPr>
          <p:cNvPr id="4" name="Text Placeholder 3"/>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22095690"/>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a:xfrm>
            <a:off x="-1" y="5366750"/>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372575545"/>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من اجل هذا نسأل</a:t>
            </a:r>
            <a:endParaRPr lang="en-US" sz="5400" dirty="0"/>
          </a:p>
        </p:txBody>
      </p:sp>
      <p:sp>
        <p:nvSpPr>
          <p:cNvPr id="6" name="Text Placeholder 5"/>
          <p:cNvSpPr>
            <a:spLocks noGrp="1"/>
          </p:cNvSpPr>
          <p:nvPr>
            <p:ph type="body" idx="1"/>
          </p:nvPr>
        </p:nvSpPr>
        <p:spPr>
          <a:xfrm>
            <a:off x="0" y="5978769"/>
            <a:ext cx="9143999" cy="808893"/>
          </a:xfrm>
        </p:spPr>
        <p:txBody>
          <a:bodyPr/>
          <a:lstStyle/>
          <a:p>
            <a:r>
              <a:rPr lang="ar-EG" sz="4400" dirty="0"/>
              <a:t>إثفى فاى تين تيهو أووه تين طفه</a:t>
            </a:r>
          </a:p>
        </p:txBody>
      </p:sp>
      <p:sp>
        <p:nvSpPr>
          <p:cNvPr id="7" name="Text Placeholder 6"/>
          <p:cNvSpPr>
            <a:spLocks noGrp="1"/>
          </p:cNvSpPr>
          <p:nvPr>
            <p:ph type="body" sz="quarter" idx="3"/>
          </p:nvPr>
        </p:nvSpPr>
        <p:spPr>
          <a:xfrm>
            <a:off x="0" y="5376760"/>
            <a:ext cx="9144000" cy="682357"/>
          </a:xfrm>
        </p:spPr>
        <p:txBody>
          <a:bodyPr/>
          <a:lstStyle/>
          <a:p>
            <a:r>
              <a:rPr lang="en-US" sz="4800" dirty="0" err="1"/>
              <a:t>Eqbe</a:t>
            </a:r>
            <a:r>
              <a:rPr lang="en-US" sz="4800" dirty="0"/>
              <a:t> </a:t>
            </a:r>
            <a:r>
              <a:rPr lang="en-US" sz="4800" dirty="0" err="1"/>
              <a:t>vai</a:t>
            </a:r>
            <a:r>
              <a:rPr lang="en-US" sz="4800" dirty="0"/>
              <a:t> ten;\o </a:t>
            </a:r>
            <a:r>
              <a:rPr lang="en-US" sz="4800" dirty="0" err="1"/>
              <a:t>ouo</a:t>
            </a:r>
            <a:r>
              <a:rPr lang="en-US" sz="4800" dirty="0"/>
              <a:t>\</a:t>
            </a:r>
            <a:r>
              <a:rPr lang="en-US" sz="4800" dirty="0" err="1"/>
              <a:t>tentwb</a:t>
            </a:r>
            <a:r>
              <a:rPr lang="en-US" sz="4800" dirty="0"/>
              <a:t>\</a:t>
            </a:r>
          </a:p>
        </p:txBody>
      </p:sp>
    </p:spTree>
    <p:extLst>
      <p:ext uri="{BB962C8B-B14F-4D97-AF65-F5344CB8AC3E}">
        <p14:creationId xmlns:p14="http://schemas.microsoft.com/office/powerpoint/2010/main" val="3281675784"/>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ونطلب من صلاحك يا محب البشر </a:t>
            </a:r>
            <a:endParaRPr lang="en-US" sz="4400" dirty="0"/>
          </a:p>
        </p:txBody>
      </p:sp>
      <p:sp>
        <p:nvSpPr>
          <p:cNvPr id="3" name="Text Placeholder 2"/>
          <p:cNvSpPr>
            <a:spLocks noGrp="1"/>
          </p:cNvSpPr>
          <p:nvPr>
            <p:ph type="body" idx="1"/>
          </p:nvPr>
        </p:nvSpPr>
        <p:spPr/>
        <p:txBody>
          <a:bodyPr/>
          <a:lstStyle/>
          <a:p>
            <a:r>
              <a:rPr lang="ar-EG" sz="4800" dirty="0"/>
              <a:t>إن  تيك ميت آغاثوس بى ما رومى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ntekmet`agaqoc</a:t>
            </a:r>
            <a:r>
              <a:rPr lang="en-US" sz="5400" dirty="0"/>
              <a:t> </a:t>
            </a:r>
            <a:r>
              <a:rPr lang="en-US" sz="5400" dirty="0" err="1"/>
              <a:t>pimairwmi</a:t>
            </a:r>
            <a:endParaRPr lang="en-US" sz="5400" dirty="0"/>
          </a:p>
        </p:txBody>
      </p:sp>
    </p:spTree>
    <p:extLst>
      <p:ext uri="{BB962C8B-B14F-4D97-AF65-F5344CB8AC3E}">
        <p14:creationId xmlns:p14="http://schemas.microsoft.com/office/powerpoint/2010/main" val="2093506782"/>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إمنحنا أن نكمل</a:t>
            </a:r>
            <a:endParaRPr lang="en-US" sz="5400" dirty="0"/>
          </a:p>
        </p:txBody>
      </p:sp>
      <p:sp>
        <p:nvSpPr>
          <p:cNvPr id="6" name="Text Placeholder 5"/>
          <p:cNvSpPr>
            <a:spLocks noGrp="1"/>
          </p:cNvSpPr>
          <p:nvPr>
            <p:ph type="body" idx="1"/>
          </p:nvPr>
        </p:nvSpPr>
        <p:spPr/>
        <p:txBody>
          <a:bodyPr/>
          <a:lstStyle/>
          <a:p>
            <a:r>
              <a:rPr lang="ar-EG" sz="4800" dirty="0"/>
              <a:t>ميس نان إثرين جوك إيفول</a:t>
            </a:r>
          </a:p>
        </p:txBody>
      </p:sp>
      <p:sp>
        <p:nvSpPr>
          <p:cNvPr id="7" name="Text Placeholder 6"/>
          <p:cNvSpPr>
            <a:spLocks noGrp="1"/>
          </p:cNvSpPr>
          <p:nvPr>
            <p:ph type="body" sz="quarter" idx="3"/>
          </p:nvPr>
        </p:nvSpPr>
        <p:spPr/>
        <p:txBody>
          <a:bodyPr/>
          <a:lstStyle/>
          <a:p>
            <a:r>
              <a:rPr lang="en-US" sz="5400" dirty="0" err="1"/>
              <a:t>mhic</a:t>
            </a:r>
            <a:r>
              <a:rPr lang="en-US" sz="5400" dirty="0"/>
              <a:t> nan </a:t>
            </a:r>
            <a:r>
              <a:rPr lang="en-US" sz="5400" dirty="0" err="1"/>
              <a:t>eqrenjwk</a:t>
            </a:r>
            <a:r>
              <a:rPr lang="en-US" sz="5400" dirty="0"/>
              <a:t> `</a:t>
            </a:r>
            <a:r>
              <a:rPr lang="en-US" sz="5400" dirty="0" err="1"/>
              <a:t>ebol</a:t>
            </a:r>
            <a:endParaRPr lang="en-US" sz="5400" dirty="0"/>
          </a:p>
        </p:txBody>
      </p:sp>
    </p:spTree>
    <p:extLst>
      <p:ext uri="{BB962C8B-B14F-4D97-AF65-F5344CB8AC3E}">
        <p14:creationId xmlns:p14="http://schemas.microsoft.com/office/powerpoint/2010/main" val="2606153136"/>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اليوم المقدس </a:t>
            </a:r>
            <a:endParaRPr lang="en-US" sz="5400" dirty="0"/>
          </a:p>
        </p:txBody>
      </p:sp>
      <p:sp>
        <p:nvSpPr>
          <p:cNvPr id="3" name="Text Placeholder 2"/>
          <p:cNvSpPr>
            <a:spLocks noGrp="1"/>
          </p:cNvSpPr>
          <p:nvPr>
            <p:ph type="body" idx="1"/>
          </p:nvPr>
        </p:nvSpPr>
        <p:spPr/>
        <p:txBody>
          <a:bodyPr/>
          <a:lstStyle/>
          <a:p>
            <a:r>
              <a:rPr lang="ar-EG" sz="4800" dirty="0"/>
              <a:t>إم باى كى إيهوؤو إثؤواب فاى </a:t>
            </a:r>
            <a:endParaRPr lang="en-US" sz="4800" dirty="0"/>
          </a:p>
        </p:txBody>
      </p:sp>
      <p:sp>
        <p:nvSpPr>
          <p:cNvPr id="4" name="Text Placeholder 3"/>
          <p:cNvSpPr>
            <a:spLocks noGrp="1"/>
          </p:cNvSpPr>
          <p:nvPr>
            <p:ph type="body" sz="quarter" idx="3"/>
          </p:nvPr>
        </p:nvSpPr>
        <p:spPr/>
        <p:txBody>
          <a:bodyPr/>
          <a:lstStyle/>
          <a:p>
            <a:r>
              <a:rPr lang="en-US" sz="5400" dirty="0"/>
              <a:t> `</a:t>
            </a:r>
            <a:r>
              <a:rPr lang="en-US" sz="5400" dirty="0" err="1"/>
              <a:t>mpaike`e</a:t>
            </a:r>
            <a:r>
              <a:rPr lang="en-US" sz="5400" dirty="0"/>
              <a:t>\</a:t>
            </a:r>
            <a:r>
              <a:rPr lang="en-US" sz="5400" dirty="0" err="1"/>
              <a:t>oou</a:t>
            </a:r>
            <a:r>
              <a:rPr lang="en-US" sz="5400" dirty="0"/>
              <a:t> e/q/u/ </a:t>
            </a:r>
            <a:r>
              <a:rPr lang="en-US" sz="5400" dirty="0" err="1"/>
              <a:t>vai</a:t>
            </a:r>
            <a:endParaRPr lang="en-US" sz="5400" dirty="0"/>
          </a:p>
        </p:txBody>
      </p:sp>
    </p:spTree>
    <p:extLst>
      <p:ext uri="{BB962C8B-B14F-4D97-AF65-F5344CB8AC3E}">
        <p14:creationId xmlns:p14="http://schemas.microsoft.com/office/powerpoint/2010/main" val="1617741306"/>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7388"/>
            <a:ext cx="9144000" cy="782371"/>
          </a:xfrm>
        </p:spPr>
        <p:txBody>
          <a:bodyPr>
            <a:normAutofit/>
          </a:bodyPr>
          <a:lstStyle/>
          <a:p>
            <a:r>
              <a:rPr lang="ar-EG" dirty="0"/>
              <a:t>وكل أيام حياتنا</a:t>
            </a:r>
            <a:endParaRPr lang="en-US" dirty="0"/>
          </a:p>
        </p:txBody>
      </p:sp>
      <p:sp>
        <p:nvSpPr>
          <p:cNvPr id="6" name="Text Placeholder 5"/>
          <p:cNvSpPr>
            <a:spLocks noGrp="1"/>
          </p:cNvSpPr>
          <p:nvPr>
            <p:ph type="body" idx="1"/>
          </p:nvPr>
        </p:nvSpPr>
        <p:spPr>
          <a:xfrm>
            <a:off x="0" y="6094324"/>
            <a:ext cx="9143999" cy="808893"/>
          </a:xfrm>
        </p:spPr>
        <p:txBody>
          <a:bodyPr/>
          <a:lstStyle/>
          <a:p>
            <a:r>
              <a:rPr lang="ar-EG" sz="3600" dirty="0"/>
              <a:t>نيم نى إيهوؤو </a:t>
            </a:r>
            <a:r>
              <a:rPr lang="en-US" sz="3600" dirty="0"/>
              <a:t> </a:t>
            </a:r>
            <a:r>
              <a:rPr lang="ar-EG" sz="3600" dirty="0"/>
              <a:t>تيرو إنتى بين أونخ</a:t>
            </a:r>
          </a:p>
        </p:txBody>
      </p:sp>
      <p:sp>
        <p:nvSpPr>
          <p:cNvPr id="7" name="Text Placeholder 6"/>
          <p:cNvSpPr>
            <a:spLocks noGrp="1"/>
          </p:cNvSpPr>
          <p:nvPr>
            <p:ph type="body" sz="quarter" idx="3"/>
          </p:nvPr>
        </p:nvSpPr>
        <p:spPr>
          <a:xfrm>
            <a:off x="0" y="5317586"/>
            <a:ext cx="9144000" cy="682357"/>
          </a:xfrm>
        </p:spPr>
        <p:txBody>
          <a:bodyPr/>
          <a:lstStyle/>
          <a:p>
            <a:r>
              <a:rPr lang="pt-BR" dirty="0"/>
              <a:t>Nem ni`e\oou throu `nte penwn‘ </a:t>
            </a:r>
          </a:p>
        </p:txBody>
      </p:sp>
    </p:spTree>
    <p:extLst>
      <p:ext uri="{BB962C8B-B14F-4D97-AF65-F5344CB8AC3E}">
        <p14:creationId xmlns:p14="http://schemas.microsoft.com/office/powerpoint/2010/main" val="70218888"/>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بكل سلام مع خوفك</a:t>
            </a:r>
            <a:endParaRPr lang="en-US" sz="5400" dirty="0"/>
          </a:p>
        </p:txBody>
      </p:sp>
      <p:sp>
        <p:nvSpPr>
          <p:cNvPr id="3" name="Text Placeholder 2"/>
          <p:cNvSpPr>
            <a:spLocks noGrp="1"/>
          </p:cNvSpPr>
          <p:nvPr>
            <p:ph type="body" idx="1"/>
          </p:nvPr>
        </p:nvSpPr>
        <p:spPr/>
        <p:txBody>
          <a:bodyPr/>
          <a:lstStyle/>
          <a:p>
            <a:r>
              <a:rPr lang="ar-EG" sz="4800" dirty="0"/>
              <a:t>خين هيريني  نيفين نيم تيك هوتى</a:t>
            </a:r>
          </a:p>
        </p:txBody>
      </p:sp>
      <p:sp>
        <p:nvSpPr>
          <p:cNvPr id="4" name="Text Placeholder 3"/>
          <p:cNvSpPr>
            <a:spLocks noGrp="1"/>
          </p:cNvSpPr>
          <p:nvPr>
            <p:ph type="body" sz="quarter" idx="3"/>
          </p:nvPr>
        </p:nvSpPr>
        <p:spPr/>
        <p:txBody>
          <a:bodyPr/>
          <a:lstStyle/>
          <a:p>
            <a:r>
              <a:rPr lang="nl-NL" sz="4400" dirty="0"/>
              <a:t>'en \irhnh niben nem tek\o;</a:t>
            </a:r>
            <a:endParaRPr lang="en-US" sz="4400" dirty="0"/>
          </a:p>
        </p:txBody>
      </p:sp>
    </p:spTree>
    <p:extLst>
      <p:ext uri="{BB962C8B-B14F-4D97-AF65-F5344CB8AC3E}">
        <p14:creationId xmlns:p14="http://schemas.microsoft.com/office/powerpoint/2010/main" val="3512806659"/>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1431"/>
            <a:ext cx="9144000" cy="782371"/>
          </a:xfrm>
        </p:spPr>
        <p:txBody>
          <a:bodyPr>
            <a:normAutofit fontScale="90000"/>
          </a:bodyPr>
          <a:lstStyle/>
          <a:p>
            <a:r>
              <a:rPr lang="ar-EG" sz="5400" dirty="0"/>
              <a:t>كل حسد وكل تجربة</a:t>
            </a:r>
            <a:endParaRPr lang="en-US" sz="5400" dirty="0"/>
          </a:p>
        </p:txBody>
      </p:sp>
      <p:sp>
        <p:nvSpPr>
          <p:cNvPr id="6" name="Text Placeholder 5"/>
          <p:cNvSpPr>
            <a:spLocks noGrp="1"/>
          </p:cNvSpPr>
          <p:nvPr>
            <p:ph type="body" idx="1"/>
          </p:nvPr>
        </p:nvSpPr>
        <p:spPr>
          <a:xfrm>
            <a:off x="0" y="6002215"/>
            <a:ext cx="9143999" cy="808893"/>
          </a:xfrm>
        </p:spPr>
        <p:txBody>
          <a:bodyPr/>
          <a:lstStyle/>
          <a:p>
            <a:r>
              <a:rPr lang="ar-EG" sz="4800" dirty="0"/>
              <a:t>إفثونوس نيفين بى راسموس نيفين</a:t>
            </a:r>
          </a:p>
        </p:txBody>
      </p:sp>
      <p:sp>
        <p:nvSpPr>
          <p:cNvPr id="7" name="Text Placeholder 6"/>
          <p:cNvSpPr>
            <a:spLocks noGrp="1"/>
          </p:cNvSpPr>
          <p:nvPr>
            <p:ph type="body" sz="quarter" idx="3"/>
          </p:nvPr>
        </p:nvSpPr>
        <p:spPr>
          <a:xfrm>
            <a:off x="0" y="5356238"/>
            <a:ext cx="9144000" cy="682357"/>
          </a:xfrm>
        </p:spPr>
        <p:txBody>
          <a:bodyPr/>
          <a:lstStyle/>
          <a:p>
            <a:r>
              <a:rPr lang="es-ES" sz="6000" dirty="0" err="1"/>
              <a:t>Vqonoc</a:t>
            </a:r>
            <a:r>
              <a:rPr lang="es-ES" sz="6000" dirty="0"/>
              <a:t> </a:t>
            </a:r>
            <a:r>
              <a:rPr lang="es-ES" sz="6000" dirty="0" err="1"/>
              <a:t>niben</a:t>
            </a:r>
            <a:r>
              <a:rPr lang="es-ES" sz="6000" dirty="0"/>
              <a:t>&gt; </a:t>
            </a:r>
            <a:r>
              <a:rPr lang="es-ES" sz="6000" dirty="0" err="1"/>
              <a:t>piracmoc</a:t>
            </a:r>
            <a:r>
              <a:rPr lang="es-ES" sz="6000" dirty="0"/>
              <a:t> </a:t>
            </a:r>
            <a:r>
              <a:rPr lang="es-ES" sz="6000" dirty="0" err="1"/>
              <a:t>niben</a:t>
            </a:r>
            <a:r>
              <a:rPr lang="es-ES" sz="6000" dirty="0"/>
              <a:t>&gt;</a:t>
            </a:r>
          </a:p>
        </p:txBody>
      </p:sp>
    </p:spTree>
    <p:extLst>
      <p:ext uri="{BB962C8B-B14F-4D97-AF65-F5344CB8AC3E}">
        <p14:creationId xmlns:p14="http://schemas.microsoft.com/office/powerpoint/2010/main" val="2700638656"/>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وكل  فعل الشيطان </a:t>
            </a:r>
            <a:endParaRPr lang="en-US" sz="5400"/>
          </a:p>
        </p:txBody>
      </p:sp>
      <p:sp>
        <p:nvSpPr>
          <p:cNvPr id="3" name="Text Placeholder 2"/>
          <p:cNvSpPr>
            <a:spLocks noGrp="1"/>
          </p:cNvSpPr>
          <p:nvPr>
            <p:ph type="body" idx="1"/>
          </p:nvPr>
        </p:nvSpPr>
        <p:spPr/>
        <p:txBody>
          <a:bodyPr/>
          <a:lstStyle/>
          <a:p>
            <a:r>
              <a:rPr lang="ar-EG" sz="5400"/>
              <a:t>إن  إرجيا نيفين إنتى إبساطاناس </a:t>
            </a:r>
          </a:p>
        </p:txBody>
      </p:sp>
      <p:sp>
        <p:nvSpPr>
          <p:cNvPr id="4" name="Text Placeholder 3"/>
          <p:cNvSpPr>
            <a:spLocks noGrp="1"/>
          </p:cNvSpPr>
          <p:nvPr>
            <p:ph type="body" sz="quarter" idx="3"/>
          </p:nvPr>
        </p:nvSpPr>
        <p:spPr/>
        <p:txBody>
          <a:bodyPr/>
          <a:lstStyle/>
          <a:p>
            <a:endParaRPr lang="en-US" sz="5400" dirty="0"/>
          </a:p>
          <a:p>
            <a:r>
              <a:rPr lang="en-US" sz="5400" dirty="0"/>
              <a:t>`</a:t>
            </a:r>
            <a:r>
              <a:rPr lang="en-US" sz="5400" dirty="0" err="1"/>
              <a:t>energi`a</a:t>
            </a:r>
            <a:r>
              <a:rPr lang="en-US" sz="5400" dirty="0"/>
              <a:t> </a:t>
            </a:r>
            <a:r>
              <a:rPr lang="en-US" sz="5400" dirty="0" err="1"/>
              <a:t>niben</a:t>
            </a:r>
            <a:r>
              <a:rPr lang="en-US" sz="5400" dirty="0"/>
              <a:t>  `</a:t>
            </a:r>
            <a:r>
              <a:rPr lang="en-US" sz="5400" dirty="0" err="1"/>
              <a:t>nte</a:t>
            </a:r>
            <a:r>
              <a:rPr lang="en-US" sz="5400" dirty="0"/>
              <a:t> `</a:t>
            </a:r>
            <a:r>
              <a:rPr lang="en-US" sz="5400" dirty="0" err="1"/>
              <a:t>pca</a:t>
            </a:r>
            <a:r>
              <a:rPr lang="en-US" sz="5400" dirty="0"/>
              <a:t> </a:t>
            </a:r>
            <a:r>
              <a:rPr lang="en-US" sz="5400" dirty="0" err="1"/>
              <a:t>tanac</a:t>
            </a:r>
            <a:endParaRPr lang="en-US" sz="5400" dirty="0"/>
          </a:p>
        </p:txBody>
      </p:sp>
    </p:spTree>
    <p:extLst>
      <p:ext uri="{BB962C8B-B14F-4D97-AF65-F5344CB8AC3E}">
        <p14:creationId xmlns:p14="http://schemas.microsoft.com/office/powerpoint/2010/main" val="1327775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على سدراك وميساك وابداناغو فأجاب وأمر أن يحمي أتون النار سبعة أضعاف حتى يتقد جداً. وأمر الملك رجالاً جبابرة ذو بأس أن يوثقوا سدراك وميساك وابدناغو ويلقونهم في أتون النار المتقدة. حينئذ أولئك</a:t>
            </a:r>
            <a:endParaRPr lang="en-US" dirty="0"/>
          </a:p>
        </p:txBody>
      </p:sp>
    </p:spTree>
    <p:extLst>
      <p:ext uri="{BB962C8B-B14F-4D97-AF65-F5344CB8AC3E}">
        <p14:creationId xmlns:p14="http://schemas.microsoft.com/office/powerpoint/2010/main" val="3074608125"/>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a:xfrm>
            <a:off x="-1" y="5406943"/>
            <a:ext cx="9144000" cy="682357"/>
          </a:xfrm>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2119654131"/>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86905"/>
            <a:ext cx="9144000" cy="782371"/>
          </a:xfrm>
        </p:spPr>
        <p:txBody>
          <a:bodyPr>
            <a:noAutofit/>
          </a:bodyPr>
          <a:lstStyle/>
          <a:p>
            <a:r>
              <a:rPr lang="ar-EG" sz="5400" dirty="0"/>
              <a:t>وقيام  الأعداء</a:t>
            </a:r>
            <a:br>
              <a:rPr lang="ar-EG" sz="5400" dirty="0"/>
            </a:br>
            <a:endParaRPr lang="en-US" sz="5400" dirty="0"/>
          </a:p>
        </p:txBody>
      </p:sp>
      <p:sp>
        <p:nvSpPr>
          <p:cNvPr id="6" name="Text Placeholder 5"/>
          <p:cNvSpPr>
            <a:spLocks noGrp="1"/>
          </p:cNvSpPr>
          <p:nvPr>
            <p:ph type="body" idx="1"/>
          </p:nvPr>
        </p:nvSpPr>
        <p:spPr>
          <a:xfrm>
            <a:off x="0" y="5981001"/>
            <a:ext cx="9143999" cy="808893"/>
          </a:xfrm>
        </p:spPr>
        <p:txBody>
          <a:bodyPr/>
          <a:lstStyle/>
          <a:p>
            <a:r>
              <a:rPr lang="ar-EG" sz="4800" dirty="0"/>
              <a:t>نيم إبطونف إى إبشوى إنتى هان جاجي</a:t>
            </a:r>
          </a:p>
        </p:txBody>
      </p:sp>
      <p:sp>
        <p:nvSpPr>
          <p:cNvPr id="7" name="Text Placeholder 6"/>
          <p:cNvSpPr>
            <a:spLocks noGrp="1"/>
          </p:cNvSpPr>
          <p:nvPr>
            <p:ph type="body" sz="quarter" idx="3"/>
          </p:nvPr>
        </p:nvSpPr>
        <p:spPr>
          <a:xfrm>
            <a:off x="0" y="5345536"/>
            <a:ext cx="9144000" cy="682357"/>
          </a:xfrm>
        </p:spPr>
        <p:txBody>
          <a:bodyPr/>
          <a:lstStyle/>
          <a:p>
            <a:r>
              <a:rPr lang="en-US" sz="5400" dirty="0" err="1"/>
              <a:t>Nem</a:t>
            </a:r>
            <a:r>
              <a:rPr lang="en-US" sz="5400" dirty="0"/>
              <a:t> `</a:t>
            </a:r>
            <a:r>
              <a:rPr lang="en-US" sz="5400" dirty="0" err="1"/>
              <a:t>ptwnf</a:t>
            </a:r>
            <a:r>
              <a:rPr lang="en-US" sz="5400" dirty="0"/>
              <a:t> `</a:t>
            </a:r>
            <a:r>
              <a:rPr lang="en-US" sz="5400" dirty="0" err="1"/>
              <a:t>e`p</a:t>
            </a:r>
            <a:r>
              <a:rPr lang="en-US" sz="5400" dirty="0"/>
              <a:t>]</a:t>
            </a:r>
            <a:r>
              <a:rPr lang="en-US" sz="5400" dirty="0" err="1"/>
              <a:t>wi</a:t>
            </a:r>
            <a:r>
              <a:rPr lang="en-US" sz="5400" dirty="0"/>
              <a:t> `</a:t>
            </a:r>
            <a:r>
              <a:rPr lang="en-US" sz="5400" dirty="0" err="1"/>
              <a:t>nte</a:t>
            </a:r>
            <a:r>
              <a:rPr lang="en-US" sz="5400" dirty="0"/>
              <a:t> \</a:t>
            </a:r>
            <a:r>
              <a:rPr lang="en-US" sz="5400" dirty="0" err="1"/>
              <a:t>anjaji</a:t>
            </a:r>
            <a:endParaRPr lang="en-US" sz="5400" dirty="0"/>
          </a:p>
        </p:txBody>
      </p:sp>
    </p:spTree>
    <p:extLst>
      <p:ext uri="{BB962C8B-B14F-4D97-AF65-F5344CB8AC3E}">
        <p14:creationId xmlns:p14="http://schemas.microsoft.com/office/powerpoint/2010/main" val="403321073"/>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الخفيين  والظاهرين</a:t>
            </a:r>
            <a:endParaRPr lang="en-US" sz="4800" dirty="0"/>
          </a:p>
        </p:txBody>
      </p:sp>
      <p:sp>
        <p:nvSpPr>
          <p:cNvPr id="3" name="Text Placeholder 2"/>
          <p:cNvSpPr>
            <a:spLocks noGrp="1"/>
          </p:cNvSpPr>
          <p:nvPr>
            <p:ph type="body" idx="1"/>
          </p:nvPr>
        </p:nvSpPr>
        <p:spPr/>
        <p:txBody>
          <a:bodyPr/>
          <a:lstStyle/>
          <a:p>
            <a:r>
              <a:rPr lang="ar-EG" sz="4800" dirty="0"/>
              <a:t> نى إتهيب نيم ني إثئوأونه إيفول</a:t>
            </a:r>
          </a:p>
        </p:txBody>
      </p:sp>
      <p:sp>
        <p:nvSpPr>
          <p:cNvPr id="4" name="Text Placeholder 3"/>
          <p:cNvSpPr>
            <a:spLocks noGrp="1"/>
          </p:cNvSpPr>
          <p:nvPr>
            <p:ph type="body" sz="quarter" idx="3"/>
          </p:nvPr>
        </p:nvSpPr>
        <p:spPr/>
        <p:txBody>
          <a:bodyPr/>
          <a:lstStyle/>
          <a:p>
            <a:r>
              <a:rPr lang="en-US" sz="5400" dirty="0" err="1"/>
              <a:t>nhet</a:t>
            </a:r>
            <a:r>
              <a:rPr lang="en-US" sz="5400" dirty="0"/>
              <a:t>\</a:t>
            </a:r>
            <a:r>
              <a:rPr lang="en-US" sz="5400" dirty="0" err="1"/>
              <a:t>hp</a:t>
            </a:r>
            <a:r>
              <a:rPr lang="en-US" sz="5400" dirty="0"/>
              <a:t> </a:t>
            </a:r>
            <a:r>
              <a:rPr lang="en-US" sz="5400" dirty="0" err="1"/>
              <a:t>nem</a:t>
            </a:r>
            <a:r>
              <a:rPr lang="en-US" sz="5400" dirty="0"/>
              <a:t> </a:t>
            </a:r>
            <a:r>
              <a:rPr lang="en-US" sz="5400" dirty="0" err="1"/>
              <a:t>nheqouwn</a:t>
            </a:r>
            <a:r>
              <a:rPr lang="en-US" sz="5400" dirty="0"/>
              <a:t>\ `</a:t>
            </a:r>
            <a:r>
              <a:rPr lang="en-US" sz="5400" dirty="0" err="1"/>
              <a:t>ebol</a:t>
            </a:r>
            <a:endParaRPr lang="en-US" sz="5400" dirty="0"/>
          </a:p>
        </p:txBody>
      </p:sp>
    </p:spTree>
    <p:extLst>
      <p:ext uri="{BB962C8B-B14F-4D97-AF65-F5344CB8AC3E}">
        <p14:creationId xmlns:p14="http://schemas.microsoft.com/office/powerpoint/2010/main" val="4140726140"/>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sz="5400" dirty="0"/>
              <a:t>انزعها عنا </a:t>
            </a:r>
            <a:endParaRPr lang="en-US" sz="5400" dirty="0"/>
          </a:p>
        </p:txBody>
      </p:sp>
      <p:sp>
        <p:nvSpPr>
          <p:cNvPr id="6" name="Text Placeholder 5"/>
          <p:cNvSpPr>
            <a:spLocks noGrp="1"/>
          </p:cNvSpPr>
          <p:nvPr>
            <p:ph type="body" idx="1"/>
          </p:nvPr>
        </p:nvSpPr>
        <p:spPr/>
        <p:txBody>
          <a:bodyPr/>
          <a:lstStyle/>
          <a:p>
            <a:r>
              <a:rPr lang="ar-EG" sz="5400" dirty="0"/>
              <a:t>آليتو إيفول هارن</a:t>
            </a:r>
          </a:p>
        </p:txBody>
      </p:sp>
      <p:sp>
        <p:nvSpPr>
          <p:cNvPr id="7" name="Text Placeholder 6"/>
          <p:cNvSpPr>
            <a:spLocks noGrp="1"/>
          </p:cNvSpPr>
          <p:nvPr>
            <p:ph type="body" sz="quarter" idx="3"/>
          </p:nvPr>
        </p:nvSpPr>
        <p:spPr>
          <a:xfrm>
            <a:off x="0" y="5366750"/>
            <a:ext cx="9144000" cy="682357"/>
          </a:xfrm>
        </p:spPr>
        <p:txBody>
          <a:bodyPr/>
          <a:lstStyle/>
          <a:p>
            <a:r>
              <a:rPr lang="en-US" sz="5400" dirty="0" err="1"/>
              <a:t>Alitou</a:t>
            </a:r>
            <a:r>
              <a:rPr lang="en-US" sz="5400" dirty="0"/>
              <a:t>  `</a:t>
            </a:r>
            <a:r>
              <a:rPr lang="en-US" sz="5400" dirty="0" err="1"/>
              <a:t>ebol</a:t>
            </a:r>
            <a:r>
              <a:rPr lang="en-US" sz="5400" dirty="0"/>
              <a:t> \</a:t>
            </a:r>
            <a:r>
              <a:rPr lang="en-US" sz="5400" dirty="0" err="1"/>
              <a:t>aron</a:t>
            </a:r>
            <a:endParaRPr lang="en-US" sz="5400" dirty="0"/>
          </a:p>
        </p:txBody>
      </p:sp>
    </p:spTree>
    <p:extLst>
      <p:ext uri="{BB962C8B-B14F-4D97-AF65-F5344CB8AC3E}">
        <p14:creationId xmlns:p14="http://schemas.microsoft.com/office/powerpoint/2010/main" val="2152939455"/>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وعن سائر شعبك</a:t>
            </a:r>
            <a:endParaRPr lang="en-US" sz="5400" dirty="0"/>
          </a:p>
        </p:txBody>
      </p:sp>
      <p:sp>
        <p:nvSpPr>
          <p:cNvPr id="6" name="Text Placeholder 5"/>
          <p:cNvSpPr>
            <a:spLocks noGrp="1"/>
          </p:cNvSpPr>
          <p:nvPr>
            <p:ph type="body" idx="1"/>
          </p:nvPr>
        </p:nvSpPr>
        <p:spPr/>
        <p:txBody>
          <a:bodyPr/>
          <a:lstStyle/>
          <a:p>
            <a:r>
              <a:rPr lang="ar-EG" sz="4800" dirty="0"/>
              <a:t>نيم إيفول ها بيك لاؤس تيرف</a:t>
            </a:r>
          </a:p>
        </p:txBody>
      </p:sp>
      <p:sp>
        <p:nvSpPr>
          <p:cNvPr id="7" name="Text Placeholder 6"/>
          <p:cNvSpPr>
            <a:spLocks noGrp="1"/>
          </p:cNvSpPr>
          <p:nvPr>
            <p:ph type="body" sz="quarter" idx="3"/>
          </p:nvPr>
        </p:nvSpPr>
        <p:spPr>
          <a:xfrm>
            <a:off x="0" y="5372293"/>
            <a:ext cx="9144000" cy="682357"/>
          </a:xfrm>
        </p:spPr>
        <p:txBody>
          <a:bodyPr/>
          <a:lstStyle/>
          <a:p>
            <a:r>
              <a:rPr lang="pt-BR" sz="5400" dirty="0"/>
              <a:t>Nem `ebol \a peklaoc thrf</a:t>
            </a:r>
          </a:p>
        </p:txBody>
      </p:sp>
    </p:spTree>
    <p:extLst>
      <p:ext uri="{BB962C8B-B14F-4D97-AF65-F5344CB8AC3E}">
        <p14:creationId xmlns:p14="http://schemas.microsoft.com/office/powerpoint/2010/main" val="1450518690"/>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7" name="Text Placeholder 6"/>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794879033"/>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400" dirty="0"/>
              <a:t>نيم إيفول ها باى ما إثؤواب إنتاك فاي</a:t>
            </a:r>
          </a:p>
        </p:txBody>
      </p:sp>
      <p:sp>
        <p:nvSpPr>
          <p:cNvPr id="7" name="Text Placeholder 6"/>
          <p:cNvSpPr>
            <a:spLocks noGrp="1"/>
          </p:cNvSpPr>
          <p:nvPr>
            <p:ph type="body" sz="quarter" idx="3"/>
          </p:nvPr>
        </p:nvSpPr>
        <p:spPr>
          <a:xfrm>
            <a:off x="0" y="5425904"/>
            <a:ext cx="9144000" cy="682357"/>
          </a:xfrm>
        </p:spPr>
        <p:txBody>
          <a:bodyPr/>
          <a:lstStyle/>
          <a:p>
            <a:r>
              <a:rPr lang="pt-BR" sz="4800" dirty="0"/>
              <a:t>Nem `ebol\a paima eqouab `ntak vai</a:t>
            </a:r>
          </a:p>
        </p:txBody>
      </p:sp>
    </p:spTree>
    <p:extLst>
      <p:ext uri="{BB962C8B-B14F-4D97-AF65-F5344CB8AC3E}">
        <p14:creationId xmlns:p14="http://schemas.microsoft.com/office/powerpoint/2010/main" val="609289892"/>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7985"/>
            <a:ext cx="9144000" cy="782371"/>
          </a:xfrm>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a:xfrm>
            <a:off x="0" y="5622384"/>
            <a:ext cx="9144000" cy="682357"/>
          </a:xfrm>
        </p:spPr>
        <p:txBody>
          <a:bodyPr/>
          <a:lstStyle/>
          <a:p>
            <a:r>
              <a:rPr lang="en-US" sz="4400" dirty="0" err="1"/>
              <a:t>Nh</a:t>
            </a:r>
            <a:r>
              <a:rPr lang="en-US" sz="4400" dirty="0"/>
              <a:t>  de </a:t>
            </a:r>
            <a:r>
              <a:rPr lang="en-US" sz="4400" dirty="0" err="1"/>
              <a:t>eqnaneu</a:t>
            </a:r>
            <a:r>
              <a:rPr lang="en-US" sz="4400" dirty="0"/>
              <a:t> </a:t>
            </a:r>
            <a:r>
              <a:rPr lang="en-US" sz="4400" dirty="0" err="1"/>
              <a:t>nem</a:t>
            </a:r>
            <a:r>
              <a:rPr lang="en-US" sz="4400" dirty="0"/>
              <a:t> </a:t>
            </a:r>
            <a:r>
              <a:rPr lang="en-US" sz="4400" dirty="0" err="1"/>
              <a:t>nh`eternofri</a:t>
            </a:r>
            <a:r>
              <a:rPr lang="en-US" sz="4400" dirty="0"/>
              <a:t> ca\</a:t>
            </a:r>
            <a:r>
              <a:rPr lang="en-US" sz="4400" dirty="0" err="1"/>
              <a:t>ni</a:t>
            </a:r>
            <a:r>
              <a:rPr lang="en-US" sz="4400" dirty="0"/>
              <a:t>  `</a:t>
            </a:r>
            <a:r>
              <a:rPr lang="en-US" sz="4400" dirty="0" err="1"/>
              <a:t>mmwou</a:t>
            </a:r>
            <a:r>
              <a:rPr lang="en-US" sz="4400" dirty="0"/>
              <a:t> nan</a:t>
            </a:r>
          </a:p>
        </p:txBody>
      </p:sp>
    </p:spTree>
    <p:extLst>
      <p:ext uri="{BB962C8B-B14F-4D97-AF65-F5344CB8AC3E}">
        <p14:creationId xmlns:p14="http://schemas.microsoft.com/office/powerpoint/2010/main" val="1281566753"/>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7985"/>
            <a:ext cx="9144000" cy="782371"/>
          </a:xfrm>
        </p:spPr>
        <p:txBody>
          <a:bodyPr>
            <a:normAutofit fontScale="90000"/>
          </a:bodyPr>
          <a:lstStyle/>
          <a:p>
            <a:r>
              <a:rPr lang="ar-EG" sz="5400" dirty="0"/>
              <a:t>أن ندوس الحيات والعقارب </a:t>
            </a:r>
            <a:endParaRPr lang="en-US" sz="5400" dirty="0"/>
          </a:p>
        </p:txBody>
      </p:sp>
      <p:sp>
        <p:nvSpPr>
          <p:cNvPr id="3" name="Text Placeholder 2"/>
          <p:cNvSpPr>
            <a:spLocks noGrp="1"/>
          </p:cNvSpPr>
          <p:nvPr>
            <p:ph type="body" idx="1"/>
          </p:nvPr>
        </p:nvSpPr>
        <p:spPr/>
        <p:txBody>
          <a:bodyPr/>
          <a:lstStyle/>
          <a:p>
            <a:r>
              <a:rPr lang="ar-EG" sz="5400" dirty="0"/>
              <a:t>إيجين نى هوف نيم نى إتشيلى </a:t>
            </a:r>
          </a:p>
        </p:txBody>
      </p:sp>
      <p:sp>
        <p:nvSpPr>
          <p:cNvPr id="4" name="Text Placeholder 3"/>
          <p:cNvSpPr>
            <a:spLocks noGrp="1"/>
          </p:cNvSpPr>
          <p:nvPr>
            <p:ph type="body" sz="quarter" idx="3"/>
          </p:nvPr>
        </p:nvSpPr>
        <p:spPr>
          <a:xfrm>
            <a:off x="-1" y="5366750"/>
            <a:ext cx="9144000" cy="682357"/>
          </a:xfrm>
        </p:spPr>
        <p:txBody>
          <a:bodyPr/>
          <a:lstStyle/>
          <a:p>
            <a:r>
              <a:rPr lang="en-US" sz="6000" dirty="0" err="1"/>
              <a:t>ejen</a:t>
            </a:r>
            <a:r>
              <a:rPr lang="en-US" sz="6000" dirty="0"/>
              <a:t> </a:t>
            </a:r>
            <a:r>
              <a:rPr lang="en-US" sz="6000" dirty="0" err="1"/>
              <a:t>ni</a:t>
            </a:r>
            <a:r>
              <a:rPr lang="en-US" sz="6000" dirty="0"/>
              <a:t>\of </a:t>
            </a:r>
            <a:r>
              <a:rPr lang="en-US" sz="6000" dirty="0" err="1"/>
              <a:t>nem</a:t>
            </a:r>
            <a:r>
              <a:rPr lang="en-US" sz="6000" dirty="0"/>
              <a:t> </a:t>
            </a:r>
            <a:r>
              <a:rPr lang="en-US" sz="6000" dirty="0" err="1"/>
              <a:t>ni`slh</a:t>
            </a:r>
            <a:endParaRPr lang="en-US" sz="6000" dirty="0"/>
          </a:p>
        </p:txBody>
      </p:sp>
    </p:spTree>
    <p:extLst>
      <p:ext uri="{BB962C8B-B14F-4D97-AF65-F5344CB8AC3E}">
        <p14:creationId xmlns:p14="http://schemas.microsoft.com/office/powerpoint/2010/main" val="1918620658"/>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a:xfrm>
            <a:off x="-1" y="5366750"/>
            <a:ext cx="9144000" cy="682357"/>
          </a:xfrm>
        </p:spPr>
        <p:txBody>
          <a:bodyPr/>
          <a:lstStyle/>
          <a:p>
            <a:r>
              <a:rPr lang="da-DK" sz="4800" dirty="0"/>
              <a:t>Nem ejen ;jom thrc  `nte pijaji </a:t>
            </a:r>
          </a:p>
        </p:txBody>
      </p:sp>
      <p:sp>
        <p:nvSpPr>
          <p:cNvPr id="5" name="Rectangle 4"/>
          <p:cNvSpPr/>
          <p:nvPr/>
        </p:nvSpPr>
        <p:spPr>
          <a:xfrm>
            <a:off x="7478611" y="4004644"/>
            <a:ext cx="17411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ني سافيف </a:t>
            </a:r>
          </a:p>
        </p:txBody>
      </p:sp>
    </p:spTree>
    <p:extLst>
      <p:ext uri="{BB962C8B-B14F-4D97-AF65-F5344CB8AC3E}">
        <p14:creationId xmlns:p14="http://schemas.microsoft.com/office/powerpoint/2010/main" val="10204736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الرجال أوثقوهم بسراويلهم وأحذيتهم وأخفافهم وملابسهم وألقوهم في وسط أتون النار المتقدة. وإذا كانت كلمة الملك شديدة فحمي الأتون بزيادة جداً فأولئك الثلاثة رجال</a:t>
            </a:r>
            <a:endParaRPr lang="en-US" dirty="0"/>
          </a:p>
        </p:txBody>
      </p:sp>
    </p:spTree>
    <p:extLst>
      <p:ext uri="{BB962C8B-B14F-4D97-AF65-F5344CB8AC3E}">
        <p14:creationId xmlns:p14="http://schemas.microsoft.com/office/powerpoint/2010/main" val="486776848"/>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latin typeface="Garamond" pitchFamily="18" charset="0"/>
                <a:cs typeface="Arial" pitchFamily="34" charset="0"/>
              </a:rPr>
              <a:t>خلصت حقاً ومع روحك أيضاً</a:t>
            </a:r>
            <a:endParaRPr lang="en-US" dirty="0"/>
          </a:p>
        </p:txBody>
      </p:sp>
      <p:sp>
        <p:nvSpPr>
          <p:cNvPr id="3" name="Text Placeholder 2"/>
          <p:cNvSpPr>
            <a:spLocks noGrp="1"/>
          </p:cNvSpPr>
          <p:nvPr>
            <p:ph type="body" idx="1"/>
          </p:nvPr>
        </p:nvSpPr>
        <p:spPr/>
        <p:txBody>
          <a:bodyPr/>
          <a:lstStyle/>
          <a:p>
            <a:r>
              <a:rPr lang="ar-EG" sz="4000" dirty="0"/>
              <a:t>سوتيس امين كيطو ابنفما تى سو</a:t>
            </a:r>
          </a:p>
        </p:txBody>
      </p:sp>
      <p:sp>
        <p:nvSpPr>
          <p:cNvPr id="4" name="Text Placeholder 3"/>
          <p:cNvSpPr>
            <a:spLocks noGrp="1"/>
          </p:cNvSpPr>
          <p:nvPr>
            <p:ph type="body" sz="quarter" idx="3"/>
          </p:nvPr>
        </p:nvSpPr>
        <p:spPr/>
        <p:txBody>
          <a:bodyPr/>
          <a:lstStyle/>
          <a:p>
            <a:r>
              <a:rPr lang="en-US" sz="4800" dirty="0" err="1"/>
              <a:t>Cwqic</a:t>
            </a:r>
            <a:r>
              <a:rPr lang="en-US" sz="4800" dirty="0"/>
              <a:t> `</a:t>
            </a:r>
            <a:r>
              <a:rPr lang="en-US" sz="4800" dirty="0" err="1"/>
              <a:t>amhn</a:t>
            </a:r>
            <a:r>
              <a:rPr lang="en-US" sz="4800" dirty="0"/>
              <a:t>&gt; </a:t>
            </a:r>
            <a:r>
              <a:rPr lang="en-US" sz="4800" dirty="0" err="1"/>
              <a:t>ke</a:t>
            </a:r>
            <a:r>
              <a:rPr lang="en-US" sz="4800" dirty="0"/>
              <a:t>  </a:t>
            </a:r>
            <a:r>
              <a:rPr lang="en-US" sz="4800" dirty="0" err="1"/>
              <a:t>tw</a:t>
            </a:r>
            <a:r>
              <a:rPr lang="en-US" sz="4800" dirty="0"/>
              <a:t> `</a:t>
            </a:r>
            <a:r>
              <a:rPr lang="en-US" sz="4800" dirty="0" err="1"/>
              <a:t>pneumaticou</a:t>
            </a:r>
            <a:endParaRPr lang="en-US" sz="4800" dirty="0"/>
          </a:p>
        </p:txBody>
      </p:sp>
      <p:sp>
        <p:nvSpPr>
          <p:cNvPr id="5" name="Rectangle 4">
            <a:hlinkClick r:id="rId2" action="ppaction://hlinksldjump"/>
          </p:cNvPr>
          <p:cNvSpPr/>
          <p:nvPr/>
        </p:nvSpPr>
        <p:spPr>
          <a:xfrm>
            <a:off x="7449239" y="3954869"/>
            <a:ext cx="170751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ني سافيف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73333872"/>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يا كل حكماء اسرائيل</a:t>
            </a:r>
            <a:endParaRPr lang="en-US" sz="4400" dirty="0"/>
          </a:p>
        </p:txBody>
      </p:sp>
      <p:sp>
        <p:nvSpPr>
          <p:cNvPr id="3" name="Text Placeholder 2"/>
          <p:cNvSpPr>
            <a:spLocks noGrp="1"/>
          </p:cNvSpPr>
          <p:nvPr>
            <p:ph type="body" idx="1"/>
          </p:nvPr>
        </p:nvSpPr>
        <p:spPr/>
        <p:txBody>
          <a:bodyPr/>
          <a:lstStyle/>
          <a:p>
            <a:r>
              <a:rPr lang="ar-EG" sz="4800" dirty="0"/>
              <a:t>نى سافيف تيرو انتى بسرائيل</a:t>
            </a:r>
          </a:p>
        </p:txBody>
      </p:sp>
      <p:sp>
        <p:nvSpPr>
          <p:cNvPr id="4" name="Text Placeholder 3"/>
          <p:cNvSpPr>
            <a:spLocks noGrp="1"/>
          </p:cNvSpPr>
          <p:nvPr>
            <p:ph type="body" sz="quarter" idx="3"/>
          </p:nvPr>
        </p:nvSpPr>
        <p:spPr/>
        <p:txBody>
          <a:bodyPr/>
          <a:lstStyle/>
          <a:p>
            <a:r>
              <a:rPr lang="da-DK" sz="4000" dirty="0">
                <a:latin typeface="Avva_Shenouda" panose="020B0500000000000000" pitchFamily="34" charset="2"/>
              </a:rPr>
              <a:t>Nicabev t3rov 1nte piIcra3l</a:t>
            </a:r>
          </a:p>
        </p:txBody>
      </p:sp>
    </p:spTree>
    <p:extLst>
      <p:ext uri="{BB962C8B-B14F-4D97-AF65-F5344CB8AC3E}">
        <p14:creationId xmlns:p14="http://schemas.microsoft.com/office/powerpoint/2010/main" val="1464680279"/>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صناع خيوط الذهب</a:t>
            </a:r>
            <a:endParaRPr lang="en-US" sz="5400" dirty="0"/>
          </a:p>
        </p:txBody>
      </p:sp>
      <p:sp>
        <p:nvSpPr>
          <p:cNvPr id="3" name="Text Placeholder 2"/>
          <p:cNvSpPr>
            <a:spLocks noGrp="1"/>
          </p:cNvSpPr>
          <p:nvPr>
            <p:ph type="body" idx="1"/>
          </p:nvPr>
        </p:nvSpPr>
        <p:spPr/>
        <p:txBody>
          <a:bodyPr/>
          <a:lstStyle/>
          <a:p>
            <a:r>
              <a:rPr lang="ar-EG" sz="4400" dirty="0"/>
              <a:t>نى ات ايرهوب اى نى كاب انوب</a:t>
            </a:r>
          </a:p>
        </p:txBody>
      </p:sp>
      <p:sp>
        <p:nvSpPr>
          <p:cNvPr id="4" name="Text Placeholder 3"/>
          <p:cNvSpPr>
            <a:spLocks noGrp="1"/>
          </p:cNvSpPr>
          <p:nvPr>
            <p:ph type="body" sz="quarter" idx="3"/>
          </p:nvPr>
        </p:nvSpPr>
        <p:spPr>
          <a:xfrm>
            <a:off x="0" y="5440418"/>
            <a:ext cx="9144000" cy="682357"/>
          </a:xfrm>
        </p:spPr>
        <p:txBody>
          <a:bodyPr/>
          <a:lstStyle/>
          <a:p>
            <a:r>
              <a:rPr lang="en-US" sz="4800" dirty="0">
                <a:latin typeface="Avva_Shenouda" panose="020B0500000000000000" pitchFamily="34" charset="2"/>
              </a:rPr>
              <a:t>n3eterhwb </a:t>
            </a:r>
            <a:r>
              <a:rPr lang="en-US" sz="4800" dirty="0" err="1">
                <a:latin typeface="Avva_Shenouda" panose="020B0500000000000000" pitchFamily="34" charset="2"/>
              </a:rPr>
              <a:t>enikap</a:t>
            </a:r>
            <a:r>
              <a:rPr lang="en-US" sz="4800" dirty="0">
                <a:latin typeface="Avva_Shenouda" panose="020B0500000000000000" pitchFamily="34" charset="2"/>
              </a:rPr>
              <a:t> `</a:t>
            </a:r>
            <a:r>
              <a:rPr lang="en-US" sz="4800" dirty="0" err="1">
                <a:latin typeface="Avva_Shenouda" panose="020B0500000000000000" pitchFamily="34" charset="2"/>
              </a:rPr>
              <a:t>nnovb</a:t>
            </a:r>
            <a:endParaRPr lang="en-US" sz="4800" dirty="0">
              <a:latin typeface="Avva_Shenouda" panose="020B0500000000000000" pitchFamily="34" charset="2"/>
            </a:endParaRPr>
          </a:p>
        </p:txBody>
      </p:sp>
    </p:spTree>
    <p:extLst>
      <p:ext uri="{BB962C8B-B14F-4D97-AF65-F5344CB8AC3E}">
        <p14:creationId xmlns:p14="http://schemas.microsoft.com/office/powerpoint/2010/main" val="1202238227"/>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اصنعوا ثوباً هارونياً لائقاً </a:t>
            </a:r>
            <a:br>
              <a:rPr lang="ar-EG" dirty="0"/>
            </a:br>
            <a:endParaRPr lang="en-US" dirty="0"/>
          </a:p>
        </p:txBody>
      </p:sp>
      <p:sp>
        <p:nvSpPr>
          <p:cNvPr id="3" name="Text Placeholder 2"/>
          <p:cNvSpPr>
            <a:spLocks noGrp="1"/>
          </p:cNvSpPr>
          <p:nvPr>
            <p:ph type="body" idx="1"/>
          </p:nvPr>
        </p:nvSpPr>
        <p:spPr/>
        <p:txBody>
          <a:bodyPr/>
          <a:lstStyle/>
          <a:p>
            <a:r>
              <a:rPr lang="ar-EG" sz="4400" dirty="0"/>
              <a:t>ما ثاميو ان أو اشتين ان آآرون</a:t>
            </a:r>
          </a:p>
        </p:txBody>
      </p:sp>
      <p:sp>
        <p:nvSpPr>
          <p:cNvPr id="4" name="Text Placeholder 3"/>
          <p:cNvSpPr>
            <a:spLocks noGrp="1"/>
          </p:cNvSpPr>
          <p:nvPr>
            <p:ph type="body" sz="quarter" idx="3"/>
          </p:nvPr>
        </p:nvSpPr>
        <p:spPr/>
        <p:txBody>
          <a:bodyPr/>
          <a:lstStyle/>
          <a:p>
            <a:r>
              <a:rPr lang="en-US" dirty="0">
                <a:effectLst/>
                <a:latin typeface="Avva_Shenouda" panose="020B0500000000000000" pitchFamily="34" charset="2"/>
              </a:rPr>
              <a:t>ma0amio `</a:t>
            </a:r>
            <a:r>
              <a:rPr lang="en-US" dirty="0" err="1">
                <a:effectLst/>
                <a:latin typeface="Avva_Shenouda" panose="020B0500000000000000" pitchFamily="34" charset="2"/>
              </a:rPr>
              <a:t>nov</a:t>
            </a:r>
            <a:r>
              <a:rPr lang="en-US" dirty="0">
                <a:effectLst/>
                <a:latin typeface="Avva_Shenouda" panose="020B0500000000000000" pitchFamily="34" charset="2"/>
              </a:rPr>
              <a:t> `203n `</a:t>
            </a:r>
            <a:r>
              <a:rPr lang="en-US" dirty="0" err="1">
                <a:effectLst/>
                <a:latin typeface="Avva_Shenouda" panose="020B0500000000000000" pitchFamily="34" charset="2"/>
              </a:rPr>
              <a:t>nA`arwn</a:t>
            </a:r>
            <a:endParaRPr lang="en-US" dirty="0"/>
          </a:p>
        </p:txBody>
      </p:sp>
    </p:spTree>
    <p:extLst>
      <p:ext uri="{BB962C8B-B14F-4D97-AF65-F5344CB8AC3E}">
        <p14:creationId xmlns:p14="http://schemas.microsoft.com/office/powerpoint/2010/main" val="1685280811"/>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بكرامة كهنوت </a:t>
            </a:r>
            <a:endParaRPr lang="en-US" dirty="0"/>
          </a:p>
        </p:txBody>
      </p:sp>
      <p:sp>
        <p:nvSpPr>
          <p:cNvPr id="3" name="Text Placeholder 2"/>
          <p:cNvSpPr>
            <a:spLocks noGrp="1"/>
          </p:cNvSpPr>
          <p:nvPr>
            <p:ph type="body" idx="1"/>
          </p:nvPr>
        </p:nvSpPr>
        <p:spPr/>
        <p:txBody>
          <a:bodyPr/>
          <a:lstStyle/>
          <a:p>
            <a:r>
              <a:rPr lang="ar-EG" sz="4400" dirty="0"/>
              <a:t> كاطا إبطايو إنتى ميت أويب </a:t>
            </a:r>
            <a:endParaRPr lang="en-US" sz="4400" dirty="0"/>
          </a:p>
        </p:txBody>
      </p:sp>
      <p:sp>
        <p:nvSpPr>
          <p:cNvPr id="4" name="Text Placeholder 3"/>
          <p:cNvSpPr>
            <a:spLocks noGrp="1"/>
          </p:cNvSpPr>
          <p:nvPr>
            <p:ph type="body" sz="quarter" idx="3"/>
          </p:nvPr>
        </p:nvSpPr>
        <p:spPr>
          <a:xfrm>
            <a:off x="0" y="5366750"/>
            <a:ext cx="9144000" cy="682357"/>
          </a:xfrm>
        </p:spPr>
        <p:txBody>
          <a:bodyPr/>
          <a:lstStyle/>
          <a:p>
            <a:r>
              <a:rPr lang="en-US" sz="4000" dirty="0">
                <a:effectLst/>
                <a:latin typeface="Avva_Shenouda" panose="020B0500000000000000" pitchFamily="34" charset="2"/>
              </a:rPr>
              <a:t>kata `patio 1n5metov3b</a:t>
            </a:r>
            <a:endParaRPr lang="en-US" sz="4000" dirty="0"/>
          </a:p>
        </p:txBody>
      </p:sp>
    </p:spTree>
    <p:extLst>
      <p:ext uri="{BB962C8B-B14F-4D97-AF65-F5344CB8AC3E}">
        <p14:creationId xmlns:p14="http://schemas.microsoft.com/office/powerpoint/2010/main" val="3998222053"/>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عبيدك يارب خدام هذا اليوم القمامصة والقسوس والشمامسة </a:t>
            </a:r>
            <a:endParaRPr lang="en-US" dirty="0"/>
          </a:p>
        </p:txBody>
      </p:sp>
    </p:spTree>
    <p:extLst>
      <p:ext uri="{BB962C8B-B14F-4D97-AF65-F5344CB8AC3E}">
        <p14:creationId xmlns:p14="http://schemas.microsoft.com/office/powerpoint/2010/main" val="2505407951"/>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الأكليروس وكل الشعب وضعفي يكونون محاللين من فم الثالثوث الأقدس</a:t>
            </a:r>
            <a:endParaRPr lang="en-US" dirty="0"/>
          </a:p>
        </p:txBody>
      </p:sp>
    </p:spTree>
    <p:extLst>
      <p:ext uri="{BB962C8B-B14F-4D97-AF65-F5344CB8AC3E}">
        <p14:creationId xmlns:p14="http://schemas.microsoft.com/office/powerpoint/2010/main" val="829898671"/>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الآب والابن والروح القدس ومن فم الكنيسة الواحدة الوحيدة  المقدسة الجامعة الرسولية </a:t>
            </a:r>
            <a:endParaRPr lang="en-US" dirty="0"/>
          </a:p>
        </p:txBody>
      </p:sp>
    </p:spTree>
    <p:extLst>
      <p:ext uri="{BB962C8B-B14F-4D97-AF65-F5344CB8AC3E}">
        <p14:creationId xmlns:p14="http://schemas.microsoft.com/office/powerpoint/2010/main" val="1999304658"/>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ومن أفواه الإثني عشر رسولاً ومن فم ناظر الإله الإنجيلي مرقس الرسول الطاهر والشهيد</a:t>
            </a:r>
            <a:endParaRPr lang="en-US" dirty="0"/>
          </a:p>
        </p:txBody>
      </p:sp>
    </p:spTree>
    <p:extLst>
      <p:ext uri="{BB962C8B-B14F-4D97-AF65-F5344CB8AC3E}">
        <p14:creationId xmlns:p14="http://schemas.microsoft.com/office/powerpoint/2010/main" val="4156403425"/>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a:solidFill>
                            <a:schemeClr val="lt1"/>
                          </a:solidFill>
                          <a:latin typeface="+mn-lt"/>
                          <a:ea typeface="+mn-ea"/>
                          <a:cs typeface="+mn-cs"/>
                        </a:rPr>
                        <a:t>والبطريرك </a:t>
                      </a:r>
                      <a:r>
                        <a:rPr lang="ar-SA" sz="4800" b="1" kern="1200" dirty="0">
                          <a:solidFill>
                            <a:schemeClr val="lt1"/>
                          </a:solidFill>
                          <a:latin typeface="+mn-lt"/>
                          <a:ea typeface="+mn-ea"/>
                          <a:cs typeface="+mn-cs"/>
                        </a:rPr>
                        <a:t>القديس</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ساويرس ومعلمنا</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ديوسقوروس والقديس أثناسيوس الرسولي</a:t>
                      </a:r>
                      <a:r>
                        <a:rPr lang="ar-EG" sz="4800" b="1" kern="1200" dirty="0">
                          <a:solidFill>
                            <a:schemeClr val="lt1"/>
                          </a:solidFill>
                          <a:latin typeface="+mn-lt"/>
                          <a:ea typeface="+mn-ea"/>
                          <a:cs typeface="+mn-cs"/>
                        </a:rPr>
                        <a:t> </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320948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سدراك وميساك وابدناغو سقطوا في وسط أتون النار المتقدة وهم موثقون. فكانوا يتمشون في وسط اللهب مسبحين الله ومباركين الرب.</a:t>
            </a:r>
            <a:endParaRPr lang="en-US" dirty="0"/>
          </a:p>
        </p:txBody>
      </p:sp>
    </p:spTree>
    <p:extLst>
      <p:ext uri="{BB962C8B-B14F-4D97-AF65-F5344CB8AC3E}">
        <p14:creationId xmlns:p14="http://schemas.microsoft.com/office/powerpoint/2010/main" val="4086278826"/>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والقديس بطرس</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خاتم الشهداء ورئيس</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الكهنة والقديس يوحنا</a:t>
                      </a:r>
                      <a:r>
                        <a:rPr lang="ar-EG" sz="5400" b="1" kern="1200" dirty="0">
                          <a:solidFill>
                            <a:schemeClr val="lt1"/>
                          </a:solidFill>
                          <a:latin typeface="+mn-lt"/>
                          <a:ea typeface="+mn-ea"/>
                          <a:cs typeface="+mn-cs"/>
                        </a:rPr>
                        <a:t> </a:t>
                      </a:r>
                      <a:r>
                        <a:rPr lang="ar-SA" sz="5400" b="1" kern="1200" dirty="0">
                          <a:solidFill>
                            <a:schemeClr val="lt1"/>
                          </a:solidFill>
                          <a:latin typeface="+mn-lt"/>
                          <a:ea typeface="+mn-ea"/>
                          <a:cs typeface="+mn-cs"/>
                        </a:rPr>
                        <a:t>ذهبي ال</a:t>
                      </a:r>
                      <a:r>
                        <a:rPr lang="ar-EG" sz="5400" b="1" kern="1200" dirty="0">
                          <a:solidFill>
                            <a:schemeClr val="lt1"/>
                          </a:solidFill>
                          <a:latin typeface="+mn-lt"/>
                          <a:ea typeface="+mn-ea"/>
                          <a:cs typeface="+mn-cs"/>
                        </a:rPr>
                        <a:t>ف</a:t>
                      </a:r>
                      <a:r>
                        <a:rPr lang="ar-SA" sz="5400" b="1" kern="1200" dirty="0">
                          <a:solidFill>
                            <a:schemeClr val="lt1"/>
                          </a:solidFill>
                          <a:latin typeface="+mn-lt"/>
                          <a:ea typeface="+mn-ea"/>
                          <a:cs typeface="+mn-cs"/>
                        </a:rPr>
                        <a:t>م</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221565635"/>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والقديس كيرلس</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والقديس باسيليوس</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و</a:t>
                      </a:r>
                      <a:r>
                        <a:rPr lang="ar-EG" sz="6000" b="1" kern="1200" dirty="0">
                          <a:solidFill>
                            <a:schemeClr val="lt1"/>
                          </a:solidFill>
                          <a:latin typeface="+mn-lt"/>
                          <a:ea typeface="+mn-ea"/>
                          <a:cs typeface="+mn-cs"/>
                        </a:rPr>
                        <a:t> </a:t>
                      </a:r>
                      <a:r>
                        <a:rPr lang="ar-SA" sz="6000" b="1" kern="1200" dirty="0">
                          <a:solidFill>
                            <a:schemeClr val="lt1"/>
                          </a:solidFill>
                          <a:latin typeface="+mn-lt"/>
                          <a:ea typeface="+mn-ea"/>
                          <a:cs typeface="+mn-cs"/>
                        </a:rPr>
                        <a:t>القديس أغريغوريوس</a:t>
                      </a:r>
                      <a:endParaRPr lang="ar-EG" sz="6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532207586"/>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ومن</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أفواه الثلاثمائة والثمانية عشر</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المجتمعين بنيقية والمئة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الخمسين بالقسطنطينية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المائتين بأفسس</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81989612"/>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ومن</a:t>
                      </a:r>
                      <a:r>
                        <a:rPr lang="ar-EG" sz="4400" b="1" dirty="0"/>
                        <a:t> ف</a:t>
                      </a:r>
                      <a:r>
                        <a:rPr lang="ar-SA" sz="4400" b="1" dirty="0"/>
                        <a:t>م أبينا</a:t>
                      </a:r>
                      <a:r>
                        <a:rPr lang="ar-EG" sz="4400" b="1" dirty="0"/>
                        <a:t> </a:t>
                      </a:r>
                      <a:r>
                        <a:rPr lang="ar-SA" sz="4400" b="1" dirty="0"/>
                        <a:t>المكرم رئيس الكهنة البابا أنبا</a:t>
                      </a:r>
                      <a:r>
                        <a:rPr lang="ar-EG" sz="4400" b="1" dirty="0"/>
                        <a:t> تاوضروس الثانى</a:t>
                      </a:r>
                      <a:r>
                        <a:rPr lang="ar-SA" sz="4400" b="1" dirty="0"/>
                        <a:t> </a:t>
                      </a:r>
                      <a:r>
                        <a:rPr lang="ar-EG" sz="4400" b="1" kern="1200" dirty="0">
                          <a:solidFill>
                            <a:schemeClr val="bg1"/>
                          </a:solidFill>
                          <a:latin typeface="Garamond" pitchFamily="18" charset="0"/>
                          <a:ea typeface="+mn-ea"/>
                          <a:cs typeface="+mn-cs"/>
                        </a:rPr>
                        <a:t>و شريكه فى الخدمة الرسولية ابينا المطران المكرم الانبا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7156027"/>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ومن فم حقارتي</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لأنه مبارك</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ومملوء مجداً</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إسمك القدوس  أيها الآب</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والإبن الروح القدس</a:t>
                      </a:r>
                      <a:r>
                        <a:rPr lang="ar-EG" sz="4400" b="1" kern="1200" dirty="0">
                          <a:solidFill>
                            <a:schemeClr val="lt1"/>
                          </a:solidFill>
                          <a:latin typeface="+mn-lt"/>
                          <a:ea typeface="+mn-ea"/>
                          <a:cs typeface="+mn-cs"/>
                        </a:rPr>
                        <a:t> </a:t>
                      </a:r>
                      <a:r>
                        <a:rPr lang="ar-SA" sz="4400" b="1" kern="1200" dirty="0">
                          <a:solidFill>
                            <a:schemeClr val="lt1"/>
                          </a:solidFill>
                          <a:latin typeface="+mn-lt"/>
                          <a:ea typeface="+mn-ea"/>
                          <a:cs typeface="+mn-cs"/>
                        </a:rPr>
                        <a:t>الآن وكل</a:t>
                      </a:r>
                      <a:r>
                        <a:rPr lang="ar-EG" sz="4400" b="1" kern="1200" dirty="0">
                          <a:solidFill>
                            <a:schemeClr val="lt1"/>
                          </a:solidFill>
                          <a:latin typeface="+mn-lt"/>
                          <a:ea typeface="+mn-ea"/>
                          <a:cs typeface="+mn-cs"/>
                        </a:rPr>
                        <a:t>..</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45797532"/>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خلصت حقاً ومع روحك أيضاً</a:t>
            </a:r>
            <a:endParaRPr lang="en-US" sz="4800" dirty="0"/>
          </a:p>
        </p:txBody>
      </p:sp>
      <p:sp>
        <p:nvSpPr>
          <p:cNvPr id="7" name="Text Placeholder 6"/>
          <p:cNvSpPr>
            <a:spLocks noGrp="1"/>
          </p:cNvSpPr>
          <p:nvPr>
            <p:ph type="body" idx="1"/>
          </p:nvPr>
        </p:nvSpPr>
        <p:spPr/>
        <p:txBody>
          <a:bodyPr/>
          <a:lstStyle/>
          <a:p>
            <a:r>
              <a:rPr lang="ar-EG" sz="4800" dirty="0"/>
              <a:t>سوتيس امين كيطو ابنفما تى سو</a:t>
            </a:r>
          </a:p>
        </p:txBody>
      </p:sp>
      <p:sp>
        <p:nvSpPr>
          <p:cNvPr id="8" name="Text Placeholder 7"/>
          <p:cNvSpPr>
            <a:spLocks noGrp="1"/>
          </p:cNvSpPr>
          <p:nvPr>
            <p:ph type="body" sz="quarter" idx="3"/>
          </p:nvPr>
        </p:nvSpPr>
        <p:spPr>
          <a:xfrm>
            <a:off x="0" y="5415107"/>
            <a:ext cx="9144000" cy="682357"/>
          </a:xfrm>
        </p:spPr>
        <p:txBody>
          <a:bodyPr/>
          <a:lstStyle/>
          <a:p>
            <a:r>
              <a:rPr lang="en-US" sz="5400" dirty="0" err="1">
                <a:latin typeface="Athanasius" pitchFamily="2" charset="0"/>
              </a:rPr>
              <a:t>Cwqic</a:t>
            </a:r>
            <a:r>
              <a:rPr lang="en-US" sz="5400" dirty="0">
                <a:latin typeface="Athanasius" pitchFamily="2" charset="0"/>
              </a:rPr>
              <a:t> `</a:t>
            </a:r>
            <a:r>
              <a:rPr lang="en-US" sz="5400" dirty="0" err="1">
                <a:latin typeface="Athanasius" pitchFamily="2" charset="0"/>
              </a:rPr>
              <a:t>amhn</a:t>
            </a:r>
            <a:r>
              <a:rPr lang="en-US" sz="5400" dirty="0">
                <a:latin typeface="Athanasius" pitchFamily="2" charset="0"/>
              </a:rPr>
              <a:t>&gt; </a:t>
            </a:r>
            <a:r>
              <a:rPr lang="en-US" sz="5400" dirty="0" err="1">
                <a:latin typeface="Athanasius" pitchFamily="2" charset="0"/>
              </a:rPr>
              <a:t>ke</a:t>
            </a:r>
            <a:r>
              <a:rPr lang="en-US" sz="5400" dirty="0">
                <a:latin typeface="Athanasius" pitchFamily="2" charset="0"/>
              </a:rPr>
              <a:t>  </a:t>
            </a:r>
            <a:r>
              <a:rPr lang="en-US" sz="5400" dirty="0" err="1">
                <a:latin typeface="Athanasius" pitchFamily="2" charset="0"/>
              </a:rPr>
              <a:t>tw</a:t>
            </a:r>
            <a:r>
              <a:rPr lang="en-US" sz="5400" dirty="0">
                <a:latin typeface="Athanasius" pitchFamily="2" charset="0"/>
              </a:rPr>
              <a:t> `pneumatic </a:t>
            </a:r>
            <a:r>
              <a:rPr lang="en-US" sz="5400" dirty="0" err="1">
                <a:latin typeface="Athanasius" pitchFamily="2" charset="0"/>
              </a:rPr>
              <a:t>cou</a:t>
            </a:r>
            <a:endParaRPr lang="en-US" sz="5400" dirty="0">
              <a:latin typeface="Athanasius" pitchFamily="2" charset="0"/>
            </a:endParaRPr>
          </a:p>
        </p:txBody>
      </p:sp>
      <p:sp>
        <p:nvSpPr>
          <p:cNvPr id="9" name="Rectangle 8">
            <a:hlinkClick r:id="rId2" action="ppaction://hlinksldjump"/>
          </p:cNvPr>
          <p:cNvSpPr/>
          <p:nvPr/>
        </p:nvSpPr>
        <p:spPr>
          <a:xfrm>
            <a:off x="7453461" y="3935018"/>
            <a:ext cx="160332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5845217"/>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المجمرة الذهب هي العذراء</a:t>
            </a:r>
            <a:endParaRPr lang="en-US" sz="4800" dirty="0"/>
          </a:p>
        </p:txBody>
      </p:sp>
      <p:sp>
        <p:nvSpPr>
          <p:cNvPr id="7" name="Text Placeholder 6"/>
          <p:cNvSpPr>
            <a:spLocks noGrp="1"/>
          </p:cNvSpPr>
          <p:nvPr>
            <p:ph type="body" idx="1"/>
          </p:nvPr>
        </p:nvSpPr>
        <p:spPr/>
        <p:txBody>
          <a:bodyPr/>
          <a:lstStyle/>
          <a:p>
            <a:r>
              <a:rPr lang="ar-EG" sz="4400" dirty="0"/>
              <a:t>تي شوري إن نوب تيه تي بارثينوس </a:t>
            </a:r>
          </a:p>
        </p:txBody>
      </p:sp>
      <p:sp>
        <p:nvSpPr>
          <p:cNvPr id="8" name="Text Placeholder 7"/>
          <p:cNvSpPr>
            <a:spLocks noGrp="1"/>
          </p:cNvSpPr>
          <p:nvPr>
            <p:ph type="body" sz="quarter" idx="3"/>
          </p:nvPr>
        </p:nvSpPr>
        <p:spPr>
          <a:xfrm>
            <a:off x="0" y="5415107"/>
            <a:ext cx="9144000" cy="682357"/>
          </a:xfrm>
        </p:spPr>
        <p:txBody>
          <a:bodyPr/>
          <a:lstStyle/>
          <a:p>
            <a:r>
              <a:rPr lang="en-US" sz="5400" dirty="0"/>
              <a:t>:]</a:t>
            </a:r>
            <a:r>
              <a:rPr lang="en-US" sz="5400" dirty="0" err="1"/>
              <a:t>ourh</a:t>
            </a:r>
            <a:r>
              <a:rPr lang="en-US" sz="5400" dirty="0"/>
              <a:t>  `</a:t>
            </a:r>
            <a:r>
              <a:rPr lang="en-US" sz="5400" dirty="0" err="1"/>
              <a:t>nnoub</a:t>
            </a:r>
            <a:r>
              <a:rPr lang="en-US" sz="5400" dirty="0"/>
              <a:t> </a:t>
            </a:r>
            <a:r>
              <a:rPr lang="en-US" sz="5400" dirty="0" err="1"/>
              <a:t>te</a:t>
            </a:r>
            <a:r>
              <a:rPr lang="en-US" sz="5400" dirty="0"/>
              <a:t> ;</a:t>
            </a:r>
            <a:r>
              <a:rPr lang="en-US" sz="5400" dirty="0" err="1"/>
              <a:t>parqenoc</a:t>
            </a:r>
            <a:endParaRPr lang="en-US" sz="5400" dirty="0"/>
          </a:p>
        </p:txBody>
      </p:sp>
      <p:sp>
        <p:nvSpPr>
          <p:cNvPr id="9" name="Rectangle 8">
            <a:hlinkClick r:id="rId2" action="ppaction://hlinksldjump"/>
          </p:cNvPr>
          <p:cNvSpPr/>
          <p:nvPr/>
        </p:nvSpPr>
        <p:spPr>
          <a:xfrm>
            <a:off x="7523190" y="3981892"/>
            <a:ext cx="160332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p:cNvPr>
          <p:cNvSpPr/>
          <p:nvPr/>
        </p:nvSpPr>
        <p:spPr>
          <a:xfrm>
            <a:off x="-58138" y="3956320"/>
            <a:ext cx="17556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طاى </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شوري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13870760"/>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وعنبرها هو مخلصنا </a:t>
            </a:r>
            <a:endParaRPr lang="en-US" sz="5400" dirty="0"/>
          </a:p>
        </p:txBody>
      </p:sp>
      <p:sp>
        <p:nvSpPr>
          <p:cNvPr id="7" name="Text Placeholder 6"/>
          <p:cNvSpPr>
            <a:spLocks noGrp="1"/>
          </p:cNvSpPr>
          <p:nvPr>
            <p:ph type="body" idx="1"/>
          </p:nvPr>
        </p:nvSpPr>
        <p:spPr/>
        <p:txBody>
          <a:bodyPr/>
          <a:lstStyle/>
          <a:p>
            <a:r>
              <a:rPr lang="ar-EG" sz="5400" dirty="0"/>
              <a:t>بيس آروماطا بيه بين سوتير </a:t>
            </a:r>
          </a:p>
        </p:txBody>
      </p:sp>
      <p:sp>
        <p:nvSpPr>
          <p:cNvPr id="8" name="Text Placeholder 7"/>
          <p:cNvSpPr>
            <a:spLocks noGrp="1"/>
          </p:cNvSpPr>
          <p:nvPr>
            <p:ph type="body" sz="quarter" idx="3"/>
          </p:nvPr>
        </p:nvSpPr>
        <p:spPr>
          <a:xfrm>
            <a:off x="-1" y="5366750"/>
            <a:ext cx="9144000" cy="682357"/>
          </a:xfrm>
        </p:spPr>
        <p:txBody>
          <a:bodyPr/>
          <a:lstStyle/>
          <a:p>
            <a:r>
              <a:rPr lang="en-US" sz="5400" dirty="0" err="1"/>
              <a:t>pec`arwmata</a:t>
            </a:r>
            <a:r>
              <a:rPr lang="en-US" sz="5400" dirty="0"/>
              <a:t> </a:t>
            </a:r>
            <a:r>
              <a:rPr lang="en-US" sz="5400" dirty="0" err="1"/>
              <a:t>pe</a:t>
            </a:r>
            <a:r>
              <a:rPr lang="en-US" sz="5400" dirty="0"/>
              <a:t>  </a:t>
            </a:r>
            <a:r>
              <a:rPr lang="en-US" sz="5400" dirty="0" err="1"/>
              <a:t>pencwthr</a:t>
            </a:r>
            <a:endParaRPr lang="en-US" sz="5400" dirty="0"/>
          </a:p>
        </p:txBody>
      </p:sp>
    </p:spTree>
    <p:extLst>
      <p:ext uri="{BB962C8B-B14F-4D97-AF65-F5344CB8AC3E}">
        <p14:creationId xmlns:p14="http://schemas.microsoft.com/office/powerpoint/2010/main" val="4084840159"/>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ولدته وخلصنا</a:t>
            </a:r>
            <a:endParaRPr lang="en-US" sz="6000" dirty="0"/>
          </a:p>
        </p:txBody>
      </p:sp>
      <p:sp>
        <p:nvSpPr>
          <p:cNvPr id="7" name="Text Placeholder 6"/>
          <p:cNvSpPr>
            <a:spLocks noGrp="1"/>
          </p:cNvSpPr>
          <p:nvPr>
            <p:ph type="body" idx="1"/>
          </p:nvPr>
        </p:nvSpPr>
        <p:spPr/>
        <p:txBody>
          <a:bodyPr/>
          <a:lstStyle/>
          <a:p>
            <a:r>
              <a:rPr lang="ar-EG" sz="4800" dirty="0"/>
              <a:t>أسميسي إمموف أفسوتي إممون</a:t>
            </a:r>
          </a:p>
        </p:txBody>
      </p:sp>
      <p:sp>
        <p:nvSpPr>
          <p:cNvPr id="8" name="Text Placeholder 7"/>
          <p:cNvSpPr>
            <a:spLocks noGrp="1"/>
          </p:cNvSpPr>
          <p:nvPr>
            <p:ph type="body" sz="quarter" idx="3"/>
          </p:nvPr>
        </p:nvSpPr>
        <p:spPr>
          <a:xfrm>
            <a:off x="0" y="5434157"/>
            <a:ext cx="9144000" cy="682357"/>
          </a:xfrm>
        </p:spPr>
        <p:txBody>
          <a:bodyPr/>
          <a:lstStyle/>
          <a:p>
            <a:r>
              <a:rPr lang="en-US" sz="5400" dirty="0" err="1"/>
              <a:t>Acmici</a:t>
            </a:r>
            <a:r>
              <a:rPr lang="ar-EG" sz="5400" dirty="0"/>
              <a:t> </a:t>
            </a:r>
            <a:r>
              <a:rPr lang="en-US" sz="5400" dirty="0"/>
              <a:t>`</a:t>
            </a:r>
            <a:r>
              <a:rPr lang="en-US" sz="5400" dirty="0" err="1"/>
              <a:t>mmof</a:t>
            </a:r>
            <a:r>
              <a:rPr lang="en-US" sz="5400" dirty="0"/>
              <a:t> </a:t>
            </a:r>
            <a:r>
              <a:rPr lang="en-US" sz="5400" dirty="0" err="1"/>
              <a:t>afcw</a:t>
            </a:r>
            <a:r>
              <a:rPr lang="en-US" sz="5400" dirty="0"/>
              <a:t>; `</a:t>
            </a:r>
            <a:r>
              <a:rPr lang="en-US" sz="5400" dirty="0" err="1"/>
              <a:t>mmon</a:t>
            </a:r>
            <a:endParaRPr lang="en-US" sz="5400" dirty="0"/>
          </a:p>
        </p:txBody>
      </p:sp>
    </p:spTree>
    <p:extLst>
      <p:ext uri="{BB962C8B-B14F-4D97-AF65-F5344CB8AC3E}">
        <p14:creationId xmlns:p14="http://schemas.microsoft.com/office/powerpoint/2010/main" val="1995001145"/>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ولدته وخلصنا وغفر لنا خطايانا</a:t>
            </a:r>
            <a:endParaRPr lang="en-US" sz="4800" dirty="0"/>
          </a:p>
        </p:txBody>
      </p:sp>
      <p:sp>
        <p:nvSpPr>
          <p:cNvPr id="7" name="Text Placeholder 6"/>
          <p:cNvSpPr>
            <a:spLocks noGrp="1"/>
          </p:cNvSpPr>
          <p:nvPr>
            <p:ph type="body" idx="1"/>
          </p:nvPr>
        </p:nvSpPr>
        <p:spPr/>
        <p:txBody>
          <a:bodyPr/>
          <a:lstStyle/>
          <a:p>
            <a:r>
              <a:rPr lang="ar-EG" sz="4800" dirty="0"/>
              <a:t>أووه أفكا نين نوفي نان إيفول </a:t>
            </a:r>
          </a:p>
        </p:txBody>
      </p:sp>
      <p:sp>
        <p:nvSpPr>
          <p:cNvPr id="8" name="Text Placeholder 7"/>
          <p:cNvSpPr>
            <a:spLocks noGrp="1"/>
          </p:cNvSpPr>
          <p:nvPr>
            <p:ph type="body" sz="quarter" idx="3"/>
          </p:nvPr>
        </p:nvSpPr>
        <p:spPr>
          <a:xfrm>
            <a:off x="0" y="5366750"/>
            <a:ext cx="9144000" cy="682357"/>
          </a:xfrm>
        </p:spPr>
        <p:txBody>
          <a:bodyPr/>
          <a:lstStyle/>
          <a:p>
            <a:r>
              <a:rPr lang="en-US" sz="5400" dirty="0" err="1"/>
              <a:t>ouo</a:t>
            </a:r>
            <a:r>
              <a:rPr lang="en-US" sz="5400" dirty="0"/>
              <a:t>\ </a:t>
            </a:r>
            <a:r>
              <a:rPr lang="en-US" sz="5400" dirty="0" err="1"/>
              <a:t>Afxa</a:t>
            </a:r>
            <a:r>
              <a:rPr lang="en-US" sz="5400" dirty="0"/>
              <a:t>  </a:t>
            </a:r>
            <a:r>
              <a:rPr lang="en-US" sz="5400" dirty="0" err="1"/>
              <a:t>nennobi</a:t>
            </a:r>
            <a:r>
              <a:rPr lang="ar-EG" sz="5400" dirty="0"/>
              <a:t> </a:t>
            </a:r>
            <a:r>
              <a:rPr lang="en-US" sz="5400" dirty="0"/>
              <a:t>Nan  `</a:t>
            </a:r>
            <a:r>
              <a:rPr lang="en-US" sz="5400" dirty="0" err="1"/>
              <a:t>ebol</a:t>
            </a:r>
            <a:endParaRPr lang="en-US" sz="5400" dirty="0"/>
          </a:p>
        </p:txBody>
      </p:sp>
      <p:sp>
        <p:nvSpPr>
          <p:cNvPr id="9" name="Rectangle 8">
            <a:hlinkClick r:id="rId2" action="ppaction://hlinksldjump"/>
          </p:cNvPr>
          <p:cNvSpPr/>
          <p:nvPr/>
        </p:nvSpPr>
        <p:spPr>
          <a:xfrm>
            <a:off x="7523190" y="3935000"/>
            <a:ext cx="160332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35581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أف هو أوو إن أوو موو إن هو أوو : هيجين إبهو إم إبكاهي شا إنتيف روت إيه إبشوي : إنتيف تي إمبيف أوطاه. </a:t>
            </a:r>
          </a:p>
        </p:txBody>
      </p:sp>
      <p:sp>
        <p:nvSpPr>
          <p:cNvPr id="3" name="Text Placeholder 2"/>
          <p:cNvSpPr>
            <a:spLocks noGrp="1"/>
          </p:cNvSpPr>
          <p:nvPr>
            <p:ph type="body" sz="quarter" idx="11"/>
          </p:nvPr>
        </p:nvSpPr>
        <p:spPr/>
        <p:txBody>
          <a:bodyPr/>
          <a:lstStyle/>
          <a:p>
            <a:r>
              <a:rPr lang="ar-EG" dirty="0"/>
              <a:t>أمطر مطراً : على وجه الأرض : حتى أنبتت : وأعطت ثمرها.</a:t>
            </a:r>
          </a:p>
        </p:txBody>
      </p:sp>
      <p:sp>
        <p:nvSpPr>
          <p:cNvPr id="4" name="Text Placeholder 3"/>
          <p:cNvSpPr>
            <a:spLocks noGrp="1"/>
          </p:cNvSpPr>
          <p:nvPr>
            <p:ph type="body" sz="quarter" idx="12"/>
          </p:nvPr>
        </p:nvSpPr>
        <p:spPr/>
        <p:txBody>
          <a:bodyPr/>
          <a:lstStyle/>
          <a:p>
            <a:r>
              <a:rPr lang="en-US" sz="3200" dirty="0"/>
              <a:t>A4hwov `</a:t>
            </a:r>
            <a:r>
              <a:rPr lang="en-US" sz="3200" dirty="0" err="1"/>
              <a:t>novmov</a:t>
            </a:r>
            <a:r>
              <a:rPr lang="en-US" sz="3200" dirty="0"/>
              <a:t>-`</a:t>
            </a:r>
            <a:r>
              <a:rPr lang="en-US" sz="3200" dirty="0" err="1"/>
              <a:t>nhwov</a:t>
            </a:r>
            <a:r>
              <a:rPr lang="en-US" sz="3200" dirty="0"/>
              <a:t> : </a:t>
            </a:r>
            <a:r>
              <a:rPr lang="en-US" sz="3200" dirty="0" err="1"/>
              <a:t>higen</a:t>
            </a:r>
            <a:r>
              <a:rPr lang="en-US" sz="3200" dirty="0"/>
              <a:t> `pho `</a:t>
            </a:r>
            <a:r>
              <a:rPr lang="en-US" sz="3200" dirty="0" err="1"/>
              <a:t>m`pkahi</a:t>
            </a:r>
            <a:r>
              <a:rPr lang="en-US" sz="3200" dirty="0"/>
              <a:t> : 2a`nte4rwt `e`p2wi : `nte45    `mpe4 </a:t>
            </a:r>
            <a:r>
              <a:rPr lang="en-US" sz="3200" dirty="0" err="1"/>
              <a:t>ovtah</a:t>
            </a:r>
            <a:r>
              <a:rPr lang="en-US" sz="3200" dirty="0"/>
              <a:t>.</a:t>
            </a:r>
          </a:p>
        </p:txBody>
      </p:sp>
    </p:spTree>
    <p:extLst>
      <p:ext uri="{BB962C8B-B14F-4D97-AF65-F5344CB8AC3E}">
        <p14:creationId xmlns:p14="http://schemas.microsoft.com/office/powerpoint/2010/main" val="39812061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256735"/>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هذه المجمرة الذهب</a:t>
            </a:r>
          </a:p>
        </p:txBody>
      </p:sp>
      <p:sp>
        <p:nvSpPr>
          <p:cNvPr id="7" name="Text Placeholder 6"/>
          <p:cNvSpPr>
            <a:spLocks noGrp="1"/>
          </p:cNvSpPr>
          <p:nvPr>
            <p:ph type="body" idx="1"/>
          </p:nvPr>
        </p:nvSpPr>
        <p:spPr/>
        <p:txBody>
          <a:bodyPr/>
          <a:lstStyle/>
          <a:p>
            <a:r>
              <a:rPr lang="ar-EG" sz="4800" dirty="0"/>
              <a:t>طاى شوري إن نوب إن كاثاروس </a:t>
            </a:r>
          </a:p>
        </p:txBody>
      </p:sp>
      <p:sp>
        <p:nvSpPr>
          <p:cNvPr id="8" name="Text Placeholder 7"/>
          <p:cNvSpPr>
            <a:spLocks noGrp="1"/>
          </p:cNvSpPr>
          <p:nvPr>
            <p:ph type="body" sz="quarter" idx="3"/>
          </p:nvPr>
        </p:nvSpPr>
        <p:spPr>
          <a:xfrm>
            <a:off x="0" y="5384993"/>
            <a:ext cx="9144000" cy="682357"/>
          </a:xfrm>
        </p:spPr>
        <p:txBody>
          <a:bodyPr/>
          <a:lstStyle/>
          <a:p>
            <a:pPr rtl="0"/>
            <a:r>
              <a:rPr lang="it-IT" sz="4800" dirty="0"/>
              <a:t>Tai ]ourh  `nnoub</a:t>
            </a:r>
            <a:r>
              <a:rPr lang="ar-EG" sz="4800" dirty="0"/>
              <a:t> </a:t>
            </a:r>
            <a:r>
              <a:rPr lang="it-IT" sz="4800" dirty="0"/>
              <a:t>`nkaqaroc</a:t>
            </a:r>
          </a:p>
        </p:txBody>
      </p:sp>
      <p:sp>
        <p:nvSpPr>
          <p:cNvPr id="5" name="Rectangle 4">
            <a:hlinkClick r:id="rId2" action="ppaction://hlinksldjump"/>
          </p:cNvPr>
          <p:cNvSpPr/>
          <p:nvPr/>
        </p:nvSpPr>
        <p:spPr>
          <a:xfrm>
            <a:off x="7614736" y="3954048"/>
            <a:ext cx="160332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026160989"/>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النقي الحاملة العنبر</a:t>
            </a:r>
            <a:br>
              <a:rPr lang="ar-EG" sz="5400" dirty="0"/>
            </a:br>
            <a:endParaRPr lang="en-US" sz="5400" dirty="0"/>
          </a:p>
        </p:txBody>
      </p:sp>
      <p:sp>
        <p:nvSpPr>
          <p:cNvPr id="3" name="Text Placeholder 2"/>
          <p:cNvSpPr>
            <a:spLocks noGrp="1"/>
          </p:cNvSpPr>
          <p:nvPr>
            <p:ph type="body" idx="1"/>
          </p:nvPr>
        </p:nvSpPr>
        <p:spPr/>
        <p:txBody>
          <a:bodyPr/>
          <a:lstStyle/>
          <a:p>
            <a:r>
              <a:rPr lang="ar-EG" sz="4400" dirty="0"/>
              <a:t>إيت فاى خابي آروما طا</a:t>
            </a:r>
          </a:p>
        </p:txBody>
      </p:sp>
      <p:sp>
        <p:nvSpPr>
          <p:cNvPr id="4" name="Text Placeholder 3"/>
          <p:cNvSpPr>
            <a:spLocks noGrp="1"/>
          </p:cNvSpPr>
          <p:nvPr>
            <p:ph type="body" sz="quarter" idx="3"/>
          </p:nvPr>
        </p:nvSpPr>
        <p:spPr/>
        <p:txBody>
          <a:bodyPr/>
          <a:lstStyle/>
          <a:p>
            <a:r>
              <a:rPr lang="en-US" sz="4800" dirty="0" err="1"/>
              <a:t>etfai</a:t>
            </a:r>
            <a:r>
              <a:rPr lang="en-US" sz="4800" dirty="0"/>
              <a:t> 'a </a:t>
            </a:r>
            <a:r>
              <a:rPr lang="en-US" sz="4800" dirty="0" err="1"/>
              <a:t>pi`arwmata</a:t>
            </a:r>
            <a:endParaRPr lang="en-US" sz="4800" dirty="0"/>
          </a:p>
        </p:txBody>
      </p:sp>
    </p:spTree>
    <p:extLst>
      <p:ext uri="{BB962C8B-B14F-4D97-AF65-F5344CB8AC3E}">
        <p14:creationId xmlns:p14="http://schemas.microsoft.com/office/powerpoint/2010/main" val="3000521474"/>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4800" dirty="0"/>
              <a:t>التي في يدي هرون الكاهن</a:t>
            </a:r>
            <a:br>
              <a:rPr lang="ar-EG" sz="4800" dirty="0"/>
            </a:br>
            <a:endParaRPr lang="en-US" sz="4800" dirty="0"/>
          </a:p>
        </p:txBody>
      </p:sp>
      <p:sp>
        <p:nvSpPr>
          <p:cNvPr id="3" name="Text Placeholder 2"/>
          <p:cNvSpPr>
            <a:spLocks noGrp="1"/>
          </p:cNvSpPr>
          <p:nvPr>
            <p:ph type="body" idx="1"/>
          </p:nvPr>
        </p:nvSpPr>
        <p:spPr/>
        <p:txBody>
          <a:bodyPr/>
          <a:lstStyle/>
          <a:p>
            <a:r>
              <a:rPr lang="ar-EG" sz="44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400" dirty="0"/>
              <a:t>et '</a:t>
            </a:r>
            <a:r>
              <a:rPr lang="en-US" sz="4400" dirty="0" err="1"/>
              <a:t>en</a:t>
            </a:r>
            <a:r>
              <a:rPr lang="en-US" sz="4400" dirty="0"/>
              <a:t> </a:t>
            </a:r>
            <a:r>
              <a:rPr lang="en-US" sz="4400" dirty="0" err="1"/>
              <a:t>Nenjij</a:t>
            </a:r>
            <a:r>
              <a:rPr lang="ar-EG" sz="4400" dirty="0"/>
              <a:t> </a:t>
            </a:r>
            <a:r>
              <a:rPr lang="en-US" sz="4400" dirty="0"/>
              <a:t> `</a:t>
            </a:r>
            <a:r>
              <a:rPr lang="en-US" sz="4400" dirty="0" err="1"/>
              <a:t>nA`arwn</a:t>
            </a:r>
            <a:r>
              <a:rPr lang="en-US" sz="4400" dirty="0"/>
              <a:t> </a:t>
            </a:r>
            <a:r>
              <a:rPr lang="en-US" sz="4400" dirty="0" err="1"/>
              <a:t>piouhb</a:t>
            </a:r>
            <a:endParaRPr lang="en-US" sz="4400" dirty="0"/>
          </a:p>
        </p:txBody>
      </p:sp>
    </p:spTree>
    <p:extLst>
      <p:ext uri="{BB962C8B-B14F-4D97-AF65-F5344CB8AC3E}">
        <p14:creationId xmlns:p14="http://schemas.microsoft.com/office/powerpoint/2010/main" val="1142538309"/>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4800" dirty="0"/>
              <a:t>يرفع بخور على المذبح</a:t>
            </a:r>
            <a:br>
              <a:rPr lang="ar-EG" sz="4800" dirty="0"/>
            </a:br>
            <a:endParaRPr lang="en-US" sz="4800" dirty="0"/>
          </a:p>
        </p:txBody>
      </p:sp>
      <p:sp>
        <p:nvSpPr>
          <p:cNvPr id="3" name="Text Placeholder 2"/>
          <p:cNvSpPr>
            <a:spLocks noGrp="1"/>
          </p:cNvSpPr>
          <p:nvPr>
            <p:ph type="body" idx="1"/>
          </p:nvPr>
        </p:nvSpPr>
        <p:spPr/>
        <p:txBody>
          <a:bodyPr/>
          <a:lstStyle/>
          <a:p>
            <a:r>
              <a:rPr lang="ar-EG" sz="3600" dirty="0"/>
              <a:t>إفطالي أو إسطوى نوفي إى إبشوي إيجين بيما إن شؤوشي.</a:t>
            </a:r>
          </a:p>
        </p:txBody>
      </p:sp>
      <p:sp>
        <p:nvSpPr>
          <p:cNvPr id="4" name="Text Placeholder 3"/>
          <p:cNvSpPr>
            <a:spLocks noGrp="1"/>
          </p:cNvSpPr>
          <p:nvPr>
            <p:ph type="body" sz="quarter" idx="3"/>
          </p:nvPr>
        </p:nvSpPr>
        <p:spPr/>
        <p:txBody>
          <a:bodyPr/>
          <a:lstStyle/>
          <a:p>
            <a:pPr rtl="0"/>
            <a:r>
              <a:rPr lang="en-US" dirty="0" err="1"/>
              <a:t>Eftale</a:t>
            </a:r>
            <a:r>
              <a:rPr lang="en-US" dirty="0"/>
              <a:t> </a:t>
            </a:r>
            <a:r>
              <a:rPr lang="en-US" dirty="0" err="1"/>
              <a:t>ou`cqoinoufi</a:t>
            </a:r>
            <a:r>
              <a:rPr lang="ar-EG" dirty="0"/>
              <a:t> </a:t>
            </a:r>
            <a:r>
              <a:rPr lang="en-US" dirty="0"/>
              <a:t> `</a:t>
            </a:r>
            <a:r>
              <a:rPr lang="en-US" dirty="0" err="1"/>
              <a:t>e`p</a:t>
            </a:r>
            <a:r>
              <a:rPr lang="en-US" dirty="0"/>
              <a:t>]</a:t>
            </a:r>
            <a:r>
              <a:rPr lang="en-US" dirty="0" err="1"/>
              <a:t>wi</a:t>
            </a:r>
            <a:r>
              <a:rPr lang="en-US" dirty="0"/>
              <a:t> `</a:t>
            </a:r>
            <a:r>
              <a:rPr lang="en-US" dirty="0" err="1"/>
              <a:t>ejen</a:t>
            </a:r>
            <a:r>
              <a:rPr lang="en-US" dirty="0"/>
              <a:t> </a:t>
            </a:r>
            <a:r>
              <a:rPr lang="en-US" dirty="0" err="1"/>
              <a:t>pima`ner</a:t>
            </a:r>
            <a:r>
              <a:rPr lang="en-US" dirty="0"/>
              <a:t>]</a:t>
            </a:r>
            <a:r>
              <a:rPr lang="en-US" dirty="0" err="1"/>
              <a:t>wou</a:t>
            </a:r>
            <a:r>
              <a:rPr lang="en-US" dirty="0"/>
              <a:t>]</a:t>
            </a:r>
            <a:r>
              <a:rPr lang="en-US" dirty="0" err="1"/>
              <a:t>i</a:t>
            </a:r>
            <a:endParaRPr lang="en-US" dirty="0"/>
          </a:p>
        </p:txBody>
      </p:sp>
    </p:spTree>
    <p:extLst>
      <p:ext uri="{BB962C8B-B14F-4D97-AF65-F5344CB8AC3E}">
        <p14:creationId xmlns:p14="http://schemas.microsoft.com/office/powerpoint/2010/main" val="901444184"/>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بشفاعات والدة الإله القديسة مريم</a:t>
            </a:r>
            <a:endParaRPr lang="en-US" sz="4800" dirty="0"/>
          </a:p>
        </p:txBody>
      </p:sp>
      <p:sp>
        <p:nvSpPr>
          <p:cNvPr id="7" name="Text Placeholder 6"/>
          <p:cNvSpPr>
            <a:spLocks noGrp="1"/>
          </p:cNvSpPr>
          <p:nvPr>
            <p:ph type="body" idx="1"/>
          </p:nvPr>
        </p:nvSpPr>
        <p:spPr/>
        <p:txBody>
          <a:bodyPr/>
          <a:lstStyle/>
          <a:p>
            <a:r>
              <a:rPr lang="ar-EG" sz="4000" dirty="0"/>
              <a:t>هيتين نى ابريسفيا انتى تى ثيؤطوكوس اثؤواب ماريا</a:t>
            </a:r>
          </a:p>
        </p:txBody>
      </p:sp>
      <p:sp>
        <p:nvSpPr>
          <p:cNvPr id="8" name="Text Placeholder 7"/>
          <p:cNvSpPr>
            <a:spLocks noGrp="1"/>
          </p:cNvSpPr>
          <p:nvPr>
            <p:ph type="body" sz="quarter" idx="3"/>
          </p:nvPr>
        </p:nvSpPr>
        <p:spPr>
          <a:xfrm>
            <a:off x="0" y="5415107"/>
            <a:ext cx="9144000" cy="682357"/>
          </a:xfrm>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ar-EG" sz="4400" dirty="0"/>
              <a:t> </a:t>
            </a:r>
            <a:r>
              <a:rPr lang="es-ES" sz="4400" dirty="0"/>
              <a:t>;</a:t>
            </a:r>
            <a:r>
              <a:rPr lang="es-ES" sz="4400" dirty="0" err="1"/>
              <a:t>qe`otokoc</a:t>
            </a:r>
            <a:r>
              <a:rPr lang="es-ES" sz="4400" dirty="0"/>
              <a:t> e/q/u/ </a:t>
            </a:r>
            <a:r>
              <a:rPr lang="es-ES" sz="4400" dirty="0" err="1"/>
              <a:t>Mari`a</a:t>
            </a:r>
            <a:endParaRPr lang="es-ES" sz="4400" dirty="0"/>
          </a:p>
        </p:txBody>
      </p:sp>
      <p:sp>
        <p:nvSpPr>
          <p:cNvPr id="9" name="Rectangle 8">
            <a:hlinkClick r:id="rId2" action="ppaction://hlinksldjump"/>
          </p:cNvPr>
          <p:cNvSpPr/>
          <p:nvPr/>
        </p:nvSpPr>
        <p:spPr>
          <a:xfrm>
            <a:off x="7544398" y="3930602"/>
            <a:ext cx="160332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72116680"/>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960077307"/>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بشفاعات السبعة رؤساء الملائكة</a:t>
            </a:r>
            <a:endParaRPr lang="en-US" sz="4800" dirty="0"/>
          </a:p>
        </p:txBody>
      </p:sp>
      <p:sp>
        <p:nvSpPr>
          <p:cNvPr id="7" name="Text Placeholder 6"/>
          <p:cNvSpPr>
            <a:spLocks noGrp="1"/>
          </p:cNvSpPr>
          <p:nvPr>
            <p:ph type="body" idx="1"/>
          </p:nvPr>
        </p:nvSpPr>
        <p:spPr/>
        <p:txBody>
          <a:bodyPr/>
          <a:lstStyle/>
          <a:p>
            <a:r>
              <a:rPr lang="ar-EG" sz="4000" dirty="0"/>
              <a:t>هيتين نى ابريسفيا انتيه بى شاشف ان أرشى انجيلوس</a:t>
            </a:r>
          </a:p>
        </p:txBody>
      </p:sp>
      <p:sp>
        <p:nvSpPr>
          <p:cNvPr id="8" name="Text Placeholder 7"/>
          <p:cNvSpPr>
            <a:spLocks noGrp="1"/>
          </p:cNvSpPr>
          <p:nvPr>
            <p:ph type="body" sz="quarter" idx="3"/>
          </p:nvPr>
        </p:nvSpPr>
        <p:spPr>
          <a:xfrm>
            <a:off x="0" y="5384993"/>
            <a:ext cx="9144000" cy="682357"/>
          </a:xfrm>
        </p:spPr>
        <p:txBody>
          <a:bodyPr/>
          <a:lstStyle/>
          <a:p>
            <a:r>
              <a:rPr lang="it-IT" sz="4000" dirty="0"/>
              <a:t>|iten ni`precbi`a `nte pi]a]f</a:t>
            </a:r>
            <a:r>
              <a:rPr lang="ar-EG" sz="4000" dirty="0"/>
              <a:t> </a:t>
            </a:r>
            <a:r>
              <a:rPr lang="it-IT" sz="4000" dirty="0"/>
              <a:t>`narxh`aggeloc</a:t>
            </a:r>
          </a:p>
        </p:txBody>
      </p:sp>
    </p:spTree>
    <p:extLst>
      <p:ext uri="{BB962C8B-B14F-4D97-AF65-F5344CB8AC3E}">
        <p14:creationId xmlns:p14="http://schemas.microsoft.com/office/powerpoint/2010/main" val="3547914322"/>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والطغمات السمائية</a:t>
            </a:r>
            <a:endParaRPr lang="en-US" sz="5400" dirty="0"/>
          </a:p>
        </p:txBody>
      </p:sp>
      <p:sp>
        <p:nvSpPr>
          <p:cNvPr id="7" name="Text Placeholder 6"/>
          <p:cNvSpPr>
            <a:spLocks noGrp="1"/>
          </p:cNvSpPr>
          <p:nvPr>
            <p:ph type="body" idx="1"/>
          </p:nvPr>
        </p:nvSpPr>
        <p:spPr/>
        <p:txBody>
          <a:bodyPr/>
          <a:lstStyle/>
          <a:p>
            <a:r>
              <a:rPr lang="ar-EG" sz="5400" dirty="0"/>
              <a:t>نيم نى طغما ان إى بورانيون</a:t>
            </a:r>
          </a:p>
        </p:txBody>
      </p:sp>
      <p:sp>
        <p:nvSpPr>
          <p:cNvPr id="8" name="Text Placeholder 7"/>
          <p:cNvSpPr>
            <a:spLocks noGrp="1"/>
          </p:cNvSpPr>
          <p:nvPr>
            <p:ph type="body" sz="quarter" idx="3"/>
          </p:nvPr>
        </p:nvSpPr>
        <p:spPr>
          <a:xfrm>
            <a:off x="-1" y="5377007"/>
            <a:ext cx="9144000" cy="682357"/>
          </a:xfrm>
        </p:spPr>
        <p:txBody>
          <a:bodyPr/>
          <a:lstStyle/>
          <a:p>
            <a:r>
              <a:rPr lang="en-US" sz="5400" dirty="0" err="1"/>
              <a:t>Nem</a:t>
            </a:r>
            <a:r>
              <a:rPr lang="en-US" sz="5400" dirty="0"/>
              <a:t>  </a:t>
            </a:r>
            <a:r>
              <a:rPr lang="en-US" sz="5400" dirty="0" err="1"/>
              <a:t>nitagma</a:t>
            </a:r>
            <a:r>
              <a:rPr lang="ar-EG" sz="5400" dirty="0"/>
              <a:t> </a:t>
            </a:r>
            <a:r>
              <a:rPr lang="en-US" sz="5400" dirty="0"/>
              <a:t>`</a:t>
            </a:r>
            <a:r>
              <a:rPr lang="en-US" sz="5400" dirty="0" err="1"/>
              <a:t>n`epouranion</a:t>
            </a:r>
            <a:endParaRPr lang="en-US" sz="5400" dirty="0"/>
          </a:p>
        </p:txBody>
      </p:sp>
    </p:spTree>
    <p:extLst>
      <p:ext uri="{BB962C8B-B14F-4D97-AF65-F5344CB8AC3E}">
        <p14:creationId xmlns:p14="http://schemas.microsoft.com/office/powerpoint/2010/main" val="552965585"/>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3464489276"/>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بصلوات سادتى الآباء الرسل</a:t>
            </a:r>
            <a:endParaRPr lang="en-US" sz="5400" dirty="0"/>
          </a:p>
        </p:txBody>
      </p:sp>
      <p:sp>
        <p:nvSpPr>
          <p:cNvPr id="7" name="Text Placeholder 6"/>
          <p:cNvSpPr>
            <a:spLocks noGrp="1"/>
          </p:cNvSpPr>
          <p:nvPr>
            <p:ph type="body" idx="1"/>
          </p:nvPr>
        </p:nvSpPr>
        <p:spPr/>
        <p:txBody>
          <a:bodyPr/>
          <a:lstStyle/>
          <a:p>
            <a:r>
              <a:rPr lang="ar-EG" sz="4000" dirty="0"/>
              <a:t>هيتين نى افشى انتى ناشويس انيوتى ان أبوسطولوس </a:t>
            </a:r>
          </a:p>
        </p:txBody>
      </p:sp>
      <p:sp>
        <p:nvSpPr>
          <p:cNvPr id="8" name="Text Placeholder 7"/>
          <p:cNvSpPr>
            <a:spLocks noGrp="1"/>
          </p:cNvSpPr>
          <p:nvPr>
            <p:ph type="body" sz="quarter" idx="3"/>
          </p:nvPr>
        </p:nvSpPr>
        <p:spPr>
          <a:xfrm>
            <a:off x="0" y="5390525"/>
            <a:ext cx="9144000" cy="682357"/>
          </a:xfrm>
        </p:spPr>
        <p:txBody>
          <a:bodyPr/>
          <a:lstStyle/>
          <a:p>
            <a:r>
              <a:rPr lang="pt-BR" sz="4400" dirty="0"/>
              <a:t>|iten nieuxh `nte na_ `nio;</a:t>
            </a:r>
            <a:r>
              <a:rPr lang="ar-EG" sz="4400" dirty="0"/>
              <a:t> </a:t>
            </a:r>
            <a:r>
              <a:rPr lang="pt-BR" sz="4400" dirty="0"/>
              <a:t>`n`apoctoloc</a:t>
            </a:r>
          </a:p>
        </p:txBody>
      </p:sp>
    </p:spTree>
    <p:extLst>
      <p:ext uri="{BB962C8B-B14F-4D97-AF65-F5344CB8AC3E}">
        <p14:creationId xmlns:p14="http://schemas.microsoft.com/office/powerpoint/2010/main" val="27648822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صلاة عزاريا (دانيال 25:3-51)</a:t>
            </a:r>
            <a:endParaRPr lang="en-US" dirty="0"/>
          </a:p>
        </p:txBody>
      </p:sp>
    </p:spTree>
    <p:extLst>
      <p:ext uri="{BB962C8B-B14F-4D97-AF65-F5344CB8AC3E}">
        <p14:creationId xmlns:p14="http://schemas.microsoft.com/office/powerpoint/2010/main" val="717922759"/>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وبقية التلاميذ</a:t>
            </a:r>
            <a:endParaRPr lang="en-US" sz="6000" dirty="0"/>
          </a:p>
        </p:txBody>
      </p:sp>
      <p:sp>
        <p:nvSpPr>
          <p:cNvPr id="7" name="Text Placeholder 6"/>
          <p:cNvSpPr>
            <a:spLocks noGrp="1"/>
          </p:cNvSpPr>
          <p:nvPr>
            <p:ph type="body" idx="1"/>
          </p:nvPr>
        </p:nvSpPr>
        <p:spPr/>
        <p:txBody>
          <a:bodyPr/>
          <a:lstStyle/>
          <a:p>
            <a:r>
              <a:rPr lang="ar-EG" sz="5400" dirty="0"/>
              <a:t>نيم ابسيبى ان تينى ماثيتيس</a:t>
            </a:r>
          </a:p>
        </p:txBody>
      </p:sp>
      <p:sp>
        <p:nvSpPr>
          <p:cNvPr id="8" name="Text Placeholder 7"/>
          <p:cNvSpPr>
            <a:spLocks noGrp="1"/>
          </p:cNvSpPr>
          <p:nvPr>
            <p:ph type="body" sz="quarter" idx="3"/>
          </p:nvPr>
        </p:nvSpPr>
        <p:spPr>
          <a:xfrm>
            <a:off x="0" y="5500100"/>
            <a:ext cx="9144000" cy="682357"/>
          </a:xfrm>
        </p:spPr>
        <p:txBody>
          <a:bodyPr/>
          <a:lstStyle/>
          <a:p>
            <a:r>
              <a:rPr lang="en-US" sz="6000" dirty="0" err="1"/>
              <a:t>nem</a:t>
            </a:r>
            <a:r>
              <a:rPr lang="en-US" sz="6000" dirty="0"/>
              <a:t> `</a:t>
            </a:r>
            <a:r>
              <a:rPr lang="en-US" sz="6000" dirty="0" err="1"/>
              <a:t>pcepi</a:t>
            </a:r>
            <a:r>
              <a:rPr lang="en-US" sz="6000" dirty="0"/>
              <a:t>  `</a:t>
            </a:r>
            <a:r>
              <a:rPr lang="en-US" sz="6000" dirty="0" err="1"/>
              <a:t>nte</a:t>
            </a:r>
            <a:r>
              <a:rPr lang="ar-EG" sz="6000" dirty="0"/>
              <a:t> </a:t>
            </a:r>
            <a:r>
              <a:rPr lang="en-US" sz="6000" dirty="0" err="1"/>
              <a:t>nimaqhthc</a:t>
            </a:r>
            <a:endParaRPr lang="en-US" sz="6000" dirty="0"/>
          </a:p>
        </p:txBody>
      </p:sp>
    </p:spTree>
    <p:extLst>
      <p:ext uri="{BB962C8B-B14F-4D97-AF65-F5344CB8AC3E}">
        <p14:creationId xmlns:p14="http://schemas.microsoft.com/office/powerpoint/2010/main" val="3980934542"/>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113566060"/>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بصلوات رئيس الشمامسة المبارك</a:t>
            </a:r>
            <a:endParaRPr lang="en-US" sz="4800" dirty="0"/>
          </a:p>
        </p:txBody>
      </p:sp>
      <p:sp>
        <p:nvSpPr>
          <p:cNvPr id="7" name="Text Placeholder 6"/>
          <p:cNvSpPr>
            <a:spLocks noGrp="1"/>
          </p:cNvSpPr>
          <p:nvPr>
            <p:ph type="body" idx="1"/>
          </p:nvPr>
        </p:nvSpPr>
        <p:spPr/>
        <p:txBody>
          <a:bodyPr/>
          <a:lstStyle/>
          <a:p>
            <a:r>
              <a:rPr lang="ar-EG" sz="4000" dirty="0"/>
              <a:t>هيتين ني إفشى إنتيه بي أرشى ذياكون ات اسمارؤوت</a:t>
            </a:r>
          </a:p>
        </p:txBody>
      </p:sp>
      <p:sp>
        <p:nvSpPr>
          <p:cNvPr id="8" name="Text Placeholder 7"/>
          <p:cNvSpPr>
            <a:spLocks noGrp="1"/>
          </p:cNvSpPr>
          <p:nvPr>
            <p:ph type="body" sz="quarter" idx="3"/>
          </p:nvPr>
        </p:nvSpPr>
        <p:spPr>
          <a:xfrm>
            <a:off x="-190500" y="5565236"/>
            <a:ext cx="9144000" cy="682357"/>
          </a:xfrm>
        </p:spPr>
        <p:txBody>
          <a:bodyPr/>
          <a:lstStyle/>
          <a:p>
            <a:pPr lvl="0">
              <a:lnSpc>
                <a:spcPct val="100000"/>
              </a:lnSpc>
              <a:spcBef>
                <a:spcPts val="0"/>
              </a:spcBef>
            </a:pPr>
            <a:r>
              <a:rPr lang="pt-BR" sz="4000" dirty="0">
                <a:effectLst/>
                <a:cs typeface="+mn-cs"/>
              </a:rPr>
              <a:t>|iten nieuxh `nte </a:t>
            </a:r>
            <a:r>
              <a:rPr lang="en-US" sz="2800" dirty="0">
                <a:effectLst/>
                <a:latin typeface="Avva_Shenouda" pitchFamily="34" charset="2"/>
                <a:cs typeface="+mn-cs"/>
              </a:rPr>
              <a:t>piarx3liakwn </a:t>
            </a:r>
            <a:r>
              <a:rPr lang="en-US" sz="3200" dirty="0" err="1">
                <a:effectLst/>
                <a:latin typeface="Avva_Shenouda" pitchFamily="34" charset="2"/>
                <a:cs typeface="+mn-cs"/>
              </a:rPr>
              <a:t>et`cmarwovt</a:t>
            </a:r>
            <a:r>
              <a:rPr lang="en-US" sz="2800" dirty="0">
                <a:effectLst/>
                <a:latin typeface="Avva_Shenouda" pitchFamily="34" charset="2"/>
                <a:cs typeface="+mn-cs"/>
              </a:rPr>
              <a:t> </a:t>
            </a:r>
          </a:p>
        </p:txBody>
      </p:sp>
    </p:spTree>
    <p:extLst>
      <p:ext uri="{BB962C8B-B14F-4D97-AF65-F5344CB8AC3E}">
        <p14:creationId xmlns:p14="http://schemas.microsoft.com/office/powerpoint/2010/main" val="1939368106"/>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أسطفانوس أول الشهداء</a:t>
            </a:r>
            <a:endParaRPr lang="en-US" sz="5400" dirty="0"/>
          </a:p>
        </p:txBody>
      </p:sp>
      <p:sp>
        <p:nvSpPr>
          <p:cNvPr id="7" name="Text Placeholder 6"/>
          <p:cNvSpPr>
            <a:spLocks noGrp="1"/>
          </p:cNvSpPr>
          <p:nvPr>
            <p:ph type="body" idx="1"/>
          </p:nvPr>
        </p:nvSpPr>
        <p:spPr/>
        <p:txBody>
          <a:bodyPr/>
          <a:lstStyle/>
          <a:p>
            <a:r>
              <a:rPr lang="ar-EG" sz="4800" dirty="0"/>
              <a:t>استيفانوس بى شورب اممارتيروس</a:t>
            </a:r>
          </a:p>
        </p:txBody>
      </p:sp>
      <p:sp>
        <p:nvSpPr>
          <p:cNvPr id="8" name="Text Placeholder 7"/>
          <p:cNvSpPr>
            <a:spLocks noGrp="1"/>
          </p:cNvSpPr>
          <p:nvPr>
            <p:ph type="body" sz="quarter" idx="3"/>
          </p:nvPr>
        </p:nvSpPr>
        <p:spPr/>
        <p:txBody>
          <a:bodyPr/>
          <a:lstStyle/>
          <a:p>
            <a:r>
              <a:rPr lang="en-US" sz="4000" dirty="0">
                <a:latin typeface="Avva_Shenouda" panose="020B0500000000000000" pitchFamily="34" charset="2"/>
              </a:rPr>
              <a:t>`</a:t>
            </a:r>
            <a:r>
              <a:rPr lang="en-US" sz="4000" dirty="0" err="1">
                <a:latin typeface="Avva_Shenouda" panose="020B0500000000000000" pitchFamily="34" charset="2"/>
              </a:rPr>
              <a:t>Ctefanoc</a:t>
            </a:r>
            <a:r>
              <a:rPr lang="en-US" sz="4000" dirty="0">
                <a:latin typeface="Avva_Shenouda" panose="020B0500000000000000" pitchFamily="34" charset="2"/>
              </a:rPr>
              <a:t> pi2orp `</a:t>
            </a:r>
            <a:r>
              <a:rPr lang="en-US" sz="4000" dirty="0" err="1">
                <a:latin typeface="Avva_Shenouda" panose="020B0500000000000000" pitchFamily="34" charset="2"/>
              </a:rPr>
              <a:t>mmartvroc</a:t>
            </a:r>
            <a:r>
              <a:rPr lang="en-US" sz="4000" dirty="0">
                <a:latin typeface="Avva_Shenouda" panose="020B0500000000000000" pitchFamily="34" charset="2"/>
              </a:rPr>
              <a:t> </a:t>
            </a:r>
          </a:p>
        </p:txBody>
      </p:sp>
    </p:spTree>
    <p:extLst>
      <p:ext uri="{BB962C8B-B14F-4D97-AF65-F5344CB8AC3E}">
        <p14:creationId xmlns:p14="http://schemas.microsoft.com/office/powerpoint/2010/main" val="123321286"/>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1671442514"/>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بصلوات ناظر</a:t>
            </a:r>
            <a:r>
              <a:rPr lang="en-US" sz="4800" dirty="0"/>
              <a:t> </a:t>
            </a:r>
            <a:r>
              <a:rPr lang="ar-EG" sz="4800" dirty="0"/>
              <a:t>الإله الإنجيلي</a:t>
            </a:r>
            <a:endParaRPr lang="en-US" sz="4800" dirty="0"/>
          </a:p>
        </p:txBody>
      </p:sp>
      <p:sp>
        <p:nvSpPr>
          <p:cNvPr id="7" name="Text Placeholder 6"/>
          <p:cNvSpPr>
            <a:spLocks noGrp="1"/>
          </p:cNvSpPr>
          <p:nvPr>
            <p:ph type="body" idx="1"/>
          </p:nvPr>
        </p:nvSpPr>
        <p:spPr/>
        <p:txBody>
          <a:bodyPr/>
          <a:lstStyle/>
          <a:p>
            <a:r>
              <a:rPr lang="ar-EG" sz="3600" dirty="0"/>
              <a:t>هيتين نى افشى انتى بى</a:t>
            </a:r>
            <a:r>
              <a:rPr lang="en-US" sz="3600" dirty="0"/>
              <a:t> </a:t>
            </a:r>
            <a:r>
              <a:rPr lang="ar-EG" sz="3600" dirty="0"/>
              <a:t>ثى أوريموس ان اف انجيليس تيس</a:t>
            </a:r>
          </a:p>
        </p:txBody>
      </p:sp>
      <p:sp>
        <p:nvSpPr>
          <p:cNvPr id="8" name="Text Placeholder 7"/>
          <p:cNvSpPr>
            <a:spLocks noGrp="1"/>
          </p:cNvSpPr>
          <p:nvPr>
            <p:ph type="body" sz="quarter" idx="3"/>
          </p:nvPr>
        </p:nvSpPr>
        <p:spPr>
          <a:xfrm>
            <a:off x="0" y="5396057"/>
            <a:ext cx="9144000" cy="682357"/>
          </a:xfrm>
        </p:spPr>
        <p:txBody>
          <a:bodyPr/>
          <a:lstStyle/>
          <a:p>
            <a:r>
              <a:rPr lang="en-US" sz="4000" dirty="0"/>
              <a:t>|</a:t>
            </a:r>
            <a:r>
              <a:rPr lang="en-US" sz="4000" dirty="0" err="1"/>
              <a:t>iten</a:t>
            </a:r>
            <a:r>
              <a:rPr lang="en-US" sz="4000" dirty="0"/>
              <a:t> </a:t>
            </a:r>
            <a:r>
              <a:rPr lang="en-US" sz="4000" dirty="0" err="1"/>
              <a:t>nieuxh</a:t>
            </a:r>
            <a:r>
              <a:rPr lang="en-US" sz="4000" dirty="0"/>
              <a:t> `</a:t>
            </a:r>
            <a:r>
              <a:rPr lang="en-US" sz="4000" dirty="0" err="1"/>
              <a:t>nte</a:t>
            </a:r>
            <a:r>
              <a:rPr lang="en-US" sz="4000" dirty="0"/>
              <a:t> </a:t>
            </a:r>
            <a:r>
              <a:rPr lang="en-US" sz="4000" dirty="0" err="1"/>
              <a:t>piqewrimoc</a:t>
            </a:r>
            <a:r>
              <a:rPr lang="en-US" sz="4000" dirty="0"/>
              <a:t> `</a:t>
            </a:r>
            <a:r>
              <a:rPr lang="en-US" sz="4000" dirty="0" err="1"/>
              <a:t>neuaggelicthc</a:t>
            </a:r>
            <a:endParaRPr lang="en-US" sz="4000" dirty="0"/>
          </a:p>
        </p:txBody>
      </p:sp>
    </p:spTree>
    <p:extLst>
      <p:ext uri="{BB962C8B-B14F-4D97-AF65-F5344CB8AC3E}">
        <p14:creationId xmlns:p14="http://schemas.microsoft.com/office/powerpoint/2010/main" val="17941607"/>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مرقس الرسول</a:t>
            </a:r>
            <a:endParaRPr lang="en-US" sz="5400" dirty="0"/>
          </a:p>
        </p:txBody>
      </p:sp>
      <p:sp>
        <p:nvSpPr>
          <p:cNvPr id="7" name="Text Placeholder 6"/>
          <p:cNvSpPr>
            <a:spLocks noGrp="1"/>
          </p:cNvSpPr>
          <p:nvPr>
            <p:ph type="body" idx="1"/>
          </p:nvPr>
        </p:nvSpPr>
        <p:spPr/>
        <p:txBody>
          <a:bodyPr/>
          <a:lstStyle/>
          <a:p>
            <a:r>
              <a:rPr lang="ar-EG" sz="5400" dirty="0"/>
              <a:t>ماركوس بى ابسطولوس</a:t>
            </a:r>
          </a:p>
        </p:txBody>
      </p:sp>
      <p:sp>
        <p:nvSpPr>
          <p:cNvPr id="8" name="Text Placeholder 7"/>
          <p:cNvSpPr>
            <a:spLocks noGrp="1"/>
          </p:cNvSpPr>
          <p:nvPr>
            <p:ph type="body" sz="quarter" idx="3"/>
          </p:nvPr>
        </p:nvSpPr>
        <p:spPr>
          <a:xfrm>
            <a:off x="0" y="5396057"/>
            <a:ext cx="9144000" cy="682357"/>
          </a:xfrm>
        </p:spPr>
        <p:txBody>
          <a:bodyPr/>
          <a:lstStyle/>
          <a:p>
            <a:r>
              <a:rPr lang="en-US" sz="5400" dirty="0" err="1"/>
              <a:t>Markoc</a:t>
            </a:r>
            <a:r>
              <a:rPr lang="en-US" sz="5400" dirty="0"/>
              <a:t> </a:t>
            </a:r>
            <a:r>
              <a:rPr lang="en-US" sz="5400" dirty="0" err="1"/>
              <a:t>pi`apoctoloc</a:t>
            </a:r>
            <a:endParaRPr lang="en-US" sz="5400" dirty="0"/>
          </a:p>
        </p:txBody>
      </p:sp>
    </p:spTree>
    <p:extLst>
      <p:ext uri="{BB962C8B-B14F-4D97-AF65-F5344CB8AC3E}">
        <p14:creationId xmlns:p14="http://schemas.microsoft.com/office/powerpoint/2010/main" val="1421921133"/>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82738071"/>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بصلوات المجاهد</a:t>
            </a:r>
            <a:r>
              <a:rPr lang="en-US" sz="5400" dirty="0"/>
              <a:t> </a:t>
            </a:r>
            <a:r>
              <a:rPr lang="ar-EG" sz="5400" dirty="0"/>
              <a:t>الشهيد</a:t>
            </a:r>
            <a:endParaRPr lang="en-US" sz="5400" dirty="0"/>
          </a:p>
        </p:txBody>
      </p:sp>
      <p:sp>
        <p:nvSpPr>
          <p:cNvPr id="7" name="Text Placeholder 6"/>
          <p:cNvSpPr>
            <a:spLocks noGrp="1"/>
          </p:cNvSpPr>
          <p:nvPr>
            <p:ph type="body" idx="1"/>
          </p:nvPr>
        </p:nvSpPr>
        <p:spPr/>
        <p:txBody>
          <a:bodyPr/>
          <a:lstStyle/>
          <a:p>
            <a:r>
              <a:rPr lang="ar-EG" sz="4400" dirty="0"/>
              <a:t>هيتين نى افشى انتى بى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0" y="5366750"/>
            <a:ext cx="9144000" cy="682357"/>
          </a:xfrm>
        </p:spPr>
        <p:txBody>
          <a:bodyPr/>
          <a:lstStyle/>
          <a:p>
            <a:r>
              <a:rPr lang="en-US" sz="4000" dirty="0"/>
              <a:t>|</a:t>
            </a:r>
            <a:r>
              <a:rPr lang="en-US" sz="4000" dirty="0" err="1"/>
              <a:t>iten</a:t>
            </a:r>
            <a:r>
              <a:rPr lang="en-US" sz="4000" dirty="0"/>
              <a:t> </a:t>
            </a:r>
            <a:r>
              <a:rPr lang="en-US" sz="4000" dirty="0" err="1"/>
              <a:t>nieuxh</a:t>
            </a:r>
            <a:r>
              <a:rPr lang="en-US" sz="4000" dirty="0"/>
              <a:t> `</a:t>
            </a:r>
            <a:r>
              <a:rPr lang="en-US" sz="4000" dirty="0" err="1"/>
              <a:t>nte</a:t>
            </a:r>
            <a:r>
              <a:rPr lang="en-US" sz="4000" dirty="0"/>
              <a:t> </a:t>
            </a:r>
            <a:r>
              <a:rPr lang="en-US" sz="4000" dirty="0" err="1"/>
              <a:t>piaqlovoroc</a:t>
            </a:r>
            <a:r>
              <a:rPr lang="en-US" sz="4000" dirty="0"/>
              <a:t> `</a:t>
            </a:r>
            <a:r>
              <a:rPr lang="en-US" sz="4000" dirty="0" err="1"/>
              <a:t>mmarturoc</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7987554"/>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سيدي</a:t>
            </a:r>
            <a:r>
              <a:rPr lang="en-US" sz="4800" dirty="0"/>
              <a:t> </a:t>
            </a:r>
            <a:r>
              <a:rPr lang="ar-EG" sz="4800" dirty="0"/>
              <a:t>الملك جاورجيوس</a:t>
            </a:r>
            <a:endParaRPr lang="en-US" sz="4800" dirty="0"/>
          </a:p>
        </p:txBody>
      </p:sp>
      <p:sp>
        <p:nvSpPr>
          <p:cNvPr id="7" name="Text Placeholder 6"/>
          <p:cNvSpPr>
            <a:spLocks noGrp="1"/>
          </p:cNvSpPr>
          <p:nvPr>
            <p:ph type="body" idx="1"/>
          </p:nvPr>
        </p:nvSpPr>
        <p:spPr/>
        <p:txBody>
          <a:bodyPr/>
          <a:lstStyle/>
          <a:p>
            <a:r>
              <a:rPr lang="ar-EG" sz="4800" dirty="0"/>
              <a:t>باشويس ابؤورو جى أورجيوس</a:t>
            </a:r>
          </a:p>
        </p:txBody>
      </p:sp>
      <p:sp>
        <p:nvSpPr>
          <p:cNvPr id="8" name="Text Placeholder 7"/>
          <p:cNvSpPr>
            <a:spLocks noGrp="1"/>
          </p:cNvSpPr>
          <p:nvPr>
            <p:ph type="body" sz="quarter" idx="3"/>
          </p:nvPr>
        </p:nvSpPr>
        <p:spPr>
          <a:xfrm>
            <a:off x="0" y="5396057"/>
            <a:ext cx="9144000" cy="682357"/>
          </a:xfrm>
        </p:spPr>
        <p:txBody>
          <a:bodyPr/>
          <a:lstStyle/>
          <a:p>
            <a:r>
              <a:rPr lang="en-US" sz="5400" dirty="0"/>
              <a:t>Pa_ `</a:t>
            </a:r>
            <a:r>
              <a:rPr lang="en-US" sz="5400" dirty="0" err="1"/>
              <a:t>porou</a:t>
            </a:r>
            <a:r>
              <a:rPr lang="en-US" sz="5400" dirty="0"/>
              <a:t> </a:t>
            </a:r>
            <a:r>
              <a:rPr lang="en-US" sz="5400" dirty="0" err="1"/>
              <a:t>Gewrgioc</a:t>
            </a:r>
            <a:endParaRPr lang="en-US" sz="54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793174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عزاريا</a:t>
            </a:r>
            <a:br>
              <a:rPr lang="ar-EG" dirty="0"/>
            </a:br>
            <a:endParaRPr lang="en-US" dirty="0"/>
          </a:p>
        </p:txBody>
      </p:sp>
    </p:spTree>
    <p:extLst>
      <p:ext uri="{BB962C8B-B14F-4D97-AF65-F5344CB8AC3E}">
        <p14:creationId xmlns:p14="http://schemas.microsoft.com/office/powerpoint/2010/main" val="1723884184"/>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22764077"/>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بصلوات المجاهد</a:t>
            </a:r>
            <a:r>
              <a:rPr lang="en-US" sz="6000" dirty="0"/>
              <a:t> </a:t>
            </a:r>
            <a:r>
              <a:rPr lang="ar-EG" sz="6000" dirty="0"/>
              <a:t>الشهيد</a:t>
            </a:r>
            <a:endParaRPr lang="en-US" sz="6000" dirty="0"/>
          </a:p>
        </p:txBody>
      </p:sp>
      <p:sp>
        <p:nvSpPr>
          <p:cNvPr id="7" name="Text Placeholder 6"/>
          <p:cNvSpPr>
            <a:spLocks noGrp="1"/>
          </p:cNvSpPr>
          <p:nvPr>
            <p:ph type="body" idx="1"/>
          </p:nvPr>
        </p:nvSpPr>
        <p:spPr/>
        <p:txBody>
          <a:bodyPr/>
          <a:lstStyle/>
          <a:p>
            <a:r>
              <a:rPr lang="ar-EG" sz="4400" dirty="0"/>
              <a:t>هيتين نى افشى انتى بى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1" y="5366750"/>
            <a:ext cx="9144000" cy="682357"/>
          </a:xfrm>
        </p:spPr>
        <p:txBody>
          <a:bodyPr/>
          <a:lstStyle/>
          <a:p>
            <a:r>
              <a:rPr lang="en-US" sz="4000" dirty="0"/>
              <a:t>|</a:t>
            </a:r>
            <a:r>
              <a:rPr lang="en-US" sz="4000" dirty="0" err="1"/>
              <a:t>iten</a:t>
            </a:r>
            <a:r>
              <a:rPr lang="en-US" sz="4000" dirty="0"/>
              <a:t> </a:t>
            </a:r>
            <a:r>
              <a:rPr lang="en-US" sz="4000" dirty="0" err="1"/>
              <a:t>nieuxh</a:t>
            </a:r>
            <a:r>
              <a:rPr lang="en-US" sz="4000" dirty="0"/>
              <a:t> `</a:t>
            </a:r>
            <a:r>
              <a:rPr lang="en-US" sz="4000" dirty="0" err="1"/>
              <a:t>nte</a:t>
            </a:r>
            <a:r>
              <a:rPr lang="en-US" sz="4000" dirty="0"/>
              <a:t> </a:t>
            </a:r>
            <a:r>
              <a:rPr lang="en-US" sz="4000" dirty="0" err="1"/>
              <a:t>piaqlovoroc</a:t>
            </a:r>
            <a:r>
              <a:rPr lang="en-US" sz="4000" dirty="0"/>
              <a:t> `</a:t>
            </a:r>
            <a:r>
              <a:rPr lang="en-US" sz="4000" dirty="0" err="1"/>
              <a:t>mmarturoc</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34678328"/>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أبا مينا البياضى</a:t>
            </a:r>
            <a:endParaRPr lang="en-US" sz="5400" dirty="0"/>
          </a:p>
        </p:txBody>
      </p:sp>
      <p:sp>
        <p:nvSpPr>
          <p:cNvPr id="7" name="Text Placeholder 6"/>
          <p:cNvSpPr>
            <a:spLocks noGrp="1"/>
          </p:cNvSpPr>
          <p:nvPr>
            <p:ph type="body" idx="1"/>
          </p:nvPr>
        </p:nvSpPr>
        <p:spPr/>
        <p:txBody>
          <a:bodyPr/>
          <a:lstStyle/>
          <a:p>
            <a:r>
              <a:rPr lang="ar-EG" sz="5400" dirty="0"/>
              <a:t>أفامينا إنتي ني فايات</a:t>
            </a:r>
          </a:p>
        </p:txBody>
      </p:sp>
      <p:sp>
        <p:nvSpPr>
          <p:cNvPr id="8" name="Text Placeholder 7"/>
          <p:cNvSpPr>
            <a:spLocks noGrp="1"/>
          </p:cNvSpPr>
          <p:nvPr>
            <p:ph type="body" sz="quarter" idx="3"/>
          </p:nvPr>
        </p:nvSpPr>
        <p:spPr>
          <a:xfrm>
            <a:off x="0" y="5396057"/>
            <a:ext cx="9144000" cy="682357"/>
          </a:xfrm>
        </p:spPr>
        <p:txBody>
          <a:bodyPr/>
          <a:lstStyle/>
          <a:p>
            <a:r>
              <a:rPr lang="en-US" sz="5400" dirty="0" err="1"/>
              <a:t>Apa</a:t>
            </a:r>
            <a:r>
              <a:rPr lang="en-US" sz="5400" dirty="0"/>
              <a:t> </a:t>
            </a:r>
            <a:r>
              <a:rPr lang="en-US" sz="5400" dirty="0" err="1"/>
              <a:t>Mhna</a:t>
            </a:r>
            <a:r>
              <a:rPr lang="en-US" sz="5400" dirty="0"/>
              <a:t> `</a:t>
            </a:r>
            <a:r>
              <a:rPr lang="en-US" sz="5400" dirty="0" err="1"/>
              <a:t>nte</a:t>
            </a:r>
            <a:r>
              <a:rPr lang="en-US" sz="5400" dirty="0"/>
              <a:t> </a:t>
            </a:r>
            <a:r>
              <a:rPr lang="en-US" sz="5400" dirty="0" err="1"/>
              <a:t>Nivaiat</a:t>
            </a:r>
            <a:endParaRPr lang="en-US" sz="5400" dirty="0"/>
          </a:p>
        </p:txBody>
      </p:sp>
    </p:spTree>
    <p:extLst>
      <p:ext uri="{BB962C8B-B14F-4D97-AF65-F5344CB8AC3E}">
        <p14:creationId xmlns:p14="http://schemas.microsoft.com/office/powerpoint/2010/main" val="1294049876"/>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3944578161"/>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بصلوات المجاهد</a:t>
            </a:r>
            <a:r>
              <a:rPr lang="en-US" sz="5400" dirty="0"/>
              <a:t> </a:t>
            </a:r>
            <a:r>
              <a:rPr lang="ar-EG" sz="5400" dirty="0"/>
              <a:t>الشهيد</a:t>
            </a:r>
            <a:endParaRPr lang="en-US" sz="5400" dirty="0"/>
          </a:p>
        </p:txBody>
      </p:sp>
      <p:sp>
        <p:nvSpPr>
          <p:cNvPr id="7" name="Text Placeholder 6"/>
          <p:cNvSpPr>
            <a:spLocks noGrp="1"/>
          </p:cNvSpPr>
          <p:nvPr>
            <p:ph type="body" idx="1"/>
          </p:nvPr>
        </p:nvSpPr>
        <p:spPr/>
        <p:txBody>
          <a:bodyPr/>
          <a:lstStyle/>
          <a:p>
            <a:r>
              <a:rPr lang="ar-EG" sz="4400" dirty="0"/>
              <a:t>هيتين نى افشى انتى بى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0" y="5384993"/>
            <a:ext cx="9144000" cy="682357"/>
          </a:xfrm>
        </p:spPr>
        <p:txBody>
          <a:bodyPr/>
          <a:lstStyle/>
          <a:p>
            <a:r>
              <a:rPr lang="en-US" sz="4000" dirty="0"/>
              <a:t>|</a:t>
            </a:r>
            <a:r>
              <a:rPr lang="en-US" sz="4000" dirty="0" err="1"/>
              <a:t>iten</a:t>
            </a:r>
            <a:r>
              <a:rPr lang="en-US" sz="4000" dirty="0"/>
              <a:t> </a:t>
            </a:r>
            <a:r>
              <a:rPr lang="en-US" sz="4000" dirty="0" err="1"/>
              <a:t>nieuxh</a:t>
            </a:r>
            <a:r>
              <a:rPr lang="en-US" sz="4000" dirty="0"/>
              <a:t> `</a:t>
            </a:r>
            <a:r>
              <a:rPr lang="en-US" sz="4000" dirty="0" err="1"/>
              <a:t>nte</a:t>
            </a:r>
            <a:r>
              <a:rPr lang="en-US" sz="4000" dirty="0"/>
              <a:t> </a:t>
            </a:r>
            <a:r>
              <a:rPr lang="en-US" sz="4000" dirty="0" err="1"/>
              <a:t>piaqlovoroc</a:t>
            </a:r>
            <a:r>
              <a:rPr lang="en-US" sz="4000" dirty="0"/>
              <a:t> `</a:t>
            </a:r>
            <a:r>
              <a:rPr lang="en-US" sz="4000" dirty="0" err="1"/>
              <a:t>mmarturoc</a:t>
            </a:r>
            <a:endParaRPr lang="en-US" sz="4000" dirty="0"/>
          </a:p>
        </p:txBody>
      </p:sp>
    </p:spTree>
    <p:extLst>
      <p:ext uri="{BB962C8B-B14F-4D97-AF65-F5344CB8AC3E}">
        <p14:creationId xmlns:p14="http://schemas.microsoft.com/office/powerpoint/2010/main" val="3915014572"/>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فيلوباتير مرقوريوس </a:t>
            </a:r>
            <a:endParaRPr lang="en-US" sz="4800" dirty="0"/>
          </a:p>
        </p:txBody>
      </p:sp>
      <p:sp>
        <p:nvSpPr>
          <p:cNvPr id="7" name="Text Placeholder 6"/>
          <p:cNvSpPr>
            <a:spLocks noGrp="1"/>
          </p:cNvSpPr>
          <p:nvPr>
            <p:ph type="body" idx="1"/>
          </p:nvPr>
        </p:nvSpPr>
        <p:spPr/>
        <p:txBody>
          <a:bodyPr/>
          <a:lstStyle/>
          <a:p>
            <a:r>
              <a:rPr lang="ar-EG" sz="4800" dirty="0"/>
              <a:t>فيلوباتير مركوريوس </a:t>
            </a:r>
          </a:p>
        </p:txBody>
      </p:sp>
      <p:sp>
        <p:nvSpPr>
          <p:cNvPr id="8" name="Text Placeholder 7"/>
          <p:cNvSpPr>
            <a:spLocks noGrp="1"/>
          </p:cNvSpPr>
          <p:nvPr>
            <p:ph type="body" sz="quarter" idx="3"/>
          </p:nvPr>
        </p:nvSpPr>
        <p:spPr>
          <a:xfrm>
            <a:off x="-1" y="5317586"/>
            <a:ext cx="9144000" cy="682357"/>
          </a:xfrm>
        </p:spPr>
        <p:txBody>
          <a:bodyPr/>
          <a:lstStyle/>
          <a:p>
            <a:r>
              <a:rPr lang="en-US" dirty="0">
                <a:latin typeface="Avva_Shenouda" panose="020B0500000000000000" pitchFamily="34" charset="2"/>
              </a:rPr>
              <a:t>Filopat3r </a:t>
            </a:r>
            <a:r>
              <a:rPr lang="en-US" dirty="0" err="1">
                <a:latin typeface="Avva_Shenouda" panose="020B0500000000000000" pitchFamily="34" charset="2"/>
              </a:rPr>
              <a:t>Merkovrioc</a:t>
            </a:r>
            <a:endParaRPr lang="en-US" dirty="0">
              <a:latin typeface="Avva_Shenouda" panose="020B0500000000000000" pitchFamily="34" charset="2"/>
            </a:endParaRPr>
          </a:p>
        </p:txBody>
      </p:sp>
    </p:spTree>
    <p:extLst>
      <p:ext uri="{BB962C8B-B14F-4D97-AF65-F5344CB8AC3E}">
        <p14:creationId xmlns:p14="http://schemas.microsoft.com/office/powerpoint/2010/main" val="3543149161"/>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245496633"/>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 قديسى هذا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0" y="5366750"/>
            <a:ext cx="9144000" cy="682357"/>
          </a:xfrm>
        </p:spPr>
        <p:txBody>
          <a:bodyPr/>
          <a:lstStyle/>
          <a:p>
            <a:r>
              <a:rPr lang="en-US" sz="4400" dirty="0"/>
              <a:t>|</a:t>
            </a:r>
            <a:r>
              <a:rPr lang="en-US" sz="4400" dirty="0" err="1"/>
              <a:t>iten</a:t>
            </a:r>
            <a:r>
              <a:rPr lang="en-US" sz="4400" dirty="0"/>
              <a:t> </a:t>
            </a:r>
            <a:r>
              <a:rPr lang="en-US" sz="4400" dirty="0" err="1"/>
              <a:t>nieuxh</a:t>
            </a:r>
            <a:r>
              <a:rPr lang="en-US" sz="4400" dirty="0"/>
              <a:t> `</a:t>
            </a:r>
            <a:r>
              <a:rPr lang="en-US" sz="4400" dirty="0" err="1"/>
              <a:t>nte</a:t>
            </a:r>
            <a:r>
              <a:rPr lang="en-US" sz="4400" dirty="0"/>
              <a:t> </a:t>
            </a:r>
            <a:r>
              <a:rPr lang="en-US" sz="4400" dirty="0" err="1"/>
              <a:t>nheqouab</a:t>
            </a:r>
            <a:r>
              <a:rPr lang="en-US" sz="4400" dirty="0"/>
              <a:t> `</a:t>
            </a:r>
            <a:r>
              <a:rPr lang="en-US" sz="4400" dirty="0" err="1"/>
              <a:t>nte</a:t>
            </a:r>
            <a:r>
              <a:rPr lang="en-US" sz="4400" dirty="0"/>
              <a:t> </a:t>
            </a:r>
            <a:r>
              <a:rPr lang="en-US" sz="4400" dirty="0" err="1"/>
              <a:t>pai`e</a:t>
            </a:r>
            <a:r>
              <a:rPr lang="en-US" sz="4400" dirty="0"/>
              <a:t>\</a:t>
            </a:r>
            <a:r>
              <a:rPr lang="en-US" sz="4400" dirty="0" err="1"/>
              <a:t>oou</a:t>
            </a:r>
            <a:endParaRPr lang="en-US" sz="4400" dirty="0"/>
          </a:p>
        </p:txBody>
      </p:sp>
    </p:spTree>
    <p:extLst>
      <p:ext uri="{BB962C8B-B14F-4D97-AF65-F5344CB8AC3E}">
        <p14:creationId xmlns:p14="http://schemas.microsoft.com/office/powerpoint/2010/main" val="3924189273"/>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كل واحد و واحد باسمه</a:t>
            </a:r>
            <a:endParaRPr lang="en-US" sz="6000" dirty="0"/>
          </a:p>
        </p:txBody>
      </p:sp>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a:xfrm>
            <a:off x="0" y="5396057"/>
            <a:ext cx="9144000" cy="682357"/>
          </a:xfrm>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Tree>
    <p:extLst>
      <p:ext uri="{BB962C8B-B14F-4D97-AF65-F5344CB8AC3E}">
        <p14:creationId xmlns:p14="http://schemas.microsoft.com/office/powerpoint/2010/main" val="3997213563"/>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0120325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ووقف عزاريا وصلى هكذا وفتح فاه في وسط النار وقال مبارك أنت أيها الرب إله آبائنا وحميد، وإسمك مملوء مجداً إلى الأبد لأنك عادل في جميع ما صنعت بنا وأعمالك كلها صدق وطرقك كلها مستقيمة وجميع</a:t>
            </a:r>
            <a:endParaRPr lang="en-US" dirty="0"/>
          </a:p>
        </p:txBody>
      </p:sp>
    </p:spTree>
    <p:extLst>
      <p:ext uri="{BB962C8B-B14F-4D97-AF65-F5344CB8AC3E}">
        <p14:creationId xmlns:p14="http://schemas.microsoft.com/office/powerpoint/2010/main" val="2270108608"/>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بصلواتهم احفظ</a:t>
            </a:r>
            <a:r>
              <a:rPr lang="en-US" sz="4800" dirty="0"/>
              <a:t> </a:t>
            </a:r>
            <a:r>
              <a:rPr lang="ar-EG" sz="4800" dirty="0"/>
              <a:t>حياة أبينا المكرم </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0" y="5428625"/>
            <a:ext cx="9144000" cy="682357"/>
          </a:xfrm>
        </p:spPr>
        <p:txBody>
          <a:bodyPr/>
          <a:lstStyle/>
          <a:p>
            <a:r>
              <a:rPr lang="en-US" dirty="0"/>
              <a:t>|</a:t>
            </a:r>
            <a:r>
              <a:rPr lang="en-US" dirty="0" err="1"/>
              <a:t>iten</a:t>
            </a:r>
            <a:r>
              <a:rPr lang="en-US" dirty="0"/>
              <a:t> </a:t>
            </a:r>
            <a:r>
              <a:rPr lang="en-US" dirty="0" err="1"/>
              <a:t>noueuxh</a:t>
            </a:r>
            <a:r>
              <a:rPr lang="en-US" dirty="0"/>
              <a:t> `are\  `</a:t>
            </a:r>
            <a:r>
              <a:rPr lang="en-US" dirty="0" err="1"/>
              <a:t>e`pwn</a:t>
            </a:r>
            <a:r>
              <a:rPr lang="en-US" dirty="0"/>
              <a:t>' `</a:t>
            </a:r>
            <a:r>
              <a:rPr lang="en-US" dirty="0" err="1"/>
              <a:t>mpeniwt</a:t>
            </a:r>
            <a:r>
              <a:rPr lang="en-US" dirty="0"/>
              <a:t>  `</a:t>
            </a:r>
            <a:r>
              <a:rPr lang="en-US" dirty="0" err="1"/>
              <a:t>ettaihout</a:t>
            </a:r>
            <a:endParaRPr lang="en-US" dirty="0"/>
          </a:p>
        </p:txBody>
      </p:sp>
    </p:spTree>
    <p:extLst>
      <p:ext uri="{BB962C8B-B14F-4D97-AF65-F5344CB8AC3E}">
        <p14:creationId xmlns:p14="http://schemas.microsoft.com/office/powerpoint/2010/main" val="2715658126"/>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رئيس</a:t>
            </a:r>
            <a:r>
              <a:rPr lang="en-US" sz="4800" dirty="0"/>
              <a:t> </a:t>
            </a:r>
            <a:r>
              <a:rPr lang="ar-EG" sz="4800" dirty="0"/>
              <a:t>الكهنة البابا انبا تاوضروس الثانى</a:t>
            </a:r>
            <a:endParaRPr lang="en-US" sz="4800" dirty="0"/>
          </a:p>
        </p:txBody>
      </p:sp>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تاوضروس</a:t>
            </a:r>
          </a:p>
        </p:txBody>
      </p:sp>
      <p:sp>
        <p:nvSpPr>
          <p:cNvPr id="4" name="Text Placeholder 3"/>
          <p:cNvSpPr>
            <a:spLocks noGrp="1"/>
          </p:cNvSpPr>
          <p:nvPr>
            <p:ph type="body" sz="quarter" idx="3"/>
          </p:nvPr>
        </p:nvSpPr>
        <p:spPr>
          <a:xfrm>
            <a:off x="-1" y="5423093"/>
            <a:ext cx="9144000" cy="682357"/>
          </a:xfrm>
        </p:spPr>
        <p:txBody>
          <a:bodyPr/>
          <a:lstStyle/>
          <a:p>
            <a:r>
              <a:rPr lang="en-US" sz="5400" dirty="0"/>
              <a:t>`</a:t>
            </a:r>
            <a:r>
              <a:rPr lang="en-US" sz="5400" dirty="0" err="1"/>
              <a:t>narxh`ereuc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1981089726"/>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045537033"/>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بصلواتهم احفظ</a:t>
            </a:r>
            <a:r>
              <a:rPr lang="en-US" sz="4800" dirty="0"/>
              <a:t> </a:t>
            </a:r>
            <a:r>
              <a:rPr lang="ar-EG" sz="4800" dirty="0"/>
              <a:t>حياة أبينا المكرم </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1" y="5612678"/>
            <a:ext cx="9144000" cy="682357"/>
          </a:xfrm>
        </p:spPr>
        <p:txBody>
          <a:bodyPr/>
          <a:lstStyle/>
          <a:p>
            <a:r>
              <a:rPr lang="en-US" sz="4000" dirty="0"/>
              <a:t>|</a:t>
            </a:r>
            <a:r>
              <a:rPr lang="en-US" sz="4000" dirty="0" err="1"/>
              <a:t>iten</a:t>
            </a:r>
            <a:r>
              <a:rPr lang="en-US" sz="4000" dirty="0"/>
              <a:t> </a:t>
            </a:r>
            <a:r>
              <a:rPr lang="en-US" sz="4000" dirty="0" err="1"/>
              <a:t>noueuxh</a:t>
            </a:r>
            <a:r>
              <a:rPr lang="en-US" sz="4000" dirty="0"/>
              <a:t> `are\  `</a:t>
            </a:r>
            <a:r>
              <a:rPr lang="en-US" sz="4000" dirty="0" err="1"/>
              <a:t>e`pwn</a:t>
            </a:r>
            <a:r>
              <a:rPr lang="en-US" sz="4000" dirty="0"/>
              <a:t>' `</a:t>
            </a:r>
            <a:r>
              <a:rPr lang="en-US" sz="4000" dirty="0" err="1"/>
              <a:t>mpeniwt</a:t>
            </a:r>
            <a:r>
              <a:rPr lang="en-US" sz="4000" dirty="0"/>
              <a:t>  `</a:t>
            </a:r>
            <a:r>
              <a:rPr lang="en-US" sz="4000" dirty="0" err="1"/>
              <a:t>ettaihout</a:t>
            </a:r>
            <a:endParaRPr lang="en-US" sz="4000" dirty="0"/>
          </a:p>
        </p:txBody>
      </p:sp>
    </p:spTree>
    <p:extLst>
      <p:ext uri="{BB962C8B-B14F-4D97-AF65-F5344CB8AC3E}">
        <p14:creationId xmlns:p14="http://schemas.microsoft.com/office/powerpoint/2010/main" val="37857608"/>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البار انبا دانيال المطران</a:t>
            </a:r>
            <a:endParaRPr lang="en-US" sz="5400" dirty="0"/>
          </a:p>
        </p:txBody>
      </p:sp>
      <p:sp>
        <p:nvSpPr>
          <p:cNvPr id="3" name="Text Placeholder 2"/>
          <p:cNvSpPr>
            <a:spLocks noGrp="1"/>
          </p:cNvSpPr>
          <p:nvPr>
            <p:ph type="body" idx="1"/>
          </p:nvPr>
        </p:nvSpPr>
        <p:spPr/>
        <p:txBody>
          <a:bodyPr/>
          <a:lstStyle/>
          <a:p>
            <a:r>
              <a:rPr lang="ar-EG" sz="4800" dirty="0"/>
              <a:t>إن ذيكيئوس آفا دانيال </a:t>
            </a:r>
            <a:r>
              <a:rPr lang="ar-EG" sz="5400" dirty="0"/>
              <a:t>امتروبوليتيس</a:t>
            </a:r>
            <a:endParaRPr lang="ar-EG" sz="4800" dirty="0"/>
          </a:p>
        </p:txBody>
      </p:sp>
      <p:sp>
        <p:nvSpPr>
          <p:cNvPr id="4" name="Text Placeholder 3"/>
          <p:cNvSpPr>
            <a:spLocks noGrp="1"/>
          </p:cNvSpPr>
          <p:nvPr>
            <p:ph type="body" sz="quarter" idx="3"/>
          </p:nvPr>
        </p:nvSpPr>
        <p:spPr>
          <a:xfrm>
            <a:off x="0" y="5374736"/>
            <a:ext cx="9144000" cy="682357"/>
          </a:xfrm>
        </p:spPr>
        <p:txBody>
          <a:bodyPr/>
          <a:lstStyle/>
          <a:p>
            <a:r>
              <a:rPr lang="en-US" sz="4800" dirty="0"/>
              <a:t>`</a:t>
            </a:r>
            <a:r>
              <a:rPr lang="en-US" sz="4800" dirty="0" err="1"/>
              <a:t>ndikeoc</a:t>
            </a:r>
            <a:r>
              <a:rPr lang="en-US" sz="4800" dirty="0"/>
              <a:t> abba (...) </a:t>
            </a:r>
            <a:r>
              <a:rPr lang="en-US" sz="4000" dirty="0"/>
              <a:t>`</a:t>
            </a:r>
            <a:r>
              <a:rPr lang="en-US" sz="2400" dirty="0">
                <a:effectLst/>
                <a:latin typeface="Athanasius" pitchFamily="2" charset="0"/>
                <a:ea typeface="Times New Roman" panose="02020603050405020304" pitchFamily="18" charset="0"/>
                <a:cs typeface="Arial" panose="020B0604020202020204" pitchFamily="34" charset="0"/>
              </a:rPr>
              <a:t> </a:t>
            </a:r>
            <a:r>
              <a:rPr lang="en-US" sz="4800" dirty="0" err="1">
                <a:effectLst/>
                <a:latin typeface="Athanasius" pitchFamily="2" charset="0"/>
                <a:ea typeface="Times New Roman" panose="02020603050405020304" pitchFamily="18" charset="0"/>
                <a:cs typeface="Arial" panose="020B0604020202020204" pitchFamily="34" charset="0"/>
              </a:rPr>
              <a:t>mmhtropolithc</a:t>
            </a:r>
            <a:r>
              <a:rPr lang="en-US" sz="4000" dirty="0"/>
              <a:t> </a:t>
            </a:r>
            <a:endParaRPr lang="en-US" sz="4800" dirty="0"/>
          </a:p>
        </p:txBody>
      </p:sp>
    </p:spTree>
    <p:extLst>
      <p:ext uri="{BB962C8B-B14F-4D97-AF65-F5344CB8AC3E}">
        <p14:creationId xmlns:p14="http://schemas.microsoft.com/office/powerpoint/2010/main" val="222316972"/>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1388160773"/>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بصلوات المجاهدين</a:t>
            </a:r>
            <a:r>
              <a:rPr lang="en-US" sz="5400" dirty="0"/>
              <a:t> </a:t>
            </a:r>
            <a:r>
              <a:rPr lang="ar-EG" sz="5400" dirty="0"/>
              <a:t>الشهيداء</a:t>
            </a:r>
            <a:endParaRPr lang="en-US" sz="5400" dirty="0"/>
          </a:p>
        </p:txBody>
      </p:sp>
      <p:sp>
        <p:nvSpPr>
          <p:cNvPr id="7" name="Text Placeholder 6"/>
          <p:cNvSpPr>
            <a:spLocks noGrp="1"/>
          </p:cNvSpPr>
          <p:nvPr>
            <p:ph type="body" idx="1"/>
          </p:nvPr>
        </p:nvSpPr>
        <p:spPr/>
        <p:txBody>
          <a:bodyPr/>
          <a:lstStyle/>
          <a:p>
            <a:r>
              <a:rPr lang="ar-EG" sz="4400" dirty="0"/>
              <a:t>هيتين نى افشى انتى نى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0" y="5366750"/>
            <a:ext cx="9144000" cy="682357"/>
          </a:xfrm>
        </p:spPr>
        <p:txBody>
          <a:bodyPr/>
          <a:lstStyle/>
          <a:p>
            <a:r>
              <a:rPr lang="en-US" sz="4000" dirty="0">
                <a:effectLst/>
              </a:rPr>
              <a:t>|</a:t>
            </a:r>
            <a:r>
              <a:rPr lang="en-US" sz="4000" dirty="0" err="1">
                <a:effectLst/>
              </a:rPr>
              <a:t>iten</a:t>
            </a:r>
            <a:r>
              <a:rPr lang="en-US" sz="4000" dirty="0">
                <a:effectLst/>
              </a:rPr>
              <a:t> </a:t>
            </a:r>
            <a:r>
              <a:rPr lang="en-US" sz="4000" dirty="0" err="1">
                <a:effectLst/>
              </a:rPr>
              <a:t>nieuxh</a:t>
            </a:r>
            <a:r>
              <a:rPr lang="en-US" sz="4000" dirty="0">
                <a:effectLst/>
              </a:rPr>
              <a:t> `</a:t>
            </a:r>
            <a:r>
              <a:rPr lang="en-US" sz="4000" dirty="0" err="1">
                <a:effectLst/>
              </a:rPr>
              <a:t>nte</a:t>
            </a:r>
            <a:r>
              <a:rPr lang="en-US" sz="4000" dirty="0">
                <a:effectLst/>
              </a:rPr>
              <a:t> </a:t>
            </a:r>
            <a:r>
              <a:rPr lang="en-US" sz="4000" dirty="0" err="1">
                <a:effectLst/>
              </a:rPr>
              <a:t>piaqlovoroc</a:t>
            </a:r>
            <a:r>
              <a:rPr lang="en-US" sz="4000" dirty="0">
                <a:effectLst/>
              </a:rPr>
              <a:t> `</a:t>
            </a:r>
            <a:r>
              <a:rPr lang="en-US" sz="4000" dirty="0" err="1">
                <a:effectLst/>
              </a:rPr>
              <a:t>mmarturoc</a:t>
            </a:r>
            <a:endParaRPr lang="en-US" sz="4000" dirty="0">
              <a:effectLst/>
            </a:endParaRPr>
          </a:p>
        </p:txBody>
      </p:sp>
    </p:spTree>
    <p:extLst>
      <p:ext uri="{BB962C8B-B14F-4D97-AF65-F5344CB8AC3E}">
        <p14:creationId xmlns:p14="http://schemas.microsoft.com/office/powerpoint/2010/main" val="2587270766"/>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سيدي</a:t>
            </a:r>
            <a:r>
              <a:rPr lang="en-US" sz="4800" dirty="0"/>
              <a:t> </a:t>
            </a:r>
            <a:r>
              <a:rPr lang="ar-EG" sz="4800" dirty="0"/>
              <a:t>الملك جاورجيوس</a:t>
            </a:r>
            <a:endParaRPr lang="en-US" sz="4800" dirty="0"/>
          </a:p>
        </p:txBody>
      </p:sp>
      <p:sp>
        <p:nvSpPr>
          <p:cNvPr id="7" name="Text Placeholder 6"/>
          <p:cNvSpPr>
            <a:spLocks noGrp="1"/>
          </p:cNvSpPr>
          <p:nvPr>
            <p:ph type="body" idx="1"/>
          </p:nvPr>
        </p:nvSpPr>
        <p:spPr/>
        <p:txBody>
          <a:bodyPr/>
          <a:lstStyle/>
          <a:p>
            <a:r>
              <a:rPr lang="ar-EG" sz="4800" dirty="0"/>
              <a:t>باشويس ابؤورو جى أورجيوس</a:t>
            </a:r>
          </a:p>
        </p:txBody>
      </p:sp>
      <p:sp>
        <p:nvSpPr>
          <p:cNvPr id="8" name="Text Placeholder 7"/>
          <p:cNvSpPr>
            <a:spLocks noGrp="1"/>
          </p:cNvSpPr>
          <p:nvPr>
            <p:ph type="body" sz="quarter" idx="3"/>
          </p:nvPr>
        </p:nvSpPr>
        <p:spPr>
          <a:xfrm>
            <a:off x="0" y="5396057"/>
            <a:ext cx="9144000" cy="682357"/>
          </a:xfrm>
        </p:spPr>
        <p:txBody>
          <a:bodyPr/>
          <a:lstStyle/>
          <a:p>
            <a:r>
              <a:rPr lang="en-US" sz="5400" dirty="0">
                <a:effectLst/>
              </a:rPr>
              <a:t>Pa_ `</a:t>
            </a:r>
            <a:r>
              <a:rPr lang="en-US" sz="5400" dirty="0" err="1">
                <a:effectLst/>
              </a:rPr>
              <a:t>porou</a:t>
            </a:r>
            <a:r>
              <a:rPr lang="en-US" sz="5400" dirty="0">
                <a:effectLst/>
              </a:rPr>
              <a:t> </a:t>
            </a:r>
            <a:r>
              <a:rPr lang="en-US" sz="5400" dirty="0" err="1">
                <a:effectLst/>
              </a:rPr>
              <a:t>Gewrgioc</a:t>
            </a:r>
            <a:endParaRPr lang="en-US" sz="5400" dirty="0">
              <a:effectLst/>
            </a:endParaRPr>
          </a:p>
        </p:txBody>
      </p:sp>
    </p:spTree>
    <p:extLst>
      <p:ext uri="{BB962C8B-B14F-4D97-AF65-F5344CB8AC3E}">
        <p14:creationId xmlns:p14="http://schemas.microsoft.com/office/powerpoint/2010/main" val="4043884162"/>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ثيؤدروس الاسفسهلار</a:t>
            </a:r>
            <a:endParaRPr lang="en-US" sz="4800" dirty="0"/>
          </a:p>
        </p:txBody>
      </p:sp>
      <p:sp>
        <p:nvSpPr>
          <p:cNvPr id="7" name="Text Placeholder 6"/>
          <p:cNvSpPr>
            <a:spLocks noGrp="1"/>
          </p:cNvSpPr>
          <p:nvPr>
            <p:ph type="body" idx="1"/>
          </p:nvPr>
        </p:nvSpPr>
        <p:spPr/>
        <p:txBody>
          <a:bodyPr/>
          <a:lstStyle/>
          <a:p>
            <a:r>
              <a:rPr lang="ar-EG" sz="4800" dirty="0"/>
              <a:t>ثيؤدوروس بى سيتراتيلاتيس </a:t>
            </a:r>
          </a:p>
        </p:txBody>
      </p:sp>
      <p:sp>
        <p:nvSpPr>
          <p:cNvPr id="8" name="Text Placeholder 7"/>
          <p:cNvSpPr>
            <a:spLocks noGrp="1"/>
          </p:cNvSpPr>
          <p:nvPr>
            <p:ph type="body" sz="quarter" idx="3"/>
          </p:nvPr>
        </p:nvSpPr>
        <p:spPr>
          <a:xfrm>
            <a:off x="0" y="5396057"/>
            <a:ext cx="9144000" cy="682357"/>
          </a:xfrm>
        </p:spPr>
        <p:txBody>
          <a:bodyPr/>
          <a:lstStyle/>
          <a:p>
            <a:r>
              <a:rPr lang="en-US" sz="5400" dirty="0">
                <a:latin typeface="CS New Athanasius" panose="020B0500000000000000" pitchFamily="34" charset="0"/>
              </a:rPr>
              <a:t>:</a:t>
            </a:r>
            <a:r>
              <a:rPr lang="en-US" sz="5400" dirty="0" err="1">
                <a:latin typeface="CS New Athanasius" panose="020B0500000000000000" pitchFamily="34" charset="0"/>
              </a:rPr>
              <a:t>e`odwroc</a:t>
            </a:r>
            <a:r>
              <a:rPr lang="en-US" sz="5400" dirty="0">
                <a:latin typeface="CS New Athanasius" panose="020B0500000000000000" pitchFamily="34" charset="0"/>
              </a:rPr>
              <a:t> </a:t>
            </a:r>
            <a:r>
              <a:rPr lang="en-US" sz="5400" dirty="0" err="1">
                <a:latin typeface="CS New Athanasius" panose="020B0500000000000000" pitchFamily="34" charset="0"/>
              </a:rPr>
              <a:t>pi`c`tratilatyc</a:t>
            </a:r>
            <a:endParaRPr lang="en-US" sz="5400" dirty="0">
              <a:latin typeface="CS New Athanasius" panose="020B0500000000000000" pitchFamily="34" charset="0"/>
            </a:endParaRPr>
          </a:p>
        </p:txBody>
      </p:sp>
    </p:spTree>
    <p:extLst>
      <p:ext uri="{BB962C8B-B14F-4D97-AF65-F5344CB8AC3E}">
        <p14:creationId xmlns:p14="http://schemas.microsoft.com/office/powerpoint/2010/main" val="3028993090"/>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فيلوباتير مرقوريوس </a:t>
            </a:r>
            <a:endParaRPr lang="en-US" sz="4800" dirty="0"/>
          </a:p>
        </p:txBody>
      </p:sp>
      <p:sp>
        <p:nvSpPr>
          <p:cNvPr id="7" name="Text Placeholder 6"/>
          <p:cNvSpPr>
            <a:spLocks noGrp="1"/>
          </p:cNvSpPr>
          <p:nvPr>
            <p:ph type="body" idx="1"/>
          </p:nvPr>
        </p:nvSpPr>
        <p:spPr/>
        <p:txBody>
          <a:bodyPr/>
          <a:lstStyle/>
          <a:p>
            <a:r>
              <a:rPr lang="ar-EG" sz="4800" dirty="0"/>
              <a:t>فيلوباتير مركوريوس </a:t>
            </a:r>
          </a:p>
        </p:txBody>
      </p:sp>
      <p:sp>
        <p:nvSpPr>
          <p:cNvPr id="8" name="Text Placeholder 7"/>
          <p:cNvSpPr>
            <a:spLocks noGrp="1"/>
          </p:cNvSpPr>
          <p:nvPr>
            <p:ph type="body" sz="quarter" idx="3"/>
          </p:nvPr>
        </p:nvSpPr>
        <p:spPr>
          <a:xfrm>
            <a:off x="-1" y="5317586"/>
            <a:ext cx="9144000" cy="682357"/>
          </a:xfrm>
        </p:spPr>
        <p:txBody>
          <a:bodyPr/>
          <a:lstStyle/>
          <a:p>
            <a:r>
              <a:rPr lang="en-US" dirty="0">
                <a:latin typeface="Avva_Shenouda" panose="020B0500000000000000" pitchFamily="34" charset="2"/>
              </a:rPr>
              <a:t>Filopat3r </a:t>
            </a:r>
            <a:r>
              <a:rPr lang="en-US" dirty="0" err="1">
                <a:latin typeface="Avva_Shenouda" panose="020B0500000000000000" pitchFamily="34" charset="2"/>
              </a:rPr>
              <a:t>Merkovrioc</a:t>
            </a:r>
            <a:endParaRPr lang="en-US" dirty="0">
              <a:latin typeface="Avva_Shenouda" panose="020B0500000000000000" pitchFamily="34" charset="2"/>
            </a:endParaRPr>
          </a:p>
        </p:txBody>
      </p:sp>
    </p:spTree>
    <p:extLst>
      <p:ext uri="{BB962C8B-B14F-4D97-AF65-F5344CB8AC3E}">
        <p14:creationId xmlns:p14="http://schemas.microsoft.com/office/powerpoint/2010/main" val="24602471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أحكامك أحكام حق وقد أجريت أحكام حق فيما جلبته علينا وعلى مدينة آبائنا المقدسة أورشليم لأنك بالحق والحكم جلبت جميع هذا علينا لأجل خطايانا. لقد أخطأنا وأثمنا لنبتعد عنك وأجرمنا في كل شيء. ولم نسمع لوصاياك</a:t>
            </a:r>
            <a:endParaRPr lang="en-US" dirty="0"/>
          </a:p>
        </p:txBody>
      </p:sp>
    </p:spTree>
    <p:extLst>
      <p:ext uri="{BB962C8B-B14F-4D97-AF65-F5344CB8AC3E}">
        <p14:creationId xmlns:p14="http://schemas.microsoft.com/office/powerpoint/2010/main" val="983859620"/>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أبا مينا البياضى</a:t>
            </a:r>
            <a:endParaRPr lang="en-US" sz="5400" dirty="0"/>
          </a:p>
        </p:txBody>
      </p:sp>
      <p:sp>
        <p:nvSpPr>
          <p:cNvPr id="7" name="Text Placeholder 6"/>
          <p:cNvSpPr>
            <a:spLocks noGrp="1"/>
          </p:cNvSpPr>
          <p:nvPr>
            <p:ph type="body" idx="1"/>
          </p:nvPr>
        </p:nvSpPr>
        <p:spPr/>
        <p:txBody>
          <a:bodyPr/>
          <a:lstStyle/>
          <a:p>
            <a:r>
              <a:rPr lang="ar-EG" sz="5400" dirty="0"/>
              <a:t>أفامينا إنتي ني فايات</a:t>
            </a:r>
          </a:p>
        </p:txBody>
      </p:sp>
      <p:sp>
        <p:nvSpPr>
          <p:cNvPr id="8" name="Text Placeholder 7"/>
          <p:cNvSpPr>
            <a:spLocks noGrp="1"/>
          </p:cNvSpPr>
          <p:nvPr>
            <p:ph type="body" sz="quarter" idx="3"/>
          </p:nvPr>
        </p:nvSpPr>
        <p:spPr>
          <a:xfrm>
            <a:off x="0" y="5396057"/>
            <a:ext cx="9144000" cy="682357"/>
          </a:xfrm>
        </p:spPr>
        <p:txBody>
          <a:bodyPr/>
          <a:lstStyle/>
          <a:p>
            <a:r>
              <a:rPr lang="en-US" sz="5400" dirty="0" err="1"/>
              <a:t>Apa</a:t>
            </a:r>
            <a:r>
              <a:rPr lang="en-US" sz="5400" dirty="0"/>
              <a:t> </a:t>
            </a:r>
            <a:r>
              <a:rPr lang="en-US" sz="5400" dirty="0" err="1"/>
              <a:t>Mhna</a:t>
            </a:r>
            <a:r>
              <a:rPr lang="en-US" sz="5400" dirty="0"/>
              <a:t> `</a:t>
            </a:r>
            <a:r>
              <a:rPr lang="en-US" sz="5400" dirty="0" err="1"/>
              <a:t>nte</a:t>
            </a:r>
            <a:r>
              <a:rPr lang="en-US" sz="5400" dirty="0"/>
              <a:t> </a:t>
            </a:r>
            <a:r>
              <a:rPr lang="en-US" sz="5400" dirty="0" err="1"/>
              <a:t>Nivaiat</a:t>
            </a:r>
            <a:endParaRPr lang="en-US" sz="5400" dirty="0"/>
          </a:p>
        </p:txBody>
      </p:sp>
    </p:spTree>
    <p:extLst>
      <p:ext uri="{BB962C8B-B14F-4D97-AF65-F5344CB8AC3E}">
        <p14:creationId xmlns:p14="http://schemas.microsoft.com/office/powerpoint/2010/main" val="2759496172"/>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521834789"/>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بصلوات عرائس المسيح القديسات الحقيقيات </a:t>
            </a:r>
            <a:endParaRPr lang="en-US" dirty="0"/>
          </a:p>
        </p:txBody>
      </p:sp>
      <p:sp>
        <p:nvSpPr>
          <p:cNvPr id="6" name="Text Placeholder 5"/>
          <p:cNvSpPr>
            <a:spLocks noGrp="1"/>
          </p:cNvSpPr>
          <p:nvPr>
            <p:ph type="body" idx="1"/>
          </p:nvPr>
        </p:nvSpPr>
        <p:spPr/>
        <p:txBody>
          <a:bodyPr/>
          <a:lstStyle/>
          <a:p>
            <a:r>
              <a:rPr lang="ar-EG" sz="4400" dirty="0"/>
              <a:t>هيتين نى إڤشي إنتيه ني شيليت إنتيه بخرستوس </a:t>
            </a:r>
            <a:endParaRPr lang="en-US" sz="4400" dirty="0"/>
          </a:p>
        </p:txBody>
      </p:sp>
      <p:sp>
        <p:nvSpPr>
          <p:cNvPr id="7" name="Text Placeholder 6"/>
          <p:cNvSpPr>
            <a:spLocks noGrp="1"/>
          </p:cNvSpPr>
          <p:nvPr>
            <p:ph type="body" sz="quarter" idx="3"/>
          </p:nvPr>
        </p:nvSpPr>
        <p:spPr/>
        <p:txBody>
          <a:bodyPr/>
          <a:lstStyle/>
          <a:p>
            <a:r>
              <a:rPr lang="en-US" sz="4000" dirty="0" err="1"/>
              <a:t>Hiten</a:t>
            </a:r>
            <a:r>
              <a:rPr lang="en-US" sz="4000" dirty="0"/>
              <a:t> </a:t>
            </a:r>
            <a:r>
              <a:rPr lang="en-US" sz="4000" dirty="0" err="1"/>
              <a:t>nieu,y</a:t>
            </a:r>
            <a:r>
              <a:rPr lang="en-US" sz="4000" dirty="0"/>
              <a:t>  `</a:t>
            </a:r>
            <a:r>
              <a:rPr lang="en-US" sz="4000" dirty="0" err="1"/>
              <a:t>nte</a:t>
            </a:r>
            <a:r>
              <a:rPr lang="en-US" sz="4000" dirty="0"/>
              <a:t> </a:t>
            </a:r>
            <a:r>
              <a:rPr lang="en-US" sz="4000" dirty="0" err="1"/>
              <a:t>niselet</a:t>
            </a:r>
            <a:r>
              <a:rPr lang="en-US" sz="4000" dirty="0"/>
              <a:t> `</a:t>
            </a:r>
            <a:r>
              <a:rPr lang="en-US" sz="4000" dirty="0" err="1"/>
              <a:t>nte</a:t>
            </a:r>
            <a:r>
              <a:rPr lang="en-US" sz="4000" dirty="0"/>
              <a:t> </a:t>
            </a:r>
            <a:r>
              <a:rPr lang="en-US" sz="4000" dirty="0" err="1"/>
              <a:t>Pi,rictoc</a:t>
            </a:r>
            <a:endParaRPr lang="en-US" sz="4000" dirty="0"/>
          </a:p>
        </p:txBody>
      </p:sp>
    </p:spTree>
    <p:extLst>
      <p:ext uri="{BB962C8B-B14F-4D97-AF65-F5344CB8AC3E}">
        <p14:creationId xmlns:p14="http://schemas.microsoft.com/office/powerpoint/2010/main" val="1289693084"/>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9573"/>
            <a:ext cx="9144000" cy="782371"/>
          </a:xfrm>
        </p:spPr>
        <p:txBody>
          <a:bodyPr>
            <a:normAutofit/>
          </a:bodyPr>
          <a:lstStyle/>
          <a:p>
            <a:r>
              <a:rPr lang="ar-EG" sz="4800" dirty="0"/>
              <a:t>بربارة و يوليانه و دميانة و مارينا، </a:t>
            </a:r>
            <a:endParaRPr lang="en-US" sz="4800" dirty="0"/>
          </a:p>
        </p:txBody>
      </p:sp>
      <p:sp>
        <p:nvSpPr>
          <p:cNvPr id="6" name="Text Placeholder 5"/>
          <p:cNvSpPr>
            <a:spLocks noGrp="1"/>
          </p:cNvSpPr>
          <p:nvPr>
            <p:ph type="body" idx="1"/>
          </p:nvPr>
        </p:nvSpPr>
        <p:spPr/>
        <p:txBody>
          <a:bodyPr/>
          <a:lstStyle/>
          <a:p>
            <a:r>
              <a:rPr lang="ar-EG" sz="4000" dirty="0"/>
              <a:t>تي آجيـّا إممي بربارا نيم يولياني نيم دمياني نيم ماريني </a:t>
            </a:r>
            <a:endParaRPr lang="en-US" sz="4000" dirty="0"/>
          </a:p>
        </p:txBody>
      </p:sp>
      <p:sp>
        <p:nvSpPr>
          <p:cNvPr id="7" name="Text Placeholder 6"/>
          <p:cNvSpPr>
            <a:spLocks noGrp="1"/>
          </p:cNvSpPr>
          <p:nvPr>
            <p:ph type="body" sz="quarter" idx="3"/>
          </p:nvPr>
        </p:nvSpPr>
        <p:spPr>
          <a:xfrm>
            <a:off x="0" y="5570506"/>
            <a:ext cx="9144000" cy="682357"/>
          </a:xfrm>
        </p:spPr>
        <p:txBody>
          <a:bodyPr/>
          <a:lstStyle/>
          <a:p>
            <a:r>
              <a:rPr lang="pt-BR" sz="4000" dirty="0"/>
              <a:t>]`agi`a `mmyi Barbara nem Iouli`ny nem Dumiany nem Mariny </a:t>
            </a:r>
            <a:endParaRPr lang="en-US" sz="4000" dirty="0"/>
          </a:p>
        </p:txBody>
      </p:sp>
    </p:spTree>
    <p:extLst>
      <p:ext uri="{BB962C8B-B14F-4D97-AF65-F5344CB8AC3E}">
        <p14:creationId xmlns:p14="http://schemas.microsoft.com/office/powerpoint/2010/main" val="4179921116"/>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506882483"/>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800" dirty="0"/>
              <a:t> بصلوات الاباء القديسين البطاركة </a:t>
            </a:r>
            <a:endParaRPr lang="en-US" sz="4800" dirty="0"/>
          </a:p>
        </p:txBody>
      </p:sp>
      <p:sp>
        <p:nvSpPr>
          <p:cNvPr id="7" name="Text Placeholder 6"/>
          <p:cNvSpPr>
            <a:spLocks noGrp="1"/>
          </p:cNvSpPr>
          <p:nvPr>
            <p:ph type="body" idx="1"/>
          </p:nvPr>
        </p:nvSpPr>
        <p:spPr/>
        <p:txBody>
          <a:bodyPr/>
          <a:lstStyle/>
          <a:p>
            <a:r>
              <a:rPr lang="ar-EG" sz="4000" dirty="0"/>
              <a:t>هيتين ني إڤشي إنتيه نينيوتي إثؤواب إمباطريارشيس </a:t>
            </a:r>
            <a:endParaRPr lang="en-US" sz="4000" dirty="0"/>
          </a:p>
        </p:txBody>
      </p:sp>
      <p:sp>
        <p:nvSpPr>
          <p:cNvPr id="3" name="Text Placeholder 2"/>
          <p:cNvSpPr>
            <a:spLocks noGrp="1"/>
          </p:cNvSpPr>
          <p:nvPr>
            <p:ph type="body" sz="quarter" idx="3"/>
          </p:nvPr>
        </p:nvSpPr>
        <p:spPr/>
        <p:txBody>
          <a:bodyPr/>
          <a:lstStyle/>
          <a:p>
            <a:r>
              <a:rPr lang="en-US" dirty="0"/>
              <a:t>|</a:t>
            </a:r>
            <a:r>
              <a:rPr lang="en-US" dirty="0" err="1"/>
              <a:t>iten</a:t>
            </a:r>
            <a:r>
              <a:rPr lang="en-US" dirty="0"/>
              <a:t> </a:t>
            </a:r>
            <a:r>
              <a:rPr lang="en-US" dirty="0" err="1"/>
              <a:t>nieuxh</a:t>
            </a:r>
            <a:r>
              <a:rPr lang="en-US" dirty="0"/>
              <a:t> `</a:t>
            </a:r>
            <a:r>
              <a:rPr lang="en-US" dirty="0" err="1"/>
              <a:t>nte</a:t>
            </a:r>
            <a:r>
              <a:rPr lang="en-US" dirty="0"/>
              <a:t> </a:t>
            </a:r>
            <a:r>
              <a:rPr lang="en-US" dirty="0" err="1"/>
              <a:t>neniw</a:t>
            </a:r>
            <a:r>
              <a:rPr lang="en-US" dirty="0"/>
              <a:t>; `</a:t>
            </a:r>
            <a:r>
              <a:rPr lang="en-US" dirty="0" err="1"/>
              <a:t>eqouab</a:t>
            </a:r>
            <a:r>
              <a:rPr lang="en-US" dirty="0"/>
              <a:t> `</a:t>
            </a:r>
            <a:r>
              <a:rPr lang="en-US" dirty="0" err="1"/>
              <a:t>mpatriarxhc</a:t>
            </a:r>
            <a:r>
              <a:rPr lang="en-US" dirty="0"/>
              <a:t> </a:t>
            </a:r>
          </a:p>
        </p:txBody>
      </p:sp>
    </p:spTree>
    <p:extLst>
      <p:ext uri="{BB962C8B-B14F-4D97-AF65-F5344CB8AC3E}">
        <p14:creationId xmlns:p14="http://schemas.microsoft.com/office/powerpoint/2010/main" val="3828122996"/>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5760"/>
            <a:ext cx="9144000" cy="782371"/>
          </a:xfrm>
        </p:spPr>
        <p:txBody>
          <a:bodyPr>
            <a:normAutofit/>
          </a:bodyPr>
          <a:lstStyle/>
          <a:p>
            <a:r>
              <a:rPr lang="ar-EG" sz="4800" dirty="0"/>
              <a:t>انبا اثناسيوس</a:t>
            </a:r>
            <a:r>
              <a:rPr lang="en-US" sz="4800" dirty="0"/>
              <a:t> </a:t>
            </a:r>
            <a:r>
              <a:rPr lang="ar-EG" sz="4800" dirty="0"/>
              <a:t>الرسولى و انبا كيرلس </a:t>
            </a:r>
            <a:endParaRPr lang="en-US" sz="4800" dirty="0"/>
          </a:p>
        </p:txBody>
      </p:sp>
      <p:sp>
        <p:nvSpPr>
          <p:cNvPr id="3" name="Text Placeholder 2"/>
          <p:cNvSpPr>
            <a:spLocks noGrp="1"/>
          </p:cNvSpPr>
          <p:nvPr>
            <p:ph type="body" idx="1"/>
          </p:nvPr>
        </p:nvSpPr>
        <p:spPr>
          <a:xfrm>
            <a:off x="-291827" y="5854554"/>
            <a:ext cx="9591472" cy="808893"/>
          </a:xfrm>
        </p:spPr>
        <p:txBody>
          <a:bodyPr/>
          <a:lstStyle/>
          <a:p>
            <a:r>
              <a:rPr lang="ar-EG" sz="3600" dirty="0"/>
              <a:t>إمباطريارشيس أڤا أثناسيوس بي أبوسطوليكوس نيم أڤا كيرلـُّس</a:t>
            </a:r>
            <a:endParaRPr lang="en-US" sz="3600" dirty="0"/>
          </a:p>
        </p:txBody>
      </p:sp>
      <p:sp>
        <p:nvSpPr>
          <p:cNvPr id="4" name="Text Placeholder 3"/>
          <p:cNvSpPr>
            <a:spLocks noGrp="1"/>
          </p:cNvSpPr>
          <p:nvPr>
            <p:ph type="body" sz="quarter" idx="3"/>
          </p:nvPr>
        </p:nvSpPr>
        <p:spPr>
          <a:xfrm>
            <a:off x="-233462" y="5317586"/>
            <a:ext cx="9533106" cy="682357"/>
          </a:xfrm>
        </p:spPr>
        <p:txBody>
          <a:bodyPr/>
          <a:lstStyle/>
          <a:p>
            <a:r>
              <a:rPr lang="en-US" dirty="0" err="1"/>
              <a:t>abba</a:t>
            </a:r>
            <a:r>
              <a:rPr lang="en-US" dirty="0"/>
              <a:t> </a:t>
            </a:r>
            <a:r>
              <a:rPr lang="en-US" dirty="0" err="1"/>
              <a:t>Aqnacioc</a:t>
            </a:r>
            <a:r>
              <a:rPr lang="en-US" dirty="0"/>
              <a:t> </a:t>
            </a:r>
            <a:r>
              <a:rPr lang="en-US" dirty="0" err="1"/>
              <a:t>piapoctolikoc</a:t>
            </a:r>
            <a:r>
              <a:rPr lang="en-US" dirty="0"/>
              <a:t> </a:t>
            </a:r>
            <a:r>
              <a:rPr lang="en-US" dirty="0" err="1"/>
              <a:t>nem</a:t>
            </a:r>
            <a:r>
              <a:rPr lang="en-US" dirty="0"/>
              <a:t> </a:t>
            </a:r>
            <a:r>
              <a:rPr lang="en-US" dirty="0" err="1"/>
              <a:t>abba</a:t>
            </a:r>
            <a:r>
              <a:rPr lang="en-US" dirty="0"/>
              <a:t> </a:t>
            </a:r>
            <a:r>
              <a:rPr lang="en-US" dirty="0" err="1"/>
              <a:t>Kurilloc</a:t>
            </a:r>
            <a:r>
              <a:rPr lang="en-US" dirty="0"/>
              <a:t> </a:t>
            </a:r>
          </a:p>
        </p:txBody>
      </p:sp>
    </p:spTree>
    <p:extLst>
      <p:ext uri="{BB962C8B-B14F-4D97-AF65-F5344CB8AC3E}">
        <p14:creationId xmlns:p14="http://schemas.microsoft.com/office/powerpoint/2010/main" val="1916684388"/>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5479" y="4250872"/>
            <a:ext cx="10081847" cy="860390"/>
          </a:xfrm>
        </p:spPr>
        <p:txBody>
          <a:bodyPr>
            <a:noAutofit/>
          </a:bodyPr>
          <a:lstStyle/>
          <a:p>
            <a:r>
              <a:rPr lang="ar-EG" dirty="0"/>
              <a:t>عامود الإيمان و ديسقوروس مصباح الأورثوذكسية</a:t>
            </a:r>
            <a:endParaRPr lang="en-US" dirty="0"/>
          </a:p>
        </p:txBody>
      </p:sp>
      <p:sp>
        <p:nvSpPr>
          <p:cNvPr id="6" name="Text Placeholder 5"/>
          <p:cNvSpPr>
            <a:spLocks noGrp="1"/>
          </p:cNvSpPr>
          <p:nvPr>
            <p:ph type="body" idx="1"/>
          </p:nvPr>
        </p:nvSpPr>
        <p:spPr>
          <a:xfrm>
            <a:off x="0" y="6088017"/>
            <a:ext cx="9143999" cy="808893"/>
          </a:xfrm>
        </p:spPr>
        <p:txBody>
          <a:bodyPr/>
          <a:lstStyle/>
          <a:p>
            <a:r>
              <a:rPr lang="en-US" dirty="0"/>
              <a:t> </a:t>
            </a:r>
            <a:r>
              <a:rPr lang="ar-SA" altLang="en-US" dirty="0"/>
              <a:t>بيستلوس إنتيه بي</a:t>
            </a:r>
            <a:r>
              <a:rPr lang="ar-EG" altLang="en-US" dirty="0"/>
              <a:t> </a:t>
            </a:r>
            <a:r>
              <a:rPr lang="ar-SA" altLang="en-US" dirty="0"/>
              <a:t>ناهتي نيم ديسقوروس بي خيبس إنتيه أورثوذكسيا</a:t>
            </a:r>
            <a:endParaRPr lang="en-US" dirty="0"/>
          </a:p>
        </p:txBody>
      </p:sp>
      <p:sp>
        <p:nvSpPr>
          <p:cNvPr id="3" name="Text Placeholder 2"/>
          <p:cNvSpPr>
            <a:spLocks noGrp="1"/>
          </p:cNvSpPr>
          <p:nvPr>
            <p:ph type="body" sz="quarter" idx="3"/>
          </p:nvPr>
        </p:nvSpPr>
        <p:spPr>
          <a:xfrm>
            <a:off x="-311289" y="5595683"/>
            <a:ext cx="9708204" cy="501535"/>
          </a:xfrm>
        </p:spPr>
        <p:txBody>
          <a:bodyPr/>
          <a:lstStyle/>
          <a:p>
            <a:r>
              <a:rPr lang="pt-BR" sz="4000" dirty="0"/>
              <a:t>pi`ctuloc `nte pina\; nem Diockoroc pi'hbc `nte orqodo[i`a</a:t>
            </a:r>
            <a:endParaRPr lang="en-US" sz="4000" dirty="0"/>
          </a:p>
        </p:txBody>
      </p:sp>
    </p:spTree>
    <p:extLst>
      <p:ext uri="{BB962C8B-B14F-4D97-AF65-F5344CB8AC3E}">
        <p14:creationId xmlns:p14="http://schemas.microsoft.com/office/powerpoint/2010/main" val="2549678086"/>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والبابا كيرلس السادس</a:t>
            </a:r>
            <a:endParaRPr lang="en-US" dirty="0"/>
          </a:p>
        </p:txBody>
      </p:sp>
      <p:sp>
        <p:nvSpPr>
          <p:cNvPr id="3" name="Text Placeholder 2"/>
          <p:cNvSpPr>
            <a:spLocks noGrp="1"/>
          </p:cNvSpPr>
          <p:nvPr>
            <p:ph type="body" idx="1"/>
          </p:nvPr>
        </p:nvSpPr>
        <p:spPr/>
        <p:txBody>
          <a:bodyPr/>
          <a:lstStyle/>
          <a:p>
            <a:r>
              <a:rPr lang="ar-EG" sz="4800" dirty="0"/>
              <a:t>افا كيرلس بي ما سوؤو</a:t>
            </a:r>
          </a:p>
        </p:txBody>
      </p:sp>
      <p:sp>
        <p:nvSpPr>
          <p:cNvPr id="4" name="Text Placeholder 3"/>
          <p:cNvSpPr>
            <a:spLocks noGrp="1"/>
          </p:cNvSpPr>
          <p:nvPr>
            <p:ph type="body" sz="quarter" idx="3"/>
          </p:nvPr>
        </p:nvSpPr>
        <p:spPr/>
        <p:txBody>
          <a:bodyPr/>
          <a:lstStyle/>
          <a:p>
            <a:r>
              <a:rPr lang="en-US" sz="4800" dirty="0"/>
              <a:t> </a:t>
            </a:r>
            <a:r>
              <a:rPr lang="en-US" sz="4800" dirty="0" err="1"/>
              <a:t>abba</a:t>
            </a:r>
            <a:r>
              <a:rPr lang="ar-EG" sz="4800" dirty="0"/>
              <a:t> </a:t>
            </a:r>
            <a:r>
              <a:rPr lang="en-US" sz="4800" dirty="0" err="1"/>
              <a:t>Kurilloc</a:t>
            </a:r>
            <a:r>
              <a:rPr lang="en-US" sz="4800" dirty="0"/>
              <a:t>  </a:t>
            </a:r>
            <a:r>
              <a:rPr lang="en-US" sz="4800" dirty="0" err="1">
                <a:latin typeface="CS Avva Shenouda" panose="020B7200000000000000" pitchFamily="34" charset="0"/>
              </a:rPr>
              <a:t>pimah</a:t>
            </a:r>
            <a:r>
              <a:rPr lang="en-US" sz="4800" dirty="0">
                <a:latin typeface="CS Avva Shenouda" panose="020B7200000000000000" pitchFamily="34" charset="0"/>
              </a:rPr>
              <a:t> ^</a:t>
            </a:r>
          </a:p>
        </p:txBody>
      </p:sp>
    </p:spTree>
    <p:extLst>
      <p:ext uri="{BB962C8B-B14F-4D97-AF65-F5344CB8AC3E}">
        <p14:creationId xmlns:p14="http://schemas.microsoft.com/office/powerpoint/2010/main" val="1430801959"/>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1424309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ولم نحفظها ولم نعمل بما أوصيتنا لكي يكون لنا خيراً. فجميع ما جلبته علينا وجميع ما صنعت بنا أنت صنعته بحكم حق فأسلمتنا إلى أيدي أعداء أثمة وكفرة مبغضين أشرار، وملك ظالم أشر من كل من على الأرض، والآن</a:t>
            </a:r>
            <a:endParaRPr lang="en-US" dirty="0"/>
          </a:p>
        </p:txBody>
      </p:sp>
    </p:spTree>
    <p:extLst>
      <p:ext uri="{BB962C8B-B14F-4D97-AF65-F5344CB8AC3E}">
        <p14:creationId xmlns:p14="http://schemas.microsoft.com/office/powerpoint/2010/main" val="1746929428"/>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 بصلوات سادتي الآباء محبي أولادهم</a:t>
            </a:r>
            <a:endParaRPr lang="en-US" sz="4800"/>
          </a:p>
        </p:txBody>
      </p:sp>
      <p:sp>
        <p:nvSpPr>
          <p:cNvPr id="3" name="Text Placeholder 2"/>
          <p:cNvSpPr>
            <a:spLocks noGrp="1"/>
          </p:cNvSpPr>
          <p:nvPr>
            <p:ph type="body" idx="1"/>
          </p:nvPr>
        </p:nvSpPr>
        <p:spPr>
          <a:xfrm>
            <a:off x="0" y="5955323"/>
            <a:ext cx="9143999" cy="808893"/>
          </a:xfrm>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p:txBody>
          <a:bodyPr/>
          <a:lstStyle/>
          <a:p>
            <a:r>
              <a:rPr lang="en-US" sz="4000"/>
              <a:t>|iten nieuxh `nte nasoic `niw; `mmainou]hri </a:t>
            </a:r>
          </a:p>
        </p:txBody>
      </p:sp>
    </p:spTree>
    <p:extLst>
      <p:ext uri="{BB962C8B-B14F-4D97-AF65-F5344CB8AC3E}">
        <p14:creationId xmlns:p14="http://schemas.microsoft.com/office/powerpoint/2010/main" val="3433183235"/>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أنبا انطونيوس و أنبا بولا و باخوميوس</a:t>
            </a:r>
            <a:endParaRPr lang="en-US" sz="4800"/>
          </a:p>
        </p:txBody>
      </p:sp>
      <p:sp>
        <p:nvSpPr>
          <p:cNvPr id="3" name="Text Placeholder 2"/>
          <p:cNvSpPr>
            <a:spLocks noGrp="1"/>
          </p:cNvSpPr>
          <p:nvPr>
            <p:ph type="body" idx="1"/>
          </p:nvPr>
        </p:nvSpPr>
        <p:spPr>
          <a:xfrm>
            <a:off x="0" y="5978769"/>
            <a:ext cx="9143999" cy="808893"/>
          </a:xfrm>
        </p:spPr>
        <p:txBody>
          <a:bodyPr/>
          <a:lstStyle/>
          <a:p>
            <a:r>
              <a:rPr lang="ar-EG" sz="4400"/>
              <a:t>أڤا أنطونيوس نيم أڤا باڤلي نيم باخوميوس </a:t>
            </a:r>
            <a:endParaRPr lang="en-US" sz="4400"/>
          </a:p>
        </p:txBody>
      </p:sp>
      <p:sp>
        <p:nvSpPr>
          <p:cNvPr id="4" name="Text Placeholder 3"/>
          <p:cNvSpPr>
            <a:spLocks noGrp="1"/>
          </p:cNvSpPr>
          <p:nvPr>
            <p:ph type="body" sz="quarter" idx="3"/>
          </p:nvPr>
        </p:nvSpPr>
        <p:spPr>
          <a:xfrm>
            <a:off x="-422028" y="5317586"/>
            <a:ext cx="10128738" cy="731521"/>
          </a:xfrm>
        </p:spPr>
        <p:txBody>
          <a:bodyPr/>
          <a:lstStyle/>
          <a:p>
            <a:r>
              <a:rPr lang="pt-BR" dirty="0"/>
              <a:t>abba Antwnioc nem abba Paule nem Pa'wmioc </a:t>
            </a:r>
            <a:endParaRPr lang="en-US" dirty="0"/>
          </a:p>
        </p:txBody>
      </p:sp>
    </p:spTree>
    <p:extLst>
      <p:ext uri="{BB962C8B-B14F-4D97-AF65-F5344CB8AC3E}">
        <p14:creationId xmlns:p14="http://schemas.microsoft.com/office/powerpoint/2010/main" val="905553451"/>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4201"/>
            <a:ext cx="9144000" cy="782371"/>
          </a:xfrm>
        </p:spPr>
        <p:txBody>
          <a:bodyPr>
            <a:normAutofit/>
          </a:bodyPr>
          <a:lstStyle/>
          <a:p>
            <a:r>
              <a:rPr lang="ar-EG" dirty="0"/>
              <a:t>والثلاثة مقارات القديسين وأنبا شنودة رئيس المتوحدين</a:t>
            </a:r>
            <a:endParaRPr lang="en-US" dirty="0"/>
          </a:p>
        </p:txBody>
      </p:sp>
      <p:sp>
        <p:nvSpPr>
          <p:cNvPr id="3" name="Text Placeholder 2"/>
          <p:cNvSpPr>
            <a:spLocks noGrp="1"/>
          </p:cNvSpPr>
          <p:nvPr>
            <p:ph type="body" idx="1"/>
          </p:nvPr>
        </p:nvSpPr>
        <p:spPr>
          <a:xfrm>
            <a:off x="0" y="6142891"/>
            <a:ext cx="9143999" cy="808893"/>
          </a:xfrm>
        </p:spPr>
        <p:txBody>
          <a:bodyPr/>
          <a:lstStyle/>
          <a:p>
            <a:r>
              <a:rPr lang="ar-EG" sz="3600"/>
              <a:t>نيم بي شومت إثؤواب ماكاريوس أڤا شينوتي بي أرشي مان إذريتيس</a:t>
            </a:r>
            <a:endParaRPr lang="en-US" sz="3600"/>
          </a:p>
        </p:txBody>
      </p:sp>
      <p:sp>
        <p:nvSpPr>
          <p:cNvPr id="4" name="Text Placeholder 3"/>
          <p:cNvSpPr>
            <a:spLocks noGrp="1"/>
          </p:cNvSpPr>
          <p:nvPr>
            <p:ph type="body" sz="quarter" idx="3"/>
          </p:nvPr>
        </p:nvSpPr>
        <p:spPr>
          <a:xfrm>
            <a:off x="0" y="5294140"/>
            <a:ext cx="9144000" cy="682357"/>
          </a:xfrm>
        </p:spPr>
        <p:txBody>
          <a:bodyPr/>
          <a:lstStyle/>
          <a:p>
            <a:r>
              <a:rPr lang="en-US" dirty="0" err="1"/>
              <a:t>nem</a:t>
            </a:r>
            <a:r>
              <a:rPr lang="en-US" dirty="0"/>
              <a:t> pi]</a:t>
            </a:r>
            <a:r>
              <a:rPr lang="en-US" dirty="0" err="1"/>
              <a:t>omt</a:t>
            </a:r>
            <a:r>
              <a:rPr lang="en-US" dirty="0"/>
              <a:t> </a:t>
            </a:r>
            <a:r>
              <a:rPr lang="en-US" dirty="0" err="1"/>
              <a:t>eq?u</a:t>
            </a:r>
            <a:r>
              <a:rPr lang="en-US" dirty="0"/>
              <a:t>? </a:t>
            </a:r>
            <a:r>
              <a:rPr lang="en-US" dirty="0" err="1"/>
              <a:t>Makariioc</a:t>
            </a:r>
            <a:r>
              <a:rPr lang="en-US" dirty="0"/>
              <a:t> </a:t>
            </a:r>
            <a:r>
              <a:rPr lang="en-US" dirty="0" err="1"/>
              <a:t>abba</a:t>
            </a:r>
            <a:r>
              <a:rPr lang="en-US" dirty="0"/>
              <a:t> }</a:t>
            </a:r>
            <a:r>
              <a:rPr lang="en-US" dirty="0" err="1"/>
              <a:t>enou</a:t>
            </a:r>
            <a:r>
              <a:rPr lang="en-US" dirty="0"/>
              <a:t>; </a:t>
            </a:r>
            <a:r>
              <a:rPr lang="en-US" dirty="0" err="1"/>
              <a:t>piarxh</a:t>
            </a:r>
            <a:r>
              <a:rPr lang="en-US" dirty="0"/>
              <a:t> </a:t>
            </a:r>
            <a:r>
              <a:rPr lang="en-US" dirty="0" err="1"/>
              <a:t>man`drithc</a:t>
            </a:r>
            <a:r>
              <a:rPr lang="en-US" dirty="0"/>
              <a:t> </a:t>
            </a:r>
          </a:p>
        </p:txBody>
      </p:sp>
    </p:spTree>
    <p:extLst>
      <p:ext uri="{BB962C8B-B14F-4D97-AF65-F5344CB8AC3E}">
        <p14:creationId xmlns:p14="http://schemas.microsoft.com/office/powerpoint/2010/main" val="2424362303"/>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3807016973"/>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 بصلوات سادتي الآباء محبي أولادهم</a:t>
            </a:r>
            <a:endParaRPr lang="en-US" sz="4800"/>
          </a:p>
        </p:txBody>
      </p:sp>
      <p:sp>
        <p:nvSpPr>
          <p:cNvPr id="3" name="Text Placeholder 2"/>
          <p:cNvSpPr>
            <a:spLocks noGrp="1"/>
          </p:cNvSpPr>
          <p:nvPr>
            <p:ph type="body" idx="1"/>
          </p:nvPr>
        </p:nvSpPr>
        <p:spPr>
          <a:xfrm>
            <a:off x="0" y="5955323"/>
            <a:ext cx="9143999" cy="808893"/>
          </a:xfrm>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p:txBody>
          <a:bodyPr/>
          <a:lstStyle/>
          <a:p>
            <a:r>
              <a:rPr lang="en-US" sz="4000"/>
              <a:t>|iten nieuxh `nte nasoic `niw; `mmainou]hri </a:t>
            </a:r>
          </a:p>
        </p:txBody>
      </p:sp>
    </p:spTree>
    <p:extLst>
      <p:ext uri="{BB962C8B-B14F-4D97-AF65-F5344CB8AC3E}">
        <p14:creationId xmlns:p14="http://schemas.microsoft.com/office/powerpoint/2010/main" val="3137676999"/>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انبا بيشوي و ا لانبا بولا</a:t>
            </a:r>
            <a:endParaRPr lang="en-US" sz="5400" dirty="0"/>
          </a:p>
        </p:txBody>
      </p:sp>
      <p:sp>
        <p:nvSpPr>
          <p:cNvPr id="3" name="Text Placeholder 2"/>
          <p:cNvSpPr>
            <a:spLocks noGrp="1"/>
          </p:cNvSpPr>
          <p:nvPr>
            <p:ph type="body" idx="1"/>
          </p:nvPr>
        </p:nvSpPr>
        <p:spPr/>
        <p:txBody>
          <a:bodyPr/>
          <a:lstStyle/>
          <a:p>
            <a:r>
              <a:rPr lang="ar-EG" sz="5400" dirty="0"/>
              <a:t>افا بيشوي نيم افا بافلي</a:t>
            </a:r>
            <a:endParaRPr lang="en-US" sz="5400" dirty="0"/>
          </a:p>
        </p:txBody>
      </p:sp>
      <p:sp>
        <p:nvSpPr>
          <p:cNvPr id="4" name="Text Placeholder 3"/>
          <p:cNvSpPr>
            <a:spLocks noGrp="1"/>
          </p:cNvSpPr>
          <p:nvPr>
            <p:ph type="body" sz="quarter" idx="3"/>
          </p:nvPr>
        </p:nvSpPr>
        <p:spPr/>
        <p:txBody>
          <a:bodyPr/>
          <a:lstStyle/>
          <a:p>
            <a:r>
              <a:rPr lang="ar-EG" dirty="0"/>
              <a:t> </a:t>
            </a:r>
            <a:r>
              <a:rPr lang="en-US" dirty="0" err="1"/>
              <a:t>abba</a:t>
            </a:r>
            <a:r>
              <a:rPr lang="en-US" dirty="0"/>
              <a:t> Pi]</a:t>
            </a:r>
            <a:r>
              <a:rPr lang="en-US" dirty="0" err="1"/>
              <a:t>wi</a:t>
            </a:r>
            <a:r>
              <a:rPr lang="en-US" dirty="0"/>
              <a:t> </a:t>
            </a:r>
            <a:r>
              <a:rPr lang="en-US" dirty="0" err="1"/>
              <a:t>nem</a:t>
            </a:r>
            <a:r>
              <a:rPr lang="en-US" dirty="0"/>
              <a:t> </a:t>
            </a:r>
            <a:r>
              <a:rPr lang="en-US" dirty="0" err="1"/>
              <a:t>abbaPaule</a:t>
            </a:r>
            <a:r>
              <a:rPr lang="ar-EG" dirty="0"/>
              <a:t> </a:t>
            </a:r>
            <a:endParaRPr lang="en-US" dirty="0"/>
          </a:p>
        </p:txBody>
      </p:sp>
    </p:spTree>
    <p:extLst>
      <p:ext uri="{BB962C8B-B14F-4D97-AF65-F5344CB8AC3E}">
        <p14:creationId xmlns:p14="http://schemas.microsoft.com/office/powerpoint/2010/main" val="41372853"/>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a:xfrm>
            <a:off x="0" y="5364478"/>
            <a:ext cx="9144000" cy="682357"/>
          </a:xfrm>
        </p:spPr>
        <p:txBody>
          <a:bodyPr/>
          <a:lstStyle/>
          <a:p>
            <a:r>
              <a:rPr lang="en-US" sz="5400" dirty="0" err="1">
                <a:latin typeface="Athanasius" pitchFamily="2" charset="0"/>
              </a:rPr>
              <a:t>Nem</a:t>
            </a:r>
            <a:r>
              <a:rPr lang="en-US" sz="5400" dirty="0">
                <a:latin typeface="Athanasius" pitchFamily="2" charset="0"/>
              </a:rPr>
              <a:t>  </a:t>
            </a:r>
            <a:r>
              <a:rPr lang="en-US" sz="5400" dirty="0" err="1">
                <a:latin typeface="Athanasius" pitchFamily="2" charset="0"/>
              </a:rPr>
              <a:t>pijwri</a:t>
            </a:r>
            <a:r>
              <a:rPr lang="ar-EG" sz="5400" dirty="0">
                <a:latin typeface="Athanasius" pitchFamily="2" charset="0"/>
              </a:rPr>
              <a:t> </a:t>
            </a:r>
            <a:r>
              <a:rPr lang="en-US" sz="5400" dirty="0">
                <a:latin typeface="Athanasius" pitchFamily="2" charset="0"/>
              </a:rPr>
              <a:t> `</a:t>
            </a:r>
            <a:r>
              <a:rPr lang="en-US" sz="5400" dirty="0" err="1">
                <a:latin typeface="Athanasius" pitchFamily="2" charset="0"/>
              </a:rPr>
              <a:t>eqouab</a:t>
            </a:r>
            <a:r>
              <a:rPr lang="en-US" sz="5400" dirty="0">
                <a:latin typeface="Athanasius" pitchFamily="2" charset="0"/>
              </a:rPr>
              <a:t> </a:t>
            </a:r>
            <a:r>
              <a:rPr lang="en-US" sz="5400" dirty="0" err="1">
                <a:latin typeface="Athanasius" pitchFamily="2" charset="0"/>
              </a:rPr>
              <a:t>abba</a:t>
            </a:r>
            <a:r>
              <a:rPr lang="en-US" sz="5400" dirty="0">
                <a:latin typeface="Athanasius" pitchFamily="2" charset="0"/>
              </a:rPr>
              <a:t>  </a:t>
            </a:r>
            <a:r>
              <a:rPr lang="en-US" sz="5400" dirty="0" err="1">
                <a:latin typeface="Athanasius" pitchFamily="2" charset="0"/>
              </a:rPr>
              <a:t>Mwch</a:t>
            </a:r>
            <a:r>
              <a:rPr lang="en-US" sz="5400" dirty="0">
                <a:latin typeface="Athanasius" pitchFamily="2" charset="0"/>
              </a:rPr>
              <a:t>&gt;</a:t>
            </a:r>
          </a:p>
        </p:txBody>
      </p:sp>
    </p:spTree>
    <p:extLst>
      <p:ext uri="{BB962C8B-B14F-4D97-AF65-F5344CB8AC3E}">
        <p14:creationId xmlns:p14="http://schemas.microsoft.com/office/powerpoint/2010/main" val="2659154646"/>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 و أنبا أيسيذوروس القس</a:t>
            </a:r>
            <a:endParaRPr lang="en-US" sz="4800" dirty="0"/>
          </a:p>
        </p:txBody>
      </p:sp>
      <p:sp>
        <p:nvSpPr>
          <p:cNvPr id="3" name="Text Placeholder 2"/>
          <p:cNvSpPr>
            <a:spLocks noGrp="1"/>
          </p:cNvSpPr>
          <p:nvPr>
            <p:ph type="body" idx="1"/>
          </p:nvPr>
        </p:nvSpPr>
        <p:spPr>
          <a:xfrm>
            <a:off x="0" y="6002215"/>
            <a:ext cx="9143999" cy="808893"/>
          </a:xfrm>
        </p:spPr>
        <p:txBody>
          <a:bodyPr/>
          <a:lstStyle/>
          <a:p>
            <a:r>
              <a:rPr lang="ar-EG" sz="4800" dirty="0"/>
              <a:t>. أڤا إيسيذوروس بي إبريسفيتيروس</a:t>
            </a:r>
            <a:endParaRPr lang="en-US" sz="4800" dirty="0"/>
          </a:p>
        </p:txBody>
      </p:sp>
      <p:sp>
        <p:nvSpPr>
          <p:cNvPr id="4" name="Text Placeholder 3"/>
          <p:cNvSpPr>
            <a:spLocks noGrp="1"/>
          </p:cNvSpPr>
          <p:nvPr>
            <p:ph type="body" sz="quarter" idx="3"/>
          </p:nvPr>
        </p:nvSpPr>
        <p:spPr>
          <a:xfrm>
            <a:off x="0" y="5364478"/>
            <a:ext cx="9144000" cy="682357"/>
          </a:xfrm>
        </p:spPr>
        <p:txBody>
          <a:bodyPr/>
          <a:lstStyle/>
          <a:p>
            <a:r>
              <a:rPr lang="en-US" sz="5400" dirty="0" err="1"/>
              <a:t>abba</a:t>
            </a:r>
            <a:r>
              <a:rPr lang="en-US" sz="5400" dirty="0"/>
              <a:t> </a:t>
            </a:r>
            <a:r>
              <a:rPr lang="en-US" sz="5400" dirty="0" err="1"/>
              <a:t>Icidwroc</a:t>
            </a:r>
            <a:r>
              <a:rPr lang="en-US" sz="5400" dirty="0"/>
              <a:t> pi `</a:t>
            </a:r>
            <a:r>
              <a:rPr lang="en-US" sz="5400" dirty="0" err="1"/>
              <a:t>precbuteroc</a:t>
            </a:r>
            <a:endParaRPr lang="en-US" sz="5400" dirty="0"/>
          </a:p>
        </p:txBody>
      </p:sp>
    </p:spTree>
    <p:extLst>
      <p:ext uri="{BB962C8B-B14F-4D97-AF65-F5344CB8AC3E}">
        <p14:creationId xmlns:p14="http://schemas.microsoft.com/office/powerpoint/2010/main" val="4165190755"/>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مكسيموس و دوماديوس و الأنبا أرسانيوس</a:t>
            </a:r>
            <a:endParaRPr lang="en-US" dirty="0"/>
          </a:p>
        </p:txBody>
      </p:sp>
      <p:sp>
        <p:nvSpPr>
          <p:cNvPr id="3" name="Text Placeholder 2"/>
          <p:cNvSpPr>
            <a:spLocks noGrp="1"/>
          </p:cNvSpPr>
          <p:nvPr>
            <p:ph type="body" idx="1"/>
          </p:nvPr>
        </p:nvSpPr>
        <p:spPr/>
        <p:txBody>
          <a:bodyPr/>
          <a:lstStyle/>
          <a:p>
            <a:r>
              <a:rPr lang="ar-EG" sz="4800" dirty="0"/>
              <a:t>. مكسيموس نيم دوميتيوس. أڤا أرسانيوس</a:t>
            </a:r>
            <a:endParaRPr lang="en-US" sz="4800" dirty="0"/>
          </a:p>
        </p:txBody>
      </p:sp>
      <p:sp>
        <p:nvSpPr>
          <p:cNvPr id="4" name="Text Placeholder 3"/>
          <p:cNvSpPr>
            <a:spLocks noGrp="1"/>
          </p:cNvSpPr>
          <p:nvPr>
            <p:ph type="body" sz="quarter" idx="3"/>
          </p:nvPr>
        </p:nvSpPr>
        <p:spPr/>
        <p:txBody>
          <a:bodyPr/>
          <a:lstStyle/>
          <a:p>
            <a:r>
              <a:rPr lang="pt-BR" sz="4400" dirty="0"/>
              <a:t>Maximoc nem Dometioc@ abba Arcenioc</a:t>
            </a:r>
            <a:endParaRPr lang="en-US" sz="4400" dirty="0"/>
          </a:p>
        </p:txBody>
      </p:sp>
    </p:spTree>
    <p:extLst>
      <p:ext uri="{BB962C8B-B14F-4D97-AF65-F5344CB8AC3E}">
        <p14:creationId xmlns:p14="http://schemas.microsoft.com/office/powerpoint/2010/main" val="3796571989"/>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noAutofit/>
          </a:bodyPr>
          <a:lstStyle/>
          <a:p>
            <a:r>
              <a:rPr lang="ar-EG" sz="4800" dirty="0"/>
              <a:t>و الأنبا يوحنا القصير أنبا صموئيل المعترف </a:t>
            </a:r>
            <a:endParaRPr lang="en-US" sz="4800" dirty="0"/>
          </a:p>
        </p:txBody>
      </p:sp>
      <p:sp>
        <p:nvSpPr>
          <p:cNvPr id="3" name="Text Placeholder 2"/>
          <p:cNvSpPr>
            <a:spLocks noGrp="1"/>
          </p:cNvSpPr>
          <p:nvPr>
            <p:ph type="body" idx="1"/>
          </p:nvPr>
        </p:nvSpPr>
        <p:spPr/>
        <p:txBody>
          <a:bodyPr/>
          <a:lstStyle/>
          <a:p>
            <a:r>
              <a:rPr lang="ar-EG" sz="4400" dirty="0"/>
              <a:t>أڤا يؤانس بى كولوڤوس صموئيل بي امولوجتيس</a:t>
            </a:r>
            <a:endParaRPr lang="en-US" sz="4400" dirty="0"/>
          </a:p>
        </p:txBody>
      </p:sp>
      <p:sp>
        <p:nvSpPr>
          <p:cNvPr id="4" name="Text Placeholder 3"/>
          <p:cNvSpPr>
            <a:spLocks noGrp="1"/>
          </p:cNvSpPr>
          <p:nvPr>
            <p:ph type="body" sz="quarter" idx="3"/>
          </p:nvPr>
        </p:nvSpPr>
        <p:spPr>
          <a:xfrm>
            <a:off x="0" y="5692722"/>
            <a:ext cx="9143999" cy="682357"/>
          </a:xfrm>
        </p:spPr>
        <p:txBody>
          <a:bodyPr/>
          <a:lstStyle/>
          <a:p>
            <a:r>
              <a:rPr lang="en-US" sz="4400" dirty="0" err="1"/>
              <a:t>abba</a:t>
            </a:r>
            <a:r>
              <a:rPr lang="en-US" sz="4400" dirty="0"/>
              <a:t> </a:t>
            </a:r>
            <a:r>
              <a:rPr lang="en-US" sz="4400" dirty="0" err="1"/>
              <a:t>Iwannyc</a:t>
            </a:r>
            <a:r>
              <a:rPr lang="en-US" sz="4400" dirty="0"/>
              <a:t> </a:t>
            </a:r>
            <a:r>
              <a:rPr lang="en-US" sz="4400" dirty="0" err="1"/>
              <a:t>pikoloboc</a:t>
            </a:r>
            <a:r>
              <a:rPr lang="ar-EG" sz="4400" dirty="0"/>
              <a:t> </a:t>
            </a:r>
            <a:r>
              <a:rPr lang="en-US" sz="4400" dirty="0">
                <a:effectLst/>
              </a:rPr>
              <a:t>Abba Camouyl pi`omologityc</a:t>
            </a:r>
            <a:endParaRPr lang="en-US" sz="4400" dirty="0"/>
          </a:p>
        </p:txBody>
      </p:sp>
    </p:spTree>
    <p:extLst>
      <p:ext uri="{BB962C8B-B14F-4D97-AF65-F5344CB8AC3E}">
        <p14:creationId xmlns:p14="http://schemas.microsoft.com/office/powerpoint/2010/main" val="41776880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ليس لنا أن نفتح أفواهنا فقد صار الخزى والعار لعبيدك الذين يعبدونك. فلا تخذلنا إلى الانقضاء لأجل إسمك، ولا تنقض عهدك ولا تنزع عنا رحمتك لأجل إبراهيم حبيبك وإسحق عبدك وإسرائيل قديسك الذين</a:t>
            </a:r>
            <a:endParaRPr lang="en-US" dirty="0"/>
          </a:p>
        </p:txBody>
      </p:sp>
    </p:spTree>
    <p:extLst>
      <p:ext uri="{BB962C8B-B14F-4D97-AF65-F5344CB8AC3E}">
        <p14:creationId xmlns:p14="http://schemas.microsoft.com/office/powerpoint/2010/main" val="701651492"/>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1002285675"/>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441431"/>
            <a:ext cx="9144000" cy="782371"/>
          </a:xfrm>
        </p:spPr>
        <p:txBody>
          <a:bodyPr>
            <a:normAutofit/>
          </a:bodyPr>
          <a:lstStyle/>
          <a:p>
            <a:r>
              <a:rPr lang="ar-EG" sz="4800" dirty="0"/>
              <a:t>بصلوات رئيس الشمامسة المبارك</a:t>
            </a:r>
            <a:endParaRPr lang="en-US" sz="4800" dirty="0"/>
          </a:p>
        </p:txBody>
      </p:sp>
      <p:sp>
        <p:nvSpPr>
          <p:cNvPr id="7" name="Text Placeholder 6"/>
          <p:cNvSpPr>
            <a:spLocks noGrp="1"/>
          </p:cNvSpPr>
          <p:nvPr>
            <p:ph type="body" idx="1"/>
          </p:nvPr>
        </p:nvSpPr>
        <p:spPr/>
        <p:txBody>
          <a:bodyPr/>
          <a:lstStyle/>
          <a:p>
            <a:r>
              <a:rPr lang="ar-EG" sz="4000" dirty="0"/>
              <a:t>هيتين ني إفشى إنتيه بي أرشى ذياكون ات اسمارؤوت</a:t>
            </a:r>
          </a:p>
        </p:txBody>
      </p:sp>
      <p:sp>
        <p:nvSpPr>
          <p:cNvPr id="8" name="Text Placeholder 7"/>
          <p:cNvSpPr>
            <a:spLocks noGrp="1"/>
          </p:cNvSpPr>
          <p:nvPr>
            <p:ph type="body" sz="quarter" idx="3"/>
          </p:nvPr>
        </p:nvSpPr>
        <p:spPr>
          <a:xfrm>
            <a:off x="-190500" y="5565236"/>
            <a:ext cx="9144000" cy="682357"/>
          </a:xfrm>
        </p:spPr>
        <p:txBody>
          <a:bodyPr/>
          <a:lstStyle/>
          <a:p>
            <a:pPr lvl="0">
              <a:lnSpc>
                <a:spcPct val="100000"/>
              </a:lnSpc>
              <a:spcBef>
                <a:spcPts val="0"/>
              </a:spcBef>
            </a:pPr>
            <a:r>
              <a:rPr lang="pt-BR" sz="4000" dirty="0">
                <a:effectLst/>
                <a:cs typeface="+mn-cs"/>
              </a:rPr>
              <a:t>|iten nieuxh `nte </a:t>
            </a:r>
            <a:r>
              <a:rPr lang="en-US" sz="2800" dirty="0">
                <a:effectLst/>
                <a:latin typeface="Avva_Shenouda" pitchFamily="34" charset="2"/>
                <a:cs typeface="+mn-cs"/>
              </a:rPr>
              <a:t>piarx3liakwn </a:t>
            </a:r>
            <a:r>
              <a:rPr lang="en-US" sz="3200" dirty="0" err="1">
                <a:effectLst/>
                <a:latin typeface="Avva_Shenouda" pitchFamily="34" charset="2"/>
                <a:cs typeface="+mn-cs"/>
              </a:rPr>
              <a:t>et`cmarwovt</a:t>
            </a:r>
            <a:r>
              <a:rPr lang="en-US" sz="2800" dirty="0">
                <a:effectLst/>
                <a:latin typeface="Avva_Shenouda" pitchFamily="34" charset="2"/>
                <a:cs typeface="+mn-cs"/>
              </a:rPr>
              <a:t> </a:t>
            </a:r>
          </a:p>
        </p:txBody>
      </p:sp>
    </p:spTree>
    <p:extLst>
      <p:ext uri="{BB962C8B-B14F-4D97-AF65-F5344CB8AC3E}">
        <p14:creationId xmlns:p14="http://schemas.microsoft.com/office/powerpoint/2010/main" val="1359799866"/>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حبيب جرجس المعلم</a:t>
            </a:r>
            <a:endParaRPr lang="en-US" sz="5400" dirty="0"/>
          </a:p>
        </p:txBody>
      </p:sp>
      <p:sp>
        <p:nvSpPr>
          <p:cNvPr id="7" name="Rectangle 6"/>
          <p:cNvSpPr/>
          <p:nvPr/>
        </p:nvSpPr>
        <p:spPr>
          <a:xfrm>
            <a:off x="597877" y="5317586"/>
            <a:ext cx="7948246"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حبيب جرجس بي ريفتي إسفو </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312681"/>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387943439"/>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 قديسى هذا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0" y="5366750"/>
            <a:ext cx="9144000" cy="682357"/>
          </a:xfrm>
        </p:spPr>
        <p:txBody>
          <a:bodyPr/>
          <a:lstStyle/>
          <a:p>
            <a:r>
              <a:rPr lang="en-US" sz="4400" dirty="0"/>
              <a:t>|</a:t>
            </a:r>
            <a:r>
              <a:rPr lang="en-US" sz="4400" dirty="0" err="1"/>
              <a:t>iten</a:t>
            </a:r>
            <a:r>
              <a:rPr lang="en-US" sz="4400" dirty="0"/>
              <a:t> </a:t>
            </a:r>
            <a:r>
              <a:rPr lang="en-US" sz="4400" dirty="0" err="1"/>
              <a:t>nieuxh</a:t>
            </a:r>
            <a:r>
              <a:rPr lang="en-US" sz="4400" dirty="0"/>
              <a:t> `</a:t>
            </a:r>
            <a:r>
              <a:rPr lang="en-US" sz="4400" dirty="0" err="1"/>
              <a:t>nte</a:t>
            </a:r>
            <a:r>
              <a:rPr lang="en-US" sz="4400" dirty="0"/>
              <a:t> </a:t>
            </a:r>
            <a:r>
              <a:rPr lang="en-US" sz="4400" dirty="0" err="1"/>
              <a:t>nheqouab</a:t>
            </a:r>
            <a:r>
              <a:rPr lang="en-US" sz="4400" dirty="0"/>
              <a:t> `</a:t>
            </a:r>
            <a:r>
              <a:rPr lang="en-US" sz="4400" dirty="0" err="1"/>
              <a:t>nte</a:t>
            </a:r>
            <a:r>
              <a:rPr lang="en-US" sz="4400" dirty="0"/>
              <a:t> </a:t>
            </a:r>
            <a:r>
              <a:rPr lang="en-US" sz="4400" dirty="0" err="1"/>
              <a:t>pai`e</a:t>
            </a:r>
            <a:r>
              <a:rPr lang="en-US" sz="4400" dirty="0"/>
              <a:t>\</a:t>
            </a:r>
            <a:r>
              <a:rPr lang="en-US" sz="4400" dirty="0" err="1"/>
              <a:t>oou</a:t>
            </a:r>
            <a:endParaRPr lang="en-US" sz="4400" dirty="0"/>
          </a:p>
        </p:txBody>
      </p:sp>
    </p:spTree>
    <p:extLst>
      <p:ext uri="{BB962C8B-B14F-4D97-AF65-F5344CB8AC3E}">
        <p14:creationId xmlns:p14="http://schemas.microsoft.com/office/powerpoint/2010/main" val="651567000"/>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كل واحد و واحد باسمه</a:t>
            </a:r>
            <a:endParaRPr lang="en-US" sz="6000" dirty="0"/>
          </a:p>
        </p:txBody>
      </p:sp>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a:xfrm>
            <a:off x="0" y="5396057"/>
            <a:ext cx="9144000" cy="682357"/>
          </a:xfrm>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Tree>
    <p:extLst>
      <p:ext uri="{BB962C8B-B14F-4D97-AF65-F5344CB8AC3E}">
        <p14:creationId xmlns:p14="http://schemas.microsoft.com/office/powerpoint/2010/main" val="2424743129"/>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701019303"/>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بصلواتهم احفظ</a:t>
            </a:r>
            <a:r>
              <a:rPr lang="en-US" sz="4800" dirty="0"/>
              <a:t> </a:t>
            </a:r>
            <a:r>
              <a:rPr lang="ar-EG" sz="4800" dirty="0"/>
              <a:t>حياة أبينا المكرم </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0" y="5428625"/>
            <a:ext cx="9144000" cy="682357"/>
          </a:xfrm>
        </p:spPr>
        <p:txBody>
          <a:bodyPr/>
          <a:lstStyle/>
          <a:p>
            <a:r>
              <a:rPr lang="en-US" dirty="0"/>
              <a:t>|</a:t>
            </a:r>
            <a:r>
              <a:rPr lang="en-US" dirty="0" err="1"/>
              <a:t>iten</a:t>
            </a:r>
            <a:r>
              <a:rPr lang="en-US" dirty="0"/>
              <a:t> </a:t>
            </a:r>
            <a:r>
              <a:rPr lang="en-US" dirty="0" err="1"/>
              <a:t>noueuxh</a:t>
            </a:r>
            <a:r>
              <a:rPr lang="en-US" dirty="0"/>
              <a:t> `are\  `</a:t>
            </a:r>
            <a:r>
              <a:rPr lang="en-US" dirty="0" err="1"/>
              <a:t>e`pwn</a:t>
            </a:r>
            <a:r>
              <a:rPr lang="en-US" dirty="0"/>
              <a:t>' `</a:t>
            </a:r>
            <a:r>
              <a:rPr lang="en-US" dirty="0" err="1"/>
              <a:t>mpeniwt</a:t>
            </a:r>
            <a:r>
              <a:rPr lang="en-US" dirty="0"/>
              <a:t>  `</a:t>
            </a:r>
            <a:r>
              <a:rPr lang="en-US" dirty="0" err="1"/>
              <a:t>ettaihout</a:t>
            </a:r>
            <a:endParaRPr lang="en-US" dirty="0"/>
          </a:p>
        </p:txBody>
      </p:sp>
    </p:spTree>
    <p:extLst>
      <p:ext uri="{BB962C8B-B14F-4D97-AF65-F5344CB8AC3E}">
        <p14:creationId xmlns:p14="http://schemas.microsoft.com/office/powerpoint/2010/main" val="3259088464"/>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رئيس</a:t>
            </a:r>
            <a:r>
              <a:rPr lang="en-US" sz="4800" dirty="0"/>
              <a:t> </a:t>
            </a:r>
            <a:r>
              <a:rPr lang="ar-EG" sz="4800" dirty="0"/>
              <a:t>الكهنة البابا انبا تاوضروس الثانى</a:t>
            </a:r>
            <a:endParaRPr lang="en-US" sz="4800" dirty="0"/>
          </a:p>
        </p:txBody>
      </p:sp>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تاوضروس</a:t>
            </a:r>
          </a:p>
        </p:txBody>
      </p:sp>
      <p:sp>
        <p:nvSpPr>
          <p:cNvPr id="4" name="Text Placeholder 3"/>
          <p:cNvSpPr>
            <a:spLocks noGrp="1"/>
          </p:cNvSpPr>
          <p:nvPr>
            <p:ph type="body" sz="quarter" idx="3"/>
          </p:nvPr>
        </p:nvSpPr>
        <p:spPr>
          <a:xfrm>
            <a:off x="-1" y="5423093"/>
            <a:ext cx="9144000" cy="682357"/>
          </a:xfrm>
        </p:spPr>
        <p:txBody>
          <a:bodyPr/>
          <a:lstStyle/>
          <a:p>
            <a:r>
              <a:rPr lang="en-US" sz="5400" dirty="0"/>
              <a:t>`</a:t>
            </a:r>
            <a:r>
              <a:rPr lang="en-US" sz="5400" dirty="0" err="1"/>
              <a:t>narxh`ereuc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2542255804"/>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27415590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قلت لهم أنك تكثر نسلهم. كنجوم السماء وكالرمل الذي على شاطئ البحر لأننا يا سيد قد قلنا عددا أكثر من كل الأمم وقد اتضعنا ونحن اليوم في كل الأرض لأجل خطايانا. وليس لنا في وليتحطم عزهم وليعلموا أنك أنت</a:t>
            </a:r>
            <a:endParaRPr lang="en-US" dirty="0"/>
          </a:p>
        </p:txBody>
      </p:sp>
    </p:spTree>
    <p:extLst>
      <p:ext uri="{BB962C8B-B14F-4D97-AF65-F5344CB8AC3E}">
        <p14:creationId xmlns:p14="http://schemas.microsoft.com/office/powerpoint/2010/main" val="2516607213"/>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بصلواتهم احفظ</a:t>
            </a:r>
            <a:r>
              <a:rPr lang="en-US" sz="4800" dirty="0"/>
              <a:t> </a:t>
            </a:r>
            <a:r>
              <a:rPr lang="ar-EG" sz="4800" dirty="0"/>
              <a:t>حياة أبينا المكرم </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1" y="5612678"/>
            <a:ext cx="9144000" cy="682357"/>
          </a:xfrm>
        </p:spPr>
        <p:txBody>
          <a:bodyPr/>
          <a:lstStyle/>
          <a:p>
            <a:r>
              <a:rPr lang="en-US" sz="4000" dirty="0"/>
              <a:t>|</a:t>
            </a:r>
            <a:r>
              <a:rPr lang="en-US" sz="4000" dirty="0" err="1"/>
              <a:t>iten</a:t>
            </a:r>
            <a:r>
              <a:rPr lang="en-US" sz="4000" dirty="0"/>
              <a:t> </a:t>
            </a:r>
            <a:r>
              <a:rPr lang="en-US" sz="4000" dirty="0" err="1"/>
              <a:t>noueuxh</a:t>
            </a:r>
            <a:r>
              <a:rPr lang="en-US" sz="4000" dirty="0"/>
              <a:t> `are\  `</a:t>
            </a:r>
            <a:r>
              <a:rPr lang="en-US" sz="4000" dirty="0" err="1"/>
              <a:t>e`pwn</a:t>
            </a:r>
            <a:r>
              <a:rPr lang="en-US" sz="4000" dirty="0"/>
              <a:t>' `</a:t>
            </a:r>
            <a:r>
              <a:rPr lang="en-US" sz="4000" dirty="0" err="1"/>
              <a:t>mpeniwt</a:t>
            </a:r>
            <a:r>
              <a:rPr lang="en-US" sz="4000" dirty="0"/>
              <a:t>  `</a:t>
            </a:r>
            <a:r>
              <a:rPr lang="en-US" sz="4000" dirty="0" err="1"/>
              <a:t>ettaihout</a:t>
            </a:r>
            <a:endParaRPr lang="en-US" sz="4000" dirty="0"/>
          </a:p>
        </p:txBody>
      </p:sp>
    </p:spTree>
    <p:extLst>
      <p:ext uri="{BB962C8B-B14F-4D97-AF65-F5344CB8AC3E}">
        <p14:creationId xmlns:p14="http://schemas.microsoft.com/office/powerpoint/2010/main" val="3043016968"/>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البار انبا دانيال المطران</a:t>
            </a:r>
            <a:endParaRPr lang="en-US" sz="5400" dirty="0"/>
          </a:p>
        </p:txBody>
      </p:sp>
      <p:sp>
        <p:nvSpPr>
          <p:cNvPr id="3" name="Text Placeholder 2"/>
          <p:cNvSpPr>
            <a:spLocks noGrp="1"/>
          </p:cNvSpPr>
          <p:nvPr>
            <p:ph type="body" idx="1"/>
          </p:nvPr>
        </p:nvSpPr>
        <p:spPr/>
        <p:txBody>
          <a:bodyPr/>
          <a:lstStyle/>
          <a:p>
            <a:r>
              <a:rPr lang="ar-EG" sz="4800" dirty="0"/>
              <a:t>إن ذيكيئوس آفا دانيال </a:t>
            </a:r>
            <a:r>
              <a:rPr lang="ar-EG" sz="5400" dirty="0"/>
              <a:t>امتروبوليتيس</a:t>
            </a:r>
            <a:endParaRPr lang="ar-EG" sz="4800" dirty="0"/>
          </a:p>
        </p:txBody>
      </p:sp>
      <p:sp>
        <p:nvSpPr>
          <p:cNvPr id="4" name="Text Placeholder 3"/>
          <p:cNvSpPr>
            <a:spLocks noGrp="1"/>
          </p:cNvSpPr>
          <p:nvPr>
            <p:ph type="body" sz="quarter" idx="3"/>
          </p:nvPr>
        </p:nvSpPr>
        <p:spPr>
          <a:xfrm>
            <a:off x="0" y="5374736"/>
            <a:ext cx="9144000" cy="682357"/>
          </a:xfrm>
        </p:spPr>
        <p:txBody>
          <a:bodyPr/>
          <a:lstStyle/>
          <a:p>
            <a:r>
              <a:rPr lang="en-US" sz="4800" dirty="0"/>
              <a:t>`</a:t>
            </a:r>
            <a:r>
              <a:rPr lang="en-US" sz="4800" dirty="0" err="1"/>
              <a:t>ndikeoc</a:t>
            </a:r>
            <a:r>
              <a:rPr lang="en-US" sz="4800" dirty="0"/>
              <a:t> abba (...) </a:t>
            </a:r>
            <a:r>
              <a:rPr lang="en-US" sz="4000" dirty="0"/>
              <a:t>`</a:t>
            </a:r>
            <a:r>
              <a:rPr lang="en-US" sz="2400" dirty="0">
                <a:effectLst/>
                <a:latin typeface="Athanasius" pitchFamily="2" charset="0"/>
                <a:ea typeface="Times New Roman" panose="02020603050405020304" pitchFamily="18" charset="0"/>
                <a:cs typeface="Arial" panose="020B0604020202020204" pitchFamily="34" charset="0"/>
              </a:rPr>
              <a:t> </a:t>
            </a:r>
            <a:r>
              <a:rPr lang="en-US" sz="4800" dirty="0" err="1">
                <a:effectLst/>
                <a:latin typeface="Athanasius" pitchFamily="2" charset="0"/>
                <a:ea typeface="Times New Roman" panose="02020603050405020304" pitchFamily="18" charset="0"/>
                <a:cs typeface="Arial" panose="020B0604020202020204" pitchFamily="34" charset="0"/>
              </a:rPr>
              <a:t>mmhtropolithc</a:t>
            </a:r>
            <a:r>
              <a:rPr lang="en-US" sz="4000" dirty="0"/>
              <a:t> </a:t>
            </a:r>
            <a:endParaRPr lang="en-US" sz="4800" dirty="0"/>
          </a:p>
        </p:txBody>
      </p:sp>
    </p:spTree>
    <p:extLst>
      <p:ext uri="{BB962C8B-B14F-4D97-AF65-F5344CB8AC3E}">
        <p14:creationId xmlns:p14="http://schemas.microsoft.com/office/powerpoint/2010/main" val="2447744580"/>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يا رب  انعم لنا بمغفرة خطايانا</a:t>
            </a:r>
            <a:endParaRPr lang="en-US" sz="4800" dirty="0"/>
          </a:p>
        </p:txBody>
      </p:sp>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0" y="5366750"/>
            <a:ext cx="9144000" cy="682357"/>
          </a:xfrm>
        </p:spPr>
        <p:txBody>
          <a:bodyPr/>
          <a:lstStyle/>
          <a:p>
            <a:r>
              <a:rPr lang="en-US" sz="4400" dirty="0"/>
              <a:t>~P_ `</a:t>
            </a:r>
            <a:r>
              <a:rPr lang="en-US" sz="4400" dirty="0" err="1"/>
              <a:t>ari</a:t>
            </a:r>
            <a:r>
              <a:rPr lang="en-US" sz="4400" dirty="0"/>
              <a:t>`\mot nan&gt; `</a:t>
            </a:r>
            <a:r>
              <a:rPr lang="en-US" sz="4400" dirty="0" err="1"/>
              <a:t>mpixw</a:t>
            </a:r>
            <a:r>
              <a:rPr lang="en-US" sz="4400" dirty="0"/>
              <a:t>  `</a:t>
            </a:r>
            <a:r>
              <a:rPr lang="en-US" sz="4400" dirty="0" err="1"/>
              <a:t>ebol</a:t>
            </a:r>
            <a:r>
              <a:rPr lang="en-US" sz="4400" dirty="0"/>
              <a:t>  `</a:t>
            </a:r>
            <a:r>
              <a:rPr lang="en-US" sz="4400" dirty="0" err="1"/>
              <a:t>nte</a:t>
            </a:r>
            <a:r>
              <a:rPr lang="en-US" sz="4400" dirty="0"/>
              <a:t> </a:t>
            </a:r>
            <a:r>
              <a:rPr lang="en-US" sz="4400" dirty="0" err="1"/>
              <a:t>nennobi</a:t>
            </a:r>
            <a:endParaRPr lang="en-US" sz="4400" dirty="0"/>
          </a:p>
        </p:txBody>
      </p:sp>
    </p:spTree>
    <p:extLst>
      <p:ext uri="{BB962C8B-B14F-4D97-AF65-F5344CB8AC3E}">
        <p14:creationId xmlns:p14="http://schemas.microsoft.com/office/powerpoint/2010/main" val="826742859"/>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نسجد لك أيها المسيح</a:t>
            </a:r>
            <a:endParaRPr lang="en-US" sz="4800" dirty="0"/>
          </a:p>
        </p:txBody>
      </p:sp>
      <p:sp>
        <p:nvSpPr>
          <p:cNvPr id="8" name="Text Placeholder 7"/>
          <p:cNvSpPr>
            <a:spLocks noGrp="1"/>
          </p:cNvSpPr>
          <p:nvPr>
            <p:ph type="body" idx="1"/>
          </p:nvPr>
        </p:nvSpPr>
        <p:spPr/>
        <p:txBody>
          <a:bodyPr/>
          <a:lstStyle/>
          <a:p>
            <a:r>
              <a:rPr lang="ar-EG" sz="4400" dirty="0"/>
              <a:t>تين أو أوشت إمموك أو بي إخرستوس </a:t>
            </a:r>
          </a:p>
        </p:txBody>
      </p:sp>
      <p:sp>
        <p:nvSpPr>
          <p:cNvPr id="9" name="Text Placeholder 8"/>
          <p:cNvSpPr>
            <a:spLocks noGrp="1"/>
          </p:cNvSpPr>
          <p:nvPr>
            <p:ph type="body" sz="quarter" idx="3"/>
          </p:nvPr>
        </p:nvSpPr>
        <p:spPr>
          <a:xfrm>
            <a:off x="0" y="5393786"/>
            <a:ext cx="9144000" cy="682357"/>
          </a:xfrm>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20219587"/>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مع أبيك الصالح والروح القدس </a:t>
            </a:r>
            <a:endParaRPr lang="en-US" sz="4800" dirty="0"/>
          </a:p>
        </p:txBody>
      </p:sp>
      <p:sp>
        <p:nvSpPr>
          <p:cNvPr id="8" name="Text Placeholder 7"/>
          <p:cNvSpPr>
            <a:spLocks noGrp="1"/>
          </p:cNvSpPr>
          <p:nvPr>
            <p:ph type="body" idx="1"/>
          </p:nvPr>
        </p:nvSpPr>
        <p:spPr/>
        <p:txBody>
          <a:bodyPr/>
          <a:lstStyle/>
          <a:p>
            <a:r>
              <a:rPr lang="ar-EG" sz="4400" dirty="0"/>
              <a:t>نيم بيك يوت إن أغاثوس نيم بي إبنيفما إثؤواب </a:t>
            </a:r>
          </a:p>
        </p:txBody>
      </p:sp>
      <p:sp>
        <p:nvSpPr>
          <p:cNvPr id="9" name="Text Placeholder 8"/>
          <p:cNvSpPr>
            <a:spLocks noGrp="1"/>
          </p:cNvSpPr>
          <p:nvPr>
            <p:ph type="body" sz="quarter" idx="3"/>
          </p:nvPr>
        </p:nvSpPr>
        <p:spPr>
          <a:xfrm>
            <a:off x="0" y="5374736"/>
            <a:ext cx="9144000" cy="682357"/>
          </a:xfrm>
        </p:spPr>
        <p:txBody>
          <a:bodyPr/>
          <a:lstStyle/>
          <a:p>
            <a:r>
              <a:rPr lang="pt-BR" sz="4000" dirty="0"/>
              <a:t>nem Pekiwt  `n`agaqoc nem Pi`pneuma  `eqouab</a:t>
            </a:r>
          </a:p>
        </p:txBody>
      </p:sp>
    </p:spTree>
    <p:extLst>
      <p:ext uri="{BB962C8B-B14F-4D97-AF65-F5344CB8AC3E}">
        <p14:creationId xmlns:p14="http://schemas.microsoft.com/office/powerpoint/2010/main" val="662828030"/>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لأنك صلبت وخلصتنا إرحمنا</a:t>
            </a:r>
            <a:endParaRPr lang="en-US" sz="5400" dirty="0"/>
          </a:p>
        </p:txBody>
      </p:sp>
      <p:sp>
        <p:nvSpPr>
          <p:cNvPr id="8" name="Text Placeholder 7"/>
          <p:cNvSpPr>
            <a:spLocks noGrp="1"/>
          </p:cNvSpPr>
          <p:nvPr>
            <p:ph type="body" idx="1"/>
          </p:nvPr>
        </p:nvSpPr>
        <p:spPr/>
        <p:txBody>
          <a:bodyPr/>
          <a:lstStyle/>
          <a:p>
            <a:r>
              <a:rPr lang="ar-EG" sz="4800" dirty="0"/>
              <a:t>جى اف اشك آك سوتي أممون ناي نان</a:t>
            </a:r>
          </a:p>
        </p:txBody>
      </p:sp>
      <p:sp>
        <p:nvSpPr>
          <p:cNvPr id="9" name="Text Placeholder 8"/>
          <p:cNvSpPr>
            <a:spLocks noGrp="1"/>
          </p:cNvSpPr>
          <p:nvPr>
            <p:ph type="body" sz="quarter" idx="3"/>
          </p:nvPr>
        </p:nvSpPr>
        <p:spPr>
          <a:xfrm>
            <a:off x="0" y="5355686"/>
            <a:ext cx="9144000" cy="682357"/>
          </a:xfrm>
        </p:spPr>
        <p:txBody>
          <a:bodyPr/>
          <a:lstStyle/>
          <a:p>
            <a:r>
              <a:rPr lang="pl-PL" sz="4800" dirty="0"/>
              <a:t>Je</a:t>
            </a:r>
            <a:r>
              <a:rPr lang="ar-EG" sz="4800" dirty="0"/>
              <a:t> </a:t>
            </a:r>
            <a:r>
              <a:rPr lang="pl-PL" sz="4800" dirty="0"/>
              <a:t> </a:t>
            </a:r>
            <a:r>
              <a:rPr kumimoji="0" lang="pt-BR" sz="4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auask</a:t>
            </a:r>
            <a:r>
              <a:rPr kumimoji="0" lang="ar-EG" sz="4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lang="pl-PL" sz="4800" dirty="0"/>
              <a:t> Akcw; `mmon nai nan</a:t>
            </a:r>
          </a:p>
        </p:txBody>
      </p:sp>
    </p:spTree>
    <p:extLst>
      <p:ext uri="{BB962C8B-B14F-4D97-AF65-F5344CB8AC3E}">
        <p14:creationId xmlns:p14="http://schemas.microsoft.com/office/powerpoint/2010/main" val="873768652"/>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pPr lvl="0">
              <a:lnSpc>
                <a:spcPct val="100000"/>
              </a:lnSpc>
              <a:spcBef>
                <a:spcPts val="0"/>
              </a:spcBef>
              <a:defRPr/>
            </a:pPr>
            <a:r>
              <a:rPr lang="ar-EG" sz="13800" kern="10" dirty="0">
                <a:ln w="9525">
                  <a:noFill/>
                  <a:round/>
                  <a:headEnd/>
                  <a:tailEnd/>
                </a:ln>
                <a:solidFill>
                  <a:srgbClr val="FFC000"/>
                </a:solidFill>
                <a:latin typeface="Times New Roman"/>
                <a:ea typeface="+mn-ea"/>
                <a:cs typeface="Times New Roman"/>
              </a:rPr>
              <a:t>الـبـولـــس</a:t>
            </a:r>
            <a:endParaRPr lang="en-US" dirty="0">
              <a:solidFill>
                <a:srgbClr val="FFC000"/>
              </a:solidFill>
            </a:endParaRPr>
          </a:p>
        </p:txBody>
      </p:sp>
      <p:sp>
        <p:nvSpPr>
          <p:cNvPr id="3" name="Rectangle 2">
            <a:hlinkClick r:id="rId2" action="ppaction://hlinksldjump"/>
          </p:cNvPr>
          <p:cNvSpPr/>
          <p:nvPr/>
        </p:nvSpPr>
        <p:spPr>
          <a:xfrm>
            <a:off x="7714602" y="3936893"/>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60305" y="3936893"/>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30644318"/>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نعمة ربنا يسوع المسيح</a:t>
            </a:r>
            <a:endParaRPr lang="en-US" sz="4400" dirty="0"/>
          </a:p>
        </p:txBody>
      </p:sp>
      <p:sp>
        <p:nvSpPr>
          <p:cNvPr id="8" name="Text Placeholder 7"/>
          <p:cNvSpPr>
            <a:spLocks noGrp="1"/>
          </p:cNvSpPr>
          <p:nvPr>
            <p:ph type="body" idx="1"/>
          </p:nvPr>
        </p:nvSpPr>
        <p:spPr/>
        <p:txBody>
          <a:bodyPr/>
          <a:lstStyle/>
          <a:p>
            <a:r>
              <a:rPr lang="ar-EG" sz="4000" dirty="0"/>
              <a:t>بى اهموت غار ام بين شويس ايسوس بى اخرستوس</a:t>
            </a:r>
          </a:p>
        </p:txBody>
      </p:sp>
      <p:sp>
        <p:nvSpPr>
          <p:cNvPr id="9" name="Text Placeholder 8"/>
          <p:cNvSpPr>
            <a:spLocks noGrp="1"/>
          </p:cNvSpPr>
          <p:nvPr>
            <p:ph type="body" sz="quarter" idx="3"/>
          </p:nvPr>
        </p:nvSpPr>
        <p:spPr>
          <a:xfrm>
            <a:off x="0" y="5450936"/>
            <a:ext cx="9144000" cy="682357"/>
          </a:xfrm>
        </p:spPr>
        <p:txBody>
          <a:bodyPr/>
          <a:lstStyle/>
          <a:p>
            <a:r>
              <a:rPr lang="sv-SE" sz="5400" dirty="0"/>
              <a:t>Pi`\mot gar `mPen_ Ih/c/ Px/c/</a:t>
            </a:r>
          </a:p>
        </p:txBody>
      </p:sp>
    </p:spTree>
    <p:extLst>
      <p:ext uri="{BB962C8B-B14F-4D97-AF65-F5344CB8AC3E}">
        <p14:creationId xmlns:p14="http://schemas.microsoft.com/office/powerpoint/2010/main" val="3658896863"/>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تكون مع روحك الطاهرة </a:t>
            </a:r>
            <a:endParaRPr lang="en-US" sz="5400" dirty="0"/>
          </a:p>
        </p:txBody>
      </p:sp>
      <p:sp>
        <p:nvSpPr>
          <p:cNvPr id="8" name="Text Placeholder 7"/>
          <p:cNvSpPr>
            <a:spLocks noGrp="1"/>
          </p:cNvSpPr>
          <p:nvPr>
            <p:ph type="body" idx="1"/>
          </p:nvPr>
        </p:nvSpPr>
        <p:spPr>
          <a:xfrm>
            <a:off x="0" y="6011007"/>
            <a:ext cx="9143999" cy="808893"/>
          </a:xfrm>
        </p:spPr>
        <p:txBody>
          <a:bodyPr/>
          <a:lstStyle/>
          <a:p>
            <a:r>
              <a:rPr lang="ar-EG" sz="4400" dirty="0"/>
              <a:t>اف ايه شوبى نيم بيك اجيون ابنيفما</a:t>
            </a:r>
          </a:p>
        </p:txBody>
      </p:sp>
      <p:sp>
        <p:nvSpPr>
          <p:cNvPr id="9" name="Text Placeholder 8"/>
          <p:cNvSpPr>
            <a:spLocks noGrp="1"/>
          </p:cNvSpPr>
          <p:nvPr>
            <p:ph type="body" sz="quarter" idx="3"/>
          </p:nvPr>
        </p:nvSpPr>
        <p:spPr>
          <a:xfrm>
            <a:off x="0" y="5393786"/>
            <a:ext cx="9144000" cy="682357"/>
          </a:xfrm>
        </p:spPr>
        <p:txBody>
          <a:bodyPr/>
          <a:lstStyle/>
          <a:p>
            <a:r>
              <a:rPr lang="en-US" sz="5400" dirty="0" err="1"/>
              <a:t>ef`e</a:t>
            </a:r>
            <a:r>
              <a:rPr lang="en-US" sz="5400" dirty="0"/>
              <a:t>]</a:t>
            </a:r>
            <a:r>
              <a:rPr lang="en-US" sz="5400" dirty="0" err="1"/>
              <a:t>wpi</a:t>
            </a:r>
            <a:r>
              <a:rPr lang="en-US" sz="5400" dirty="0"/>
              <a:t> </a:t>
            </a:r>
            <a:r>
              <a:rPr lang="en-US" sz="5400" dirty="0" err="1"/>
              <a:t>nem</a:t>
            </a:r>
            <a:r>
              <a:rPr lang="en-US" sz="5400" dirty="0"/>
              <a:t> </a:t>
            </a:r>
            <a:r>
              <a:rPr lang="en-US" sz="5400" dirty="0" err="1"/>
              <a:t>pek`agion</a:t>
            </a:r>
            <a:r>
              <a:rPr lang="en-US" sz="5400" dirty="0"/>
              <a:t> `</a:t>
            </a:r>
            <a:r>
              <a:rPr lang="en-US" sz="5400" dirty="0" err="1"/>
              <a:t>pneuma</a:t>
            </a:r>
            <a:endParaRPr lang="en-US" sz="5400" dirty="0"/>
          </a:p>
        </p:txBody>
      </p:sp>
    </p:spTree>
    <p:extLst>
      <p:ext uri="{BB962C8B-B14F-4D97-AF65-F5344CB8AC3E}">
        <p14:creationId xmlns:p14="http://schemas.microsoft.com/office/powerpoint/2010/main" val="1084134865"/>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سيدي الأب المكرم</a:t>
            </a:r>
            <a:endParaRPr lang="en-US" sz="5400" dirty="0"/>
          </a:p>
        </p:txBody>
      </p:sp>
      <p:sp>
        <p:nvSpPr>
          <p:cNvPr id="8" name="Text Placeholder 7"/>
          <p:cNvSpPr>
            <a:spLocks noGrp="1"/>
          </p:cNvSpPr>
          <p:nvPr>
            <p:ph type="body" idx="1"/>
          </p:nvPr>
        </p:nvSpPr>
        <p:spPr/>
        <p:txBody>
          <a:bodyPr/>
          <a:lstStyle/>
          <a:p>
            <a:r>
              <a:rPr lang="ar-EG" sz="5400" dirty="0"/>
              <a:t>باشويس انيوت ايت طايوت</a:t>
            </a:r>
          </a:p>
        </p:txBody>
      </p:sp>
      <p:sp>
        <p:nvSpPr>
          <p:cNvPr id="9" name="Text Placeholder 8"/>
          <p:cNvSpPr>
            <a:spLocks noGrp="1"/>
          </p:cNvSpPr>
          <p:nvPr>
            <p:ph type="body" sz="quarter" idx="3"/>
          </p:nvPr>
        </p:nvSpPr>
        <p:spPr>
          <a:xfrm>
            <a:off x="0" y="5355686"/>
            <a:ext cx="9144000" cy="682357"/>
          </a:xfrm>
        </p:spPr>
        <p:txBody>
          <a:bodyPr/>
          <a:lstStyle/>
          <a:p>
            <a:r>
              <a:rPr lang="en-US" sz="5400" dirty="0"/>
              <a:t>pa_ `</a:t>
            </a:r>
            <a:r>
              <a:rPr lang="en-US" sz="5400" dirty="0" err="1"/>
              <a:t>niwt</a:t>
            </a:r>
            <a:r>
              <a:rPr lang="en-US" sz="5400" dirty="0"/>
              <a:t> </a:t>
            </a:r>
            <a:r>
              <a:rPr lang="en-US" sz="5400" dirty="0" err="1"/>
              <a:t>ettaihout</a:t>
            </a:r>
            <a:endParaRPr lang="en-US" sz="5400" dirty="0"/>
          </a:p>
        </p:txBody>
      </p:sp>
    </p:spTree>
    <p:extLst>
      <p:ext uri="{BB962C8B-B14F-4D97-AF65-F5344CB8AC3E}">
        <p14:creationId xmlns:p14="http://schemas.microsoft.com/office/powerpoint/2010/main" val="42427905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الرب الإله وحدك هذا الزمان رئيس ولا نبى ولا مدبر ولا محرقة ولا ذبيحة ولا تقدمة ولا بخور ولا موضع لنثمر فيها أمامك ولنجد رحمة نحوك يا رب، ولكن بنفسى منسحقة وروح متواضعة تقبلنا إليك وكمحرقات الكباش</a:t>
            </a:r>
            <a:endParaRPr lang="en-US" dirty="0"/>
          </a:p>
        </p:txBody>
      </p:sp>
    </p:spTree>
    <p:extLst>
      <p:ext uri="{BB962C8B-B14F-4D97-AF65-F5344CB8AC3E}">
        <p14:creationId xmlns:p14="http://schemas.microsoft.com/office/powerpoint/2010/main" val="208296256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ورئيس الكهنة البابا أنبا تاوضروس الثانى</a:t>
            </a:r>
            <a:endParaRPr lang="en-US" sz="4400" dirty="0"/>
          </a:p>
        </p:txBody>
      </p:sp>
      <p:sp>
        <p:nvSpPr>
          <p:cNvPr id="8" name="Text Placeholder 7"/>
          <p:cNvSpPr>
            <a:spLocks noGrp="1"/>
          </p:cNvSpPr>
          <p:nvPr>
            <p:ph type="body" idx="1"/>
          </p:nvPr>
        </p:nvSpPr>
        <p:spPr>
          <a:xfrm>
            <a:off x="0" y="6011007"/>
            <a:ext cx="9143999" cy="808893"/>
          </a:xfrm>
        </p:spPr>
        <p:txBody>
          <a:bodyPr/>
          <a:lstStyle/>
          <a:p>
            <a:r>
              <a:rPr lang="ar-EG" sz="4800" dirty="0"/>
              <a:t>ان ارشى ايه ريفس بابا افا تاوضروس</a:t>
            </a:r>
          </a:p>
        </p:txBody>
      </p:sp>
      <p:sp>
        <p:nvSpPr>
          <p:cNvPr id="9" name="Text Placeholder 8"/>
          <p:cNvSpPr>
            <a:spLocks noGrp="1"/>
          </p:cNvSpPr>
          <p:nvPr>
            <p:ph type="body" sz="quarter" idx="3"/>
          </p:nvPr>
        </p:nvSpPr>
        <p:spPr>
          <a:xfrm>
            <a:off x="0" y="5374736"/>
            <a:ext cx="9144000" cy="682357"/>
          </a:xfrm>
        </p:spPr>
        <p:txBody>
          <a:bodyPr/>
          <a:lstStyle/>
          <a:p>
            <a:r>
              <a:rPr lang="en-US" sz="5400" dirty="0"/>
              <a:t>~</a:t>
            </a:r>
            <a:r>
              <a:rPr lang="en-US" sz="5400" dirty="0" err="1"/>
              <a:t>Narch`ereuc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3136206750"/>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وأبانا المطران أنبا دانيال</a:t>
            </a:r>
            <a:endParaRPr lang="en-US" sz="4800" dirty="0"/>
          </a:p>
        </p:txBody>
      </p:sp>
      <p:sp>
        <p:nvSpPr>
          <p:cNvPr id="8" name="Text Placeholder 7"/>
          <p:cNvSpPr>
            <a:spLocks noGrp="1"/>
          </p:cNvSpPr>
          <p:nvPr>
            <p:ph type="body" idx="1"/>
          </p:nvPr>
        </p:nvSpPr>
        <p:spPr/>
        <p:txBody>
          <a:bodyPr/>
          <a:lstStyle/>
          <a:p>
            <a:r>
              <a:rPr lang="ar-EG" sz="4800" dirty="0"/>
              <a:t>نيم بين يوت </a:t>
            </a:r>
            <a:r>
              <a:rPr lang="ar-EG" sz="5400" dirty="0"/>
              <a:t>امتروبوليتيس </a:t>
            </a:r>
            <a:r>
              <a:rPr lang="ar-EG" sz="4800" dirty="0"/>
              <a:t>افا دانيال</a:t>
            </a:r>
          </a:p>
        </p:txBody>
      </p:sp>
      <p:sp>
        <p:nvSpPr>
          <p:cNvPr id="9" name="Text Placeholder 8"/>
          <p:cNvSpPr>
            <a:spLocks noGrp="1"/>
          </p:cNvSpPr>
          <p:nvPr>
            <p:ph type="body" sz="quarter" idx="3"/>
          </p:nvPr>
        </p:nvSpPr>
        <p:spPr>
          <a:xfrm>
            <a:off x="0" y="5374736"/>
            <a:ext cx="9144000" cy="682357"/>
          </a:xfrm>
        </p:spPr>
        <p:txBody>
          <a:bodyPr/>
          <a:lstStyle/>
          <a:p>
            <a:r>
              <a:rPr lang="en-US" sz="4800" dirty="0" err="1"/>
              <a:t>Nem</a:t>
            </a:r>
            <a:r>
              <a:rPr lang="en-US" sz="4800" dirty="0"/>
              <a:t> </a:t>
            </a:r>
            <a:r>
              <a:rPr lang="en-US" sz="4800" dirty="0" err="1"/>
              <a:t>peniwt</a:t>
            </a:r>
            <a:r>
              <a:rPr lang="en-US" sz="4800" dirty="0">
                <a:effectLst/>
                <a:latin typeface="Athanasius" pitchFamily="2" charset="0"/>
                <a:ea typeface="Times New Roman" panose="02020603050405020304" pitchFamily="18" charset="0"/>
                <a:cs typeface="Arial" panose="020B0604020202020204" pitchFamily="34" charset="0"/>
              </a:rPr>
              <a:t> </a:t>
            </a:r>
            <a:r>
              <a:rPr lang="en-US" sz="4800" dirty="0" err="1">
                <a:effectLst/>
                <a:latin typeface="Athanasius" pitchFamily="2" charset="0"/>
                <a:ea typeface="Times New Roman" panose="02020603050405020304" pitchFamily="18" charset="0"/>
                <a:cs typeface="Arial" panose="020B0604020202020204" pitchFamily="34" charset="0"/>
              </a:rPr>
              <a:t>mmhtropolithc</a:t>
            </a:r>
            <a:r>
              <a:rPr lang="en-US" sz="4800" dirty="0">
                <a:effectLst/>
                <a:latin typeface="Athanasius" pitchFamily="2" charset="0"/>
                <a:ea typeface="Times New Roman" panose="02020603050405020304" pitchFamily="18" charset="0"/>
                <a:cs typeface="Arial" panose="020B0604020202020204" pitchFamily="34" charset="0"/>
              </a:rPr>
              <a:t> </a:t>
            </a:r>
            <a:r>
              <a:rPr lang="en-US" sz="4800" dirty="0"/>
              <a:t>abba (...)</a:t>
            </a:r>
          </a:p>
        </p:txBody>
      </p:sp>
    </p:spTree>
    <p:extLst>
      <p:ext uri="{BB962C8B-B14F-4D97-AF65-F5344CB8AC3E}">
        <p14:creationId xmlns:p14="http://schemas.microsoft.com/office/powerpoint/2010/main" val="1282697754"/>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فليكن الإكليروس  وكل الشعب معافين في الرب</a:t>
            </a:r>
            <a:endParaRPr lang="en-US" sz="4400" dirty="0"/>
          </a:p>
        </p:txBody>
      </p:sp>
      <p:sp>
        <p:nvSpPr>
          <p:cNvPr id="3" name="Text Placeholder 2"/>
          <p:cNvSpPr>
            <a:spLocks noGrp="1"/>
          </p:cNvSpPr>
          <p:nvPr>
            <p:ph type="body" idx="1"/>
          </p:nvPr>
        </p:nvSpPr>
        <p:spPr>
          <a:xfrm>
            <a:off x="0" y="6011007"/>
            <a:ext cx="9143999" cy="808893"/>
          </a:xfrm>
        </p:spPr>
        <p:txBody>
          <a:bodyPr/>
          <a:lstStyle/>
          <a:p>
            <a:r>
              <a:rPr lang="ar-EG" sz="3600" dirty="0"/>
              <a:t>ماري بي إكليروس نيم بي لاؤس تيرف أوجاي خين إبشويس</a:t>
            </a:r>
          </a:p>
        </p:txBody>
      </p:sp>
      <p:sp>
        <p:nvSpPr>
          <p:cNvPr id="4" name="Text Placeholder 3"/>
          <p:cNvSpPr>
            <a:spLocks noGrp="1"/>
          </p:cNvSpPr>
          <p:nvPr>
            <p:ph type="body" sz="quarter" idx="3"/>
          </p:nvPr>
        </p:nvSpPr>
        <p:spPr>
          <a:xfrm>
            <a:off x="0" y="5355686"/>
            <a:ext cx="9144000" cy="682357"/>
          </a:xfrm>
        </p:spPr>
        <p:txBody>
          <a:bodyPr/>
          <a:lstStyle/>
          <a:p>
            <a:r>
              <a:rPr lang="en-US" sz="4000" dirty="0"/>
              <a:t>Mare </a:t>
            </a:r>
            <a:r>
              <a:rPr lang="en-US" sz="4000" dirty="0" err="1"/>
              <a:t>pi`klhroc</a:t>
            </a:r>
            <a:r>
              <a:rPr lang="en-US" sz="4000" dirty="0"/>
              <a:t> </a:t>
            </a:r>
            <a:r>
              <a:rPr lang="en-US" sz="4000" dirty="0" err="1"/>
              <a:t>nem</a:t>
            </a:r>
            <a:r>
              <a:rPr lang="en-US" sz="4000" dirty="0"/>
              <a:t> </a:t>
            </a:r>
            <a:r>
              <a:rPr lang="en-US" sz="4000" dirty="0" err="1"/>
              <a:t>pilaoc</a:t>
            </a:r>
            <a:r>
              <a:rPr lang="ar-EG" sz="4000" dirty="0"/>
              <a:t> </a:t>
            </a:r>
            <a:r>
              <a:rPr lang="en-US" sz="4000" dirty="0" err="1"/>
              <a:t>thrf</a:t>
            </a:r>
            <a:r>
              <a:rPr lang="en-US" sz="4000" dirty="0"/>
              <a:t> </a:t>
            </a:r>
            <a:r>
              <a:rPr lang="en-US" sz="4000" dirty="0" err="1"/>
              <a:t>oujai</a:t>
            </a:r>
            <a:r>
              <a:rPr lang="en-US" sz="4000" dirty="0"/>
              <a:t> '</a:t>
            </a:r>
            <a:r>
              <a:rPr lang="en-US" sz="4000" dirty="0" err="1"/>
              <a:t>en</a:t>
            </a:r>
            <a:r>
              <a:rPr lang="en-US" sz="4000" dirty="0"/>
              <a:t> ~P_</a:t>
            </a:r>
          </a:p>
        </p:txBody>
      </p:sp>
    </p:spTree>
    <p:extLst>
      <p:ext uri="{BB962C8B-B14F-4D97-AF65-F5344CB8AC3E}">
        <p14:creationId xmlns:p14="http://schemas.microsoft.com/office/powerpoint/2010/main" val="3589878203"/>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SA" sz="6000" dirty="0"/>
              <a:t>آمين يكون </a:t>
            </a:r>
            <a:endParaRPr lang="en-US" sz="6000" dirty="0"/>
          </a:p>
        </p:txBody>
      </p:sp>
      <p:sp>
        <p:nvSpPr>
          <p:cNvPr id="8" name="Text Placeholder 7"/>
          <p:cNvSpPr>
            <a:spLocks noGrp="1"/>
          </p:cNvSpPr>
          <p:nvPr>
            <p:ph type="body" idx="1"/>
          </p:nvPr>
        </p:nvSpPr>
        <p:spPr>
          <a:xfrm>
            <a:off x="0" y="6011007"/>
            <a:ext cx="9143999" cy="808893"/>
          </a:xfrm>
        </p:spPr>
        <p:txBody>
          <a:bodyPr/>
          <a:lstStyle/>
          <a:p>
            <a:r>
              <a:rPr lang="ar-EG" sz="5400" dirty="0"/>
              <a:t>جي آمين إس إيشوبي</a:t>
            </a:r>
          </a:p>
        </p:txBody>
      </p:sp>
      <p:sp>
        <p:nvSpPr>
          <p:cNvPr id="9" name="Text Placeholder 8"/>
          <p:cNvSpPr>
            <a:spLocks noGrp="1"/>
          </p:cNvSpPr>
          <p:nvPr>
            <p:ph type="body" sz="quarter" idx="3"/>
          </p:nvPr>
        </p:nvSpPr>
        <p:spPr>
          <a:xfrm>
            <a:off x="0" y="5431886"/>
            <a:ext cx="9144000" cy="682357"/>
          </a:xfrm>
        </p:spPr>
        <p:txBody>
          <a:bodyPr/>
          <a:lstStyle/>
          <a:p>
            <a:r>
              <a:rPr lang="en-US" sz="6000" dirty="0"/>
              <a:t>je `</a:t>
            </a:r>
            <a:r>
              <a:rPr lang="en-US" sz="6000" dirty="0" err="1"/>
              <a:t>amhn</a:t>
            </a:r>
            <a:r>
              <a:rPr lang="ar-EG" sz="6000" dirty="0"/>
              <a:t> </a:t>
            </a:r>
            <a:r>
              <a:rPr lang="en-US" sz="6000" dirty="0" err="1"/>
              <a:t>ec`e</a:t>
            </a:r>
            <a:r>
              <a:rPr lang="en-US" sz="6000" dirty="0"/>
              <a:t>]</a:t>
            </a:r>
            <a:r>
              <a:rPr lang="en-US" sz="6000" dirty="0" err="1"/>
              <a:t>wpi</a:t>
            </a:r>
            <a:endParaRPr lang="en-US" sz="6000" dirty="0"/>
          </a:p>
        </p:txBody>
      </p:sp>
    </p:spTree>
    <p:extLst>
      <p:ext uri="{BB962C8B-B14F-4D97-AF65-F5344CB8AC3E}">
        <p14:creationId xmlns:p14="http://schemas.microsoft.com/office/powerpoint/2010/main" val="1239788956"/>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محبة الله الاب و نعمة الابن الوحيد</a:t>
            </a:r>
            <a:endParaRPr lang="en-US" sz="4800" dirty="0"/>
          </a:p>
        </p:txBody>
      </p:sp>
      <p:sp>
        <p:nvSpPr>
          <p:cNvPr id="8" name="Text Placeholder 7"/>
          <p:cNvSpPr>
            <a:spLocks noGrp="1"/>
          </p:cNvSpPr>
          <p:nvPr>
            <p:ph type="body" idx="1"/>
          </p:nvPr>
        </p:nvSpPr>
        <p:spPr>
          <a:xfrm>
            <a:off x="0" y="6011007"/>
            <a:ext cx="9143999" cy="808893"/>
          </a:xfrm>
        </p:spPr>
        <p:txBody>
          <a:bodyPr/>
          <a:lstStyle/>
          <a:p>
            <a:r>
              <a:rPr lang="ar-EG" sz="4000" dirty="0"/>
              <a:t>اى اغابى طو ثيؤ باتروس كى ايخاريستو مونوجينوس</a:t>
            </a:r>
          </a:p>
        </p:txBody>
      </p:sp>
      <p:sp>
        <p:nvSpPr>
          <p:cNvPr id="9" name="Text Placeholder 8"/>
          <p:cNvSpPr>
            <a:spLocks noGrp="1"/>
          </p:cNvSpPr>
          <p:nvPr>
            <p:ph type="body" sz="quarter" idx="3"/>
          </p:nvPr>
        </p:nvSpPr>
        <p:spPr>
          <a:xfrm>
            <a:off x="0" y="5355686"/>
            <a:ext cx="9144000" cy="682357"/>
          </a:xfrm>
        </p:spPr>
        <p:txBody>
          <a:bodyPr/>
          <a:lstStyle/>
          <a:p>
            <a:r>
              <a:rPr lang="en-US" sz="2800" dirty="0">
                <a:latin typeface="Avva_Shenouda" panose="020B0500000000000000" pitchFamily="34" charset="2"/>
              </a:rPr>
              <a:t>#`ajap3 tov 0eov </a:t>
            </a:r>
            <a:r>
              <a:rPr lang="en-US" sz="2800" dirty="0" err="1">
                <a:latin typeface="Avva_Shenouda" panose="020B0500000000000000" pitchFamily="34" charset="2"/>
              </a:rPr>
              <a:t>patroc</a:t>
            </a:r>
            <a:r>
              <a:rPr lang="en-US" sz="2800" dirty="0">
                <a:latin typeface="Avva_Shenouda" panose="020B0500000000000000" pitchFamily="34" charset="2"/>
              </a:rPr>
              <a:t> </a:t>
            </a:r>
            <a:r>
              <a:rPr lang="en-US" sz="2800" dirty="0" err="1">
                <a:latin typeface="Avva_Shenouda" panose="020B0500000000000000" pitchFamily="34" charset="2"/>
              </a:rPr>
              <a:t>ke</a:t>
            </a:r>
            <a:r>
              <a:rPr lang="en-US" sz="2800" dirty="0">
                <a:latin typeface="Avva_Shenouda" panose="020B0500000000000000" pitchFamily="34" charset="2"/>
              </a:rPr>
              <a:t> `3xarictov </a:t>
            </a:r>
            <a:r>
              <a:rPr lang="en-US" sz="2800" dirty="0" err="1">
                <a:latin typeface="Avva_Shenouda" panose="020B0500000000000000" pitchFamily="34" charset="2"/>
              </a:rPr>
              <a:t>monojenovc</a:t>
            </a:r>
            <a:endParaRPr lang="en-US" sz="2800" dirty="0">
              <a:latin typeface="Avva_Shenouda" panose="020B0500000000000000" pitchFamily="34" charset="2"/>
            </a:endParaRPr>
          </a:p>
        </p:txBody>
      </p:sp>
    </p:spTree>
    <p:extLst>
      <p:ext uri="{BB962C8B-B14F-4D97-AF65-F5344CB8AC3E}">
        <p14:creationId xmlns:p14="http://schemas.microsoft.com/office/powerpoint/2010/main" val="1039874022"/>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ربنا و الهنا و مخلصنا يسوع المسيح</a:t>
            </a:r>
            <a:endParaRPr lang="en-US" dirty="0"/>
          </a:p>
        </p:txBody>
      </p:sp>
      <p:sp>
        <p:nvSpPr>
          <p:cNvPr id="11" name="Text Placeholder 10"/>
          <p:cNvSpPr>
            <a:spLocks noGrp="1"/>
          </p:cNvSpPr>
          <p:nvPr>
            <p:ph type="body" idx="1"/>
          </p:nvPr>
        </p:nvSpPr>
        <p:spPr/>
        <p:txBody>
          <a:bodyPr/>
          <a:lstStyle/>
          <a:p>
            <a:r>
              <a:rPr lang="ar-EG" sz="3600" dirty="0"/>
              <a:t>ايو كيريو ذى كى ثيئو كى سوتيروس ايمون ايسو اخريستو </a:t>
            </a:r>
          </a:p>
        </p:txBody>
      </p:sp>
      <p:sp>
        <p:nvSpPr>
          <p:cNvPr id="12" name="Text Placeholder 11"/>
          <p:cNvSpPr>
            <a:spLocks noGrp="1"/>
          </p:cNvSpPr>
          <p:nvPr>
            <p:ph type="body" sz="quarter" idx="3"/>
          </p:nvPr>
        </p:nvSpPr>
        <p:spPr>
          <a:xfrm>
            <a:off x="0" y="5565236"/>
            <a:ext cx="9144000" cy="682357"/>
          </a:xfrm>
        </p:spPr>
        <p:txBody>
          <a:bodyPr/>
          <a:lstStyle/>
          <a:p>
            <a:r>
              <a:rPr lang="en-US" dirty="0"/>
              <a:t>`</a:t>
            </a:r>
            <a:r>
              <a:rPr lang="en-US" dirty="0" err="1"/>
              <a:t>vov</a:t>
            </a:r>
            <a:r>
              <a:rPr lang="en-US" dirty="0"/>
              <a:t> </a:t>
            </a:r>
            <a:r>
              <a:rPr lang="en-US" dirty="0" err="1"/>
              <a:t>kvriov</a:t>
            </a:r>
            <a:r>
              <a:rPr lang="en-US" dirty="0"/>
              <a:t> de </a:t>
            </a:r>
            <a:r>
              <a:rPr lang="en-US" dirty="0" err="1"/>
              <a:t>ke</a:t>
            </a:r>
            <a:r>
              <a:rPr lang="en-US" dirty="0"/>
              <a:t> 0eov </a:t>
            </a:r>
            <a:r>
              <a:rPr lang="en-US" dirty="0" err="1"/>
              <a:t>ke</a:t>
            </a:r>
            <a:r>
              <a:rPr lang="en-US" dirty="0"/>
              <a:t> cwt3roc `3mwn I3cov </a:t>
            </a:r>
            <a:r>
              <a:rPr lang="en-US" dirty="0" err="1"/>
              <a:t>Xrictov</a:t>
            </a:r>
            <a:endParaRPr lang="en-US" dirty="0"/>
          </a:p>
        </p:txBody>
      </p:sp>
    </p:spTree>
    <p:extLst>
      <p:ext uri="{BB962C8B-B14F-4D97-AF65-F5344CB8AC3E}">
        <p14:creationId xmlns:p14="http://schemas.microsoft.com/office/powerpoint/2010/main" val="1911008238"/>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82815"/>
            <a:ext cx="9144000" cy="782371"/>
          </a:xfrm>
        </p:spPr>
        <p:txBody>
          <a:bodyPr>
            <a:normAutofit/>
          </a:bodyPr>
          <a:lstStyle/>
          <a:p>
            <a:r>
              <a:rPr lang="ar-EG" sz="4400" dirty="0"/>
              <a:t>و شركة و عطية الروح القدس</a:t>
            </a:r>
            <a:endParaRPr lang="en-US" sz="4400" dirty="0"/>
          </a:p>
        </p:txBody>
      </p:sp>
      <p:sp>
        <p:nvSpPr>
          <p:cNvPr id="11" name="Text Placeholder 10"/>
          <p:cNvSpPr>
            <a:spLocks noGrp="1"/>
          </p:cNvSpPr>
          <p:nvPr>
            <p:ph type="body" idx="1"/>
          </p:nvPr>
        </p:nvSpPr>
        <p:spPr/>
        <p:txBody>
          <a:bodyPr/>
          <a:lstStyle/>
          <a:p>
            <a:r>
              <a:rPr lang="ar-EG" sz="4400" dirty="0"/>
              <a:t>كى اى كينونيا كى ايذوريا طو اجيو ابنفما توس </a:t>
            </a:r>
          </a:p>
        </p:txBody>
      </p:sp>
      <p:sp>
        <p:nvSpPr>
          <p:cNvPr id="12" name="Text Placeholder 11"/>
          <p:cNvSpPr>
            <a:spLocks noGrp="1"/>
          </p:cNvSpPr>
          <p:nvPr>
            <p:ph type="body" sz="quarter" idx="3"/>
          </p:nvPr>
        </p:nvSpPr>
        <p:spPr>
          <a:xfrm>
            <a:off x="0" y="5527136"/>
            <a:ext cx="9144000" cy="682357"/>
          </a:xfrm>
        </p:spPr>
        <p:txBody>
          <a:bodyPr/>
          <a:lstStyle/>
          <a:p>
            <a:r>
              <a:rPr lang="en-US" dirty="0" err="1"/>
              <a:t>ke</a:t>
            </a:r>
            <a:r>
              <a:rPr lang="en-US" dirty="0"/>
              <a:t> `3 </a:t>
            </a:r>
            <a:r>
              <a:rPr lang="en-US" dirty="0" err="1"/>
              <a:t>koinwni`a</a:t>
            </a:r>
            <a:r>
              <a:rPr lang="en-US" dirty="0"/>
              <a:t> </a:t>
            </a:r>
            <a:r>
              <a:rPr lang="en-US" dirty="0" err="1"/>
              <a:t>ke</a:t>
            </a:r>
            <a:r>
              <a:rPr lang="en-US" dirty="0"/>
              <a:t> `3dwrea tov </a:t>
            </a:r>
            <a:r>
              <a:rPr lang="en-US" dirty="0" err="1"/>
              <a:t>ajiov</a:t>
            </a:r>
            <a:r>
              <a:rPr lang="en-US" dirty="0"/>
              <a:t> `</a:t>
            </a:r>
            <a:r>
              <a:rPr lang="en-US" dirty="0" err="1"/>
              <a:t>pnevmatoc</a:t>
            </a:r>
            <a:endParaRPr lang="en-US" dirty="0"/>
          </a:p>
        </p:txBody>
      </p:sp>
    </p:spTree>
    <p:extLst>
      <p:ext uri="{BB962C8B-B14F-4D97-AF65-F5344CB8AC3E}">
        <p14:creationId xmlns:p14="http://schemas.microsoft.com/office/powerpoint/2010/main" val="1624138620"/>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تكون مع الاقدس الطوباوى ابينا البابا انبا تواضروس</a:t>
            </a:r>
            <a:br>
              <a:rPr lang="ar-EG" dirty="0"/>
            </a:br>
            <a:endParaRPr lang="en-US" dirty="0"/>
          </a:p>
        </p:txBody>
      </p:sp>
      <p:sp>
        <p:nvSpPr>
          <p:cNvPr id="11" name="Text Placeholder 10"/>
          <p:cNvSpPr>
            <a:spLocks noGrp="1"/>
          </p:cNvSpPr>
          <p:nvPr>
            <p:ph type="body" idx="1"/>
          </p:nvPr>
        </p:nvSpPr>
        <p:spPr/>
        <p:txBody>
          <a:bodyPr/>
          <a:lstStyle/>
          <a:p>
            <a:r>
              <a:rPr lang="ar-EG" dirty="0"/>
              <a:t>اى اي ميتاطو اجيو تاطو كى مكاريو تاطو باتروس ايمون بابا افا تواضروس</a:t>
            </a:r>
          </a:p>
        </p:txBody>
      </p:sp>
      <p:sp>
        <p:nvSpPr>
          <p:cNvPr id="12" name="Text Placeholder 11"/>
          <p:cNvSpPr>
            <a:spLocks noGrp="1"/>
          </p:cNvSpPr>
          <p:nvPr>
            <p:ph type="body" sz="quarter" idx="3"/>
          </p:nvPr>
        </p:nvSpPr>
        <p:spPr>
          <a:xfrm>
            <a:off x="0" y="5088986"/>
            <a:ext cx="9144000" cy="682357"/>
          </a:xfrm>
        </p:spPr>
        <p:txBody>
          <a:bodyPr/>
          <a:lstStyle/>
          <a:p>
            <a:r>
              <a:rPr lang="en-US" sz="2800" dirty="0"/>
              <a:t>`I `3metatov </a:t>
            </a:r>
            <a:r>
              <a:rPr lang="en-US" sz="2800" dirty="0" err="1"/>
              <a:t>ajiwtatov</a:t>
            </a:r>
            <a:r>
              <a:rPr lang="en-US" sz="2800" dirty="0"/>
              <a:t> </a:t>
            </a:r>
            <a:r>
              <a:rPr lang="en-US" sz="2800" dirty="0" err="1"/>
              <a:t>ke</a:t>
            </a:r>
            <a:r>
              <a:rPr lang="en-US" sz="2800" dirty="0"/>
              <a:t> </a:t>
            </a:r>
            <a:r>
              <a:rPr lang="en-US" sz="2800" dirty="0" err="1"/>
              <a:t>makariwtatov</a:t>
            </a:r>
            <a:r>
              <a:rPr lang="en-US" sz="2800" dirty="0"/>
              <a:t> </a:t>
            </a:r>
            <a:r>
              <a:rPr lang="en-US" sz="2800" dirty="0" err="1"/>
              <a:t>patroc</a:t>
            </a:r>
            <a:r>
              <a:rPr lang="en-US" sz="2800" dirty="0"/>
              <a:t> `3mwn papa ava :</a:t>
            </a:r>
            <a:r>
              <a:rPr lang="en-US" sz="2800" dirty="0" err="1"/>
              <a:t>e`odoroc</a:t>
            </a:r>
            <a:endParaRPr lang="en-US" sz="2800" dirty="0"/>
          </a:p>
        </p:txBody>
      </p:sp>
    </p:spTree>
    <p:extLst>
      <p:ext uri="{BB962C8B-B14F-4D97-AF65-F5344CB8AC3E}">
        <p14:creationId xmlns:p14="http://schemas.microsoft.com/office/powerpoint/2010/main" val="2737226204"/>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بابا و بطريرك المدينة العظمى الاسكندرية </a:t>
            </a:r>
            <a:endParaRPr lang="en-US" dirty="0"/>
          </a:p>
        </p:txBody>
      </p:sp>
      <p:sp>
        <p:nvSpPr>
          <p:cNvPr id="11" name="Text Placeholder 10"/>
          <p:cNvSpPr>
            <a:spLocks noGrp="1"/>
          </p:cNvSpPr>
          <p:nvPr>
            <p:ph type="body" idx="1"/>
          </p:nvPr>
        </p:nvSpPr>
        <p:spPr/>
        <p:txBody>
          <a:bodyPr/>
          <a:lstStyle/>
          <a:p>
            <a:r>
              <a:rPr lang="ar-EG" sz="4000" dirty="0"/>
              <a:t>بابا كى باتريارخو تيس ميغالو بوليؤس اليكسانيدرياس</a:t>
            </a:r>
          </a:p>
        </p:txBody>
      </p:sp>
      <p:sp>
        <p:nvSpPr>
          <p:cNvPr id="12" name="Text Placeholder 11"/>
          <p:cNvSpPr>
            <a:spLocks noGrp="1"/>
          </p:cNvSpPr>
          <p:nvPr>
            <p:ph type="body" sz="quarter" idx="3"/>
          </p:nvPr>
        </p:nvSpPr>
        <p:spPr>
          <a:xfrm>
            <a:off x="0" y="5469986"/>
            <a:ext cx="9144000" cy="682357"/>
          </a:xfrm>
        </p:spPr>
        <p:txBody>
          <a:bodyPr/>
          <a:lstStyle/>
          <a:p>
            <a:r>
              <a:rPr lang="en-US" sz="3200" dirty="0"/>
              <a:t>papa </a:t>
            </a:r>
            <a:r>
              <a:rPr lang="en-US" sz="3200" dirty="0" err="1"/>
              <a:t>ke</a:t>
            </a:r>
            <a:r>
              <a:rPr lang="en-US" sz="3200" dirty="0"/>
              <a:t> </a:t>
            </a:r>
            <a:r>
              <a:rPr lang="en-US" sz="3200" dirty="0" err="1"/>
              <a:t>patriarxov</a:t>
            </a:r>
            <a:r>
              <a:rPr lang="en-US" sz="3200" dirty="0"/>
              <a:t> t3c </a:t>
            </a:r>
            <a:r>
              <a:rPr lang="en-US" sz="3200" dirty="0" err="1"/>
              <a:t>mejalopolewc</a:t>
            </a:r>
            <a:r>
              <a:rPr lang="en-US" sz="3200" dirty="0"/>
              <a:t> Ale7an`driac</a:t>
            </a:r>
          </a:p>
        </p:txBody>
      </p:sp>
    </p:spTree>
    <p:extLst>
      <p:ext uri="{BB962C8B-B14F-4D97-AF65-F5344CB8AC3E}">
        <p14:creationId xmlns:p14="http://schemas.microsoft.com/office/powerpoint/2010/main" val="3070234411"/>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و كل كورة مصر و مدينة الهنا اورشليم</a:t>
            </a:r>
            <a:endParaRPr lang="en-US" dirty="0"/>
          </a:p>
        </p:txBody>
      </p:sp>
      <p:sp>
        <p:nvSpPr>
          <p:cNvPr id="11" name="Text Placeholder 10"/>
          <p:cNvSpPr>
            <a:spLocks noGrp="1"/>
          </p:cNvSpPr>
          <p:nvPr>
            <p:ph type="body" idx="1"/>
          </p:nvPr>
        </p:nvSpPr>
        <p:spPr/>
        <p:txBody>
          <a:bodyPr/>
          <a:lstStyle/>
          <a:p>
            <a:r>
              <a:rPr lang="ar-EG" dirty="0"/>
              <a:t>نيم اتخورا تيرس انكيمى نيم اتبوليس ام بنوتى ييروساليم</a:t>
            </a:r>
          </a:p>
        </p:txBody>
      </p:sp>
      <p:sp>
        <p:nvSpPr>
          <p:cNvPr id="12" name="Text Placeholder 11"/>
          <p:cNvSpPr>
            <a:spLocks noGrp="1"/>
          </p:cNvSpPr>
          <p:nvPr>
            <p:ph type="body" sz="quarter" idx="3"/>
          </p:nvPr>
        </p:nvSpPr>
        <p:spPr>
          <a:xfrm>
            <a:off x="0" y="5546186"/>
            <a:ext cx="9144000" cy="682357"/>
          </a:xfrm>
        </p:spPr>
        <p:txBody>
          <a:bodyPr/>
          <a:lstStyle/>
          <a:p>
            <a:r>
              <a:rPr lang="en-US" sz="3200" dirty="0" err="1"/>
              <a:t>nem</a:t>
            </a:r>
            <a:r>
              <a:rPr lang="en-US" sz="3200" dirty="0"/>
              <a:t> `</a:t>
            </a:r>
            <a:r>
              <a:rPr lang="en-US" sz="3200" dirty="0" err="1"/>
              <a:t>txwra</a:t>
            </a:r>
            <a:r>
              <a:rPr lang="en-US" sz="3200" dirty="0"/>
              <a:t> t3rc `nx3mi </a:t>
            </a:r>
            <a:r>
              <a:rPr lang="en-US" sz="3200" dirty="0" err="1"/>
              <a:t>nem</a:t>
            </a:r>
            <a:r>
              <a:rPr lang="en-US" sz="3200" dirty="0"/>
              <a:t> `</a:t>
            </a:r>
            <a:r>
              <a:rPr lang="en-US" sz="3200" dirty="0" err="1"/>
              <a:t>tpolic</a:t>
            </a:r>
            <a:r>
              <a:rPr lang="en-US" sz="3200" dirty="0"/>
              <a:t> `mpennov5 </a:t>
            </a:r>
            <a:r>
              <a:rPr lang="en-US" sz="3200" dirty="0" err="1"/>
              <a:t>ierovcalim</a:t>
            </a:r>
            <a:r>
              <a:rPr lang="en-US" sz="3200" dirty="0"/>
              <a:t> </a:t>
            </a:r>
          </a:p>
        </p:txBody>
      </p:sp>
    </p:spTree>
    <p:extLst>
      <p:ext uri="{BB962C8B-B14F-4D97-AF65-F5344CB8AC3E}">
        <p14:creationId xmlns:p14="http://schemas.microsoft.com/office/powerpoint/2010/main" val="16294056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والثيران وربوات الحملان السمان هكذا فلتكن ذبيحاً أمامك اليوم وتكمل حلفك فإنه لا خزى للمتوكلين عليك</a:t>
            </a:r>
            <a:endParaRPr lang="en-US" dirty="0"/>
          </a:p>
        </p:txBody>
      </p:sp>
    </p:spTree>
    <p:extLst>
      <p:ext uri="{BB962C8B-B14F-4D97-AF65-F5344CB8AC3E}">
        <p14:creationId xmlns:p14="http://schemas.microsoft.com/office/powerpoint/2010/main" val="2347375286"/>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82815"/>
            <a:ext cx="9144000" cy="782371"/>
          </a:xfrm>
        </p:spPr>
        <p:txBody>
          <a:bodyPr>
            <a:normAutofit fontScale="90000"/>
          </a:bodyPr>
          <a:lstStyle/>
          <a:p>
            <a:r>
              <a:rPr lang="ar-EG" dirty="0"/>
              <a:t>و الخمس مدن الغربية و ليبيا و النوبة و الحبشة و افريقيا</a:t>
            </a:r>
            <a:endParaRPr lang="en-US" dirty="0"/>
          </a:p>
        </p:txBody>
      </p:sp>
      <p:sp>
        <p:nvSpPr>
          <p:cNvPr id="11" name="Text Placeholder 10"/>
          <p:cNvSpPr>
            <a:spLocks noGrp="1"/>
          </p:cNvSpPr>
          <p:nvPr>
            <p:ph type="body" idx="1"/>
          </p:nvPr>
        </p:nvSpPr>
        <p:spPr/>
        <p:txBody>
          <a:bodyPr/>
          <a:lstStyle/>
          <a:p>
            <a:r>
              <a:rPr lang="ar-EG" dirty="0"/>
              <a:t>نيم تى ايمفاكى ام بى مينت نيم تى ليبيا نيم نوبيا نيم نى ايثافش نيم افريكيا</a:t>
            </a:r>
          </a:p>
        </p:txBody>
      </p:sp>
      <p:sp>
        <p:nvSpPr>
          <p:cNvPr id="12" name="Text Placeholder 11"/>
          <p:cNvSpPr>
            <a:spLocks noGrp="1"/>
          </p:cNvSpPr>
          <p:nvPr>
            <p:ph type="body" sz="quarter" idx="3"/>
          </p:nvPr>
        </p:nvSpPr>
        <p:spPr>
          <a:xfrm>
            <a:off x="0" y="5203286"/>
            <a:ext cx="9144000" cy="682357"/>
          </a:xfrm>
        </p:spPr>
        <p:txBody>
          <a:bodyPr/>
          <a:lstStyle/>
          <a:p>
            <a:r>
              <a:rPr lang="pt-BR" sz="2800" dirty="0"/>
              <a:t>nem 5e`mbaki `mpement nem 5lvbia nem novbia nem ni`e0av2 nem a4rikia</a:t>
            </a:r>
          </a:p>
        </p:txBody>
      </p:sp>
    </p:spTree>
    <p:extLst>
      <p:ext uri="{BB962C8B-B14F-4D97-AF65-F5344CB8AC3E}">
        <p14:creationId xmlns:p14="http://schemas.microsoft.com/office/powerpoint/2010/main" val="184927549"/>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و القديس المغبوط الكلى الاكرام ابينا انبا دانيال</a:t>
            </a:r>
            <a:br>
              <a:rPr lang="ar-EG" dirty="0"/>
            </a:br>
            <a:endParaRPr lang="en-US" dirty="0"/>
          </a:p>
        </p:txBody>
      </p:sp>
      <p:sp>
        <p:nvSpPr>
          <p:cNvPr id="11" name="Text Placeholder 10"/>
          <p:cNvSpPr>
            <a:spLocks noGrp="1"/>
          </p:cNvSpPr>
          <p:nvPr>
            <p:ph type="body" idx="1"/>
          </p:nvPr>
        </p:nvSpPr>
        <p:spPr/>
        <p:txBody>
          <a:bodyPr/>
          <a:lstStyle/>
          <a:p>
            <a:r>
              <a:rPr lang="ar-EG" dirty="0"/>
              <a:t>كى تو اجيوس كى مكاريو ايزيسيموتاتو تو باتروس ايمون افا دانيال</a:t>
            </a:r>
          </a:p>
        </p:txBody>
      </p:sp>
      <p:sp>
        <p:nvSpPr>
          <p:cNvPr id="12" name="Text Placeholder 11"/>
          <p:cNvSpPr>
            <a:spLocks noGrp="1"/>
          </p:cNvSpPr>
          <p:nvPr>
            <p:ph type="body" sz="quarter" idx="3"/>
          </p:nvPr>
        </p:nvSpPr>
        <p:spPr>
          <a:xfrm>
            <a:off x="0" y="5127086"/>
            <a:ext cx="9144000" cy="682357"/>
          </a:xfrm>
        </p:spPr>
        <p:txBody>
          <a:bodyPr/>
          <a:lstStyle/>
          <a:p>
            <a:r>
              <a:rPr lang="en-US" sz="2800" dirty="0" err="1"/>
              <a:t>ke</a:t>
            </a:r>
            <a:r>
              <a:rPr lang="en-US" sz="2800" dirty="0"/>
              <a:t> tov </a:t>
            </a:r>
            <a:r>
              <a:rPr lang="en-US" sz="2800" dirty="0" err="1"/>
              <a:t>ajioc</a:t>
            </a:r>
            <a:r>
              <a:rPr lang="en-US" sz="2800" dirty="0"/>
              <a:t> </a:t>
            </a:r>
            <a:r>
              <a:rPr lang="en-US" sz="2800" dirty="0" err="1"/>
              <a:t>ke</a:t>
            </a:r>
            <a:r>
              <a:rPr lang="en-US" sz="2800" dirty="0"/>
              <a:t> </a:t>
            </a:r>
            <a:r>
              <a:rPr lang="en-US" sz="2800" dirty="0" err="1"/>
              <a:t>makariov</a:t>
            </a:r>
            <a:r>
              <a:rPr lang="en-US" sz="2800" dirty="0"/>
              <a:t>  `</a:t>
            </a:r>
            <a:r>
              <a:rPr lang="en-US" sz="2800" dirty="0" err="1"/>
              <a:t>edecimwtatov</a:t>
            </a:r>
            <a:r>
              <a:rPr lang="en-US" sz="2800" dirty="0"/>
              <a:t> tov </a:t>
            </a:r>
            <a:r>
              <a:rPr lang="en-US" sz="2800" dirty="0" err="1"/>
              <a:t>patroc</a:t>
            </a:r>
            <a:r>
              <a:rPr lang="en-US" sz="2800" dirty="0"/>
              <a:t> `3mwn </a:t>
            </a:r>
            <a:r>
              <a:rPr lang="en-US" sz="2800" dirty="0" err="1"/>
              <a:t>abba</a:t>
            </a:r>
            <a:r>
              <a:rPr lang="en-US" sz="2800" dirty="0"/>
              <a:t> Dani3l</a:t>
            </a:r>
          </a:p>
        </p:txBody>
      </p:sp>
    </p:spTree>
    <p:extLst>
      <p:ext uri="{BB962C8B-B14F-4D97-AF65-F5344CB8AC3E}">
        <p14:creationId xmlns:p14="http://schemas.microsoft.com/office/powerpoint/2010/main" val="2476547539"/>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مطراننا الارثوذكسى الذى لهذه المدينة و تخومها</a:t>
            </a:r>
            <a:br>
              <a:rPr lang="ar-EG" dirty="0"/>
            </a:br>
            <a:endParaRPr lang="en-US" dirty="0"/>
          </a:p>
        </p:txBody>
      </p:sp>
      <p:sp>
        <p:nvSpPr>
          <p:cNvPr id="11" name="Text Placeholder 10"/>
          <p:cNvSpPr>
            <a:spLocks noGrp="1"/>
          </p:cNvSpPr>
          <p:nvPr>
            <p:ph type="body" idx="1"/>
          </p:nvPr>
        </p:nvSpPr>
        <p:spPr/>
        <p:txBody>
          <a:bodyPr/>
          <a:lstStyle/>
          <a:p>
            <a:r>
              <a:rPr lang="ar-EG" dirty="0"/>
              <a:t>اورثوذكسو ايمون امتروبوليتيس بوليئوس تافتيس كى تون اوريؤنافتيس</a:t>
            </a:r>
          </a:p>
        </p:txBody>
      </p:sp>
      <p:sp>
        <p:nvSpPr>
          <p:cNvPr id="12" name="Text Placeholder 11"/>
          <p:cNvSpPr>
            <a:spLocks noGrp="1"/>
          </p:cNvSpPr>
          <p:nvPr>
            <p:ph type="body" sz="quarter" idx="3"/>
          </p:nvPr>
        </p:nvSpPr>
        <p:spPr>
          <a:xfrm>
            <a:off x="0" y="5165186"/>
            <a:ext cx="9144000" cy="682357"/>
          </a:xfrm>
        </p:spPr>
        <p:txBody>
          <a:bodyPr/>
          <a:lstStyle/>
          <a:p>
            <a:r>
              <a:rPr lang="en-US" sz="3200" dirty="0"/>
              <a:t>or0odo7ov `3mwn </a:t>
            </a:r>
            <a:r>
              <a:rPr lang="en-US" sz="2400" dirty="0"/>
              <a:t>`</a:t>
            </a:r>
            <a:r>
              <a:rPr lang="en-US" sz="1400" dirty="0">
                <a:effectLst/>
                <a:latin typeface="Athanasius" pitchFamily="2" charset="0"/>
                <a:ea typeface="Times New Roman" panose="02020603050405020304" pitchFamily="18" charset="0"/>
                <a:cs typeface="Arial" panose="020B0604020202020204" pitchFamily="34" charset="0"/>
              </a:rPr>
              <a:t> </a:t>
            </a:r>
            <a:r>
              <a:rPr lang="en-US" sz="3200" dirty="0" err="1">
                <a:effectLst/>
                <a:latin typeface="Athanasius" pitchFamily="2" charset="0"/>
                <a:ea typeface="Times New Roman" panose="02020603050405020304" pitchFamily="18" charset="0"/>
                <a:cs typeface="Arial" panose="020B0604020202020204" pitchFamily="34" charset="0"/>
              </a:rPr>
              <a:t>mmhtropolithc</a:t>
            </a:r>
            <a:r>
              <a:rPr lang="en-US" sz="3200" dirty="0">
                <a:effectLst/>
                <a:latin typeface="Athanasius" pitchFamily="2" charset="0"/>
                <a:ea typeface="Times New Roman" panose="02020603050405020304" pitchFamily="18" charset="0"/>
                <a:cs typeface="Arial" panose="020B0604020202020204" pitchFamily="34" charset="0"/>
              </a:rPr>
              <a:t> </a:t>
            </a:r>
            <a:r>
              <a:rPr lang="ar-EG" sz="3200" dirty="0">
                <a:effectLst/>
                <a:latin typeface="Athanasius" pitchFamily="2" charset="0"/>
                <a:ea typeface="Times New Roman" panose="02020603050405020304" pitchFamily="18" charset="0"/>
                <a:cs typeface="Arial" panose="020B0604020202020204" pitchFamily="34" charset="0"/>
              </a:rPr>
              <a:t> </a:t>
            </a:r>
            <a:r>
              <a:rPr lang="en-US" sz="3200" dirty="0"/>
              <a:t>t3c </a:t>
            </a:r>
            <a:r>
              <a:rPr lang="en-US" sz="3200" dirty="0" err="1"/>
              <a:t>polewc</a:t>
            </a:r>
            <a:r>
              <a:rPr lang="en-US" sz="3200" dirty="0"/>
              <a:t> tavt3c </a:t>
            </a:r>
            <a:r>
              <a:rPr lang="en-US" sz="3200" dirty="0" err="1"/>
              <a:t>ke</a:t>
            </a:r>
            <a:r>
              <a:rPr lang="en-US" sz="3200" dirty="0"/>
              <a:t> </a:t>
            </a:r>
            <a:r>
              <a:rPr lang="en-US" sz="3200" dirty="0" err="1"/>
              <a:t>twn</a:t>
            </a:r>
            <a:r>
              <a:rPr lang="en-US" sz="3200" dirty="0"/>
              <a:t> `oriwnavt3c</a:t>
            </a:r>
          </a:p>
        </p:txBody>
      </p:sp>
    </p:spTree>
    <p:extLst>
      <p:ext uri="{BB962C8B-B14F-4D97-AF65-F5344CB8AC3E}">
        <p14:creationId xmlns:p14="http://schemas.microsoft.com/office/powerpoint/2010/main" val="3640587893"/>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400" dirty="0"/>
              <a:t>فليكن الإكليروس وكل الشعب معافين في الرب</a:t>
            </a:r>
            <a:endParaRPr lang="en-US" sz="4400" dirty="0"/>
          </a:p>
        </p:txBody>
      </p:sp>
      <p:sp>
        <p:nvSpPr>
          <p:cNvPr id="11" name="Text Placeholder 10"/>
          <p:cNvSpPr>
            <a:spLocks noGrp="1"/>
          </p:cNvSpPr>
          <p:nvPr>
            <p:ph type="body" idx="1"/>
          </p:nvPr>
        </p:nvSpPr>
        <p:spPr/>
        <p:txBody>
          <a:bodyPr/>
          <a:lstStyle/>
          <a:p>
            <a:r>
              <a:rPr lang="ar-EG" dirty="0"/>
              <a:t>ماري بي إكليروس نيم بي لاؤس تيرف أوجاي خين إبشويس</a:t>
            </a:r>
          </a:p>
        </p:txBody>
      </p:sp>
      <p:sp>
        <p:nvSpPr>
          <p:cNvPr id="12" name="Text Placeholder 11"/>
          <p:cNvSpPr>
            <a:spLocks noGrp="1"/>
          </p:cNvSpPr>
          <p:nvPr>
            <p:ph type="body" sz="quarter" idx="3"/>
          </p:nvPr>
        </p:nvSpPr>
        <p:spPr>
          <a:xfrm>
            <a:off x="0" y="5548457"/>
            <a:ext cx="9144000" cy="682357"/>
          </a:xfrm>
        </p:spPr>
        <p:txBody>
          <a:bodyPr/>
          <a:lstStyle/>
          <a:p>
            <a:r>
              <a:rPr lang="en-US" sz="3200" dirty="0"/>
              <a:t>Mare </a:t>
            </a:r>
            <a:r>
              <a:rPr lang="en-US" sz="3200" dirty="0" err="1"/>
              <a:t>pi`klhroc</a:t>
            </a:r>
            <a:r>
              <a:rPr lang="en-US" sz="3200" dirty="0"/>
              <a:t> </a:t>
            </a:r>
            <a:r>
              <a:rPr lang="en-US" sz="3200" dirty="0" err="1"/>
              <a:t>nem</a:t>
            </a:r>
            <a:r>
              <a:rPr lang="en-US" sz="3200" dirty="0"/>
              <a:t> </a:t>
            </a:r>
            <a:r>
              <a:rPr lang="en-US" sz="3200" dirty="0" err="1"/>
              <a:t>pilaoc</a:t>
            </a:r>
            <a:r>
              <a:rPr lang="en-US" sz="3200" dirty="0"/>
              <a:t> </a:t>
            </a:r>
            <a:r>
              <a:rPr lang="en-US" sz="3200" dirty="0" err="1"/>
              <a:t>thrf</a:t>
            </a:r>
            <a:r>
              <a:rPr lang="en-US" sz="3200" dirty="0"/>
              <a:t> </a:t>
            </a:r>
            <a:r>
              <a:rPr lang="en-US" sz="3200" dirty="0" err="1"/>
              <a:t>oujai</a:t>
            </a:r>
            <a:r>
              <a:rPr lang="en-US" sz="3200" dirty="0"/>
              <a:t> '</a:t>
            </a:r>
            <a:r>
              <a:rPr lang="en-US" sz="3200" dirty="0" err="1"/>
              <a:t>en</a:t>
            </a:r>
            <a:r>
              <a:rPr lang="en-US" sz="3200" dirty="0"/>
              <a:t> ~P_</a:t>
            </a:r>
          </a:p>
        </p:txBody>
      </p:sp>
    </p:spTree>
    <p:extLst>
      <p:ext uri="{BB962C8B-B14F-4D97-AF65-F5344CB8AC3E}">
        <p14:creationId xmlns:p14="http://schemas.microsoft.com/office/powerpoint/2010/main" val="2127855329"/>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5400" dirty="0"/>
              <a:t>آمين يكون </a:t>
            </a:r>
            <a:endParaRPr lang="en-US" sz="5400" dirty="0"/>
          </a:p>
        </p:txBody>
      </p:sp>
      <p:sp>
        <p:nvSpPr>
          <p:cNvPr id="11" name="Text Placeholder 10"/>
          <p:cNvSpPr>
            <a:spLocks noGrp="1"/>
          </p:cNvSpPr>
          <p:nvPr>
            <p:ph type="body" idx="1"/>
          </p:nvPr>
        </p:nvSpPr>
        <p:spPr/>
        <p:txBody>
          <a:bodyPr/>
          <a:lstStyle/>
          <a:p>
            <a:r>
              <a:rPr lang="ar-EG" sz="4800" dirty="0"/>
              <a:t>جي آمين إس إيشوبي</a:t>
            </a:r>
          </a:p>
        </p:txBody>
      </p:sp>
      <p:sp>
        <p:nvSpPr>
          <p:cNvPr id="12" name="Text Placeholder 11"/>
          <p:cNvSpPr>
            <a:spLocks noGrp="1"/>
          </p:cNvSpPr>
          <p:nvPr>
            <p:ph type="body" sz="quarter" idx="3"/>
          </p:nvPr>
        </p:nvSpPr>
        <p:spPr>
          <a:xfrm>
            <a:off x="-1" y="5415107"/>
            <a:ext cx="9144000" cy="682357"/>
          </a:xfrm>
        </p:spPr>
        <p:txBody>
          <a:bodyPr/>
          <a:lstStyle/>
          <a:p>
            <a:r>
              <a:rPr lang="en-US" sz="5400" dirty="0"/>
              <a:t>je `</a:t>
            </a:r>
            <a:r>
              <a:rPr lang="en-US" sz="5400" dirty="0" err="1"/>
              <a:t>amhn</a:t>
            </a:r>
            <a:r>
              <a:rPr lang="en-US" sz="5400" dirty="0"/>
              <a:t> </a:t>
            </a:r>
            <a:r>
              <a:rPr lang="en-US" sz="5400" dirty="0" err="1"/>
              <a:t>ec`ewpi</a:t>
            </a:r>
            <a:endParaRPr lang="en-US" sz="5400" dirty="0"/>
          </a:p>
        </p:txBody>
      </p:sp>
    </p:spTree>
    <p:extLst>
      <p:ext uri="{BB962C8B-B14F-4D97-AF65-F5344CB8AC3E}">
        <p14:creationId xmlns:p14="http://schemas.microsoft.com/office/powerpoint/2010/main" val="1415218385"/>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nSpc>
                <a:spcPct val="100000"/>
              </a:lnSpc>
              <a:spcBef>
                <a:spcPts val="0"/>
              </a:spcBef>
              <a:defRPr/>
            </a:pPr>
            <a:r>
              <a:rPr lang="ar-EG" sz="9600" kern="10" dirty="0">
                <a:ln w="9525">
                  <a:noFill/>
                  <a:round/>
                  <a:headEnd/>
                  <a:tailEnd/>
                </a:ln>
                <a:solidFill>
                  <a:srgbClr val="FFC000"/>
                </a:solidFill>
                <a:latin typeface="Times New Roman"/>
                <a:cs typeface="Times New Roman"/>
              </a:rPr>
              <a:t>الـبـولـــس</a:t>
            </a:r>
            <a:endParaRPr lang="ar-EG" sz="9600" dirty="0">
              <a:solidFill>
                <a:srgbClr val="FFC000"/>
              </a:solidFill>
            </a:endParaRPr>
          </a:p>
        </p:txBody>
      </p:sp>
      <p:sp>
        <p:nvSpPr>
          <p:cNvPr id="3" name="Rectangle 2">
            <a:hlinkClick r:id="rId2" action="ppaction://hlinksldjump"/>
          </p:cNvPr>
          <p:cNvSpPr/>
          <p:nvPr/>
        </p:nvSpPr>
        <p:spPr>
          <a:xfrm>
            <a:off x="7714602" y="3936893"/>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60305" y="3936893"/>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17825740"/>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90D2-3C6E-4753-A76C-BF822B52B366}"/>
              </a:ext>
            </a:extLst>
          </p:cNvPr>
          <p:cNvSpPr>
            <a:spLocks noGrp="1"/>
          </p:cNvSpPr>
          <p:nvPr>
            <p:ph type="title"/>
          </p:nvPr>
        </p:nvSpPr>
        <p:spPr/>
        <p:txBody>
          <a:bodyPr/>
          <a:lstStyle/>
          <a:p>
            <a:r>
              <a:rPr lang="ar-EG" dirty="0"/>
              <a:t>وأنا أعلمكم يا اخوتي أن الإنجيل الذى بشرتكم به هو الذى قبلتموه . هذا الذى أنتم ثابتون منه ، هذا الذى أيضاً خلصتم من قبله . </a:t>
            </a:r>
            <a:endParaRPr lang="en-US" dirty="0"/>
          </a:p>
        </p:txBody>
      </p:sp>
    </p:spTree>
    <p:extLst>
      <p:ext uri="{BB962C8B-B14F-4D97-AF65-F5344CB8AC3E}">
        <p14:creationId xmlns:p14="http://schemas.microsoft.com/office/powerpoint/2010/main" val="415529492"/>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fontScale="90000"/>
          </a:bodyPr>
          <a:lstStyle/>
          <a:p>
            <a:r>
              <a:rPr lang="ar-EG" dirty="0"/>
              <a:t>. لأني بالكلام بشرتكم إن كنتم تتمسكون به ، و إلا فباطل قد آمنتم . لأني سلمت إليكم أولاً ما قد أخذته : أن المسيح مات عن خطايانا كما في الكتب ، </a:t>
            </a:r>
            <a:endParaRPr lang="en-US" dirty="0"/>
          </a:p>
        </p:txBody>
      </p:sp>
    </p:spTree>
    <p:extLst>
      <p:ext uri="{BB962C8B-B14F-4D97-AF65-F5344CB8AC3E}">
        <p14:creationId xmlns:p14="http://schemas.microsoft.com/office/powerpoint/2010/main" val="1413801849"/>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lstStyle/>
          <a:p>
            <a:r>
              <a:rPr lang="ar-EG" dirty="0"/>
              <a:t>وأنه دفن ، وأنه قام في اليوم الثالث كما في الكتب ، وأنه ظهر لصفا ، ثم</a:t>
            </a:r>
            <a:endParaRPr lang="en-US" dirty="0"/>
          </a:p>
        </p:txBody>
      </p:sp>
    </p:spTree>
    <p:extLst>
      <p:ext uri="{BB962C8B-B14F-4D97-AF65-F5344CB8AC3E}">
        <p14:creationId xmlns:p14="http://schemas.microsoft.com/office/powerpoint/2010/main" val="540355863"/>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fontScale="90000"/>
          </a:bodyPr>
          <a:lstStyle/>
          <a:p>
            <a:r>
              <a:rPr lang="ar-EG" dirty="0"/>
              <a:t>ظهر </a:t>
            </a:r>
            <a:r>
              <a:rPr lang="ar-EG" dirty="0" err="1"/>
              <a:t>للإثنى</a:t>
            </a:r>
            <a:r>
              <a:rPr lang="ar-EG" dirty="0"/>
              <a:t> عشر ، ومن بعدهم لأكثر من خمسمائة أخ معاً أكثرهم باق أحياء إلى الآن و منهم من قد رقد . ثم ظهر ليعقوب . ثم تراءى لسائر الرسل </a:t>
            </a:r>
            <a:endParaRPr lang="en-US" dirty="0"/>
          </a:p>
        </p:txBody>
      </p:sp>
    </p:spTree>
    <p:extLst>
      <p:ext uri="{BB962C8B-B14F-4D97-AF65-F5344CB8AC3E}">
        <p14:creationId xmlns:p14="http://schemas.microsoft.com/office/powerpoint/2010/main" val="244440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 إيني إن أوو مو أوو : إيفول خين أوو بيتـرا : أف إتسو إمبيف لاؤس : إن إهري هي إبشافيه.</a:t>
            </a:r>
          </a:p>
        </p:txBody>
      </p:sp>
      <p:sp>
        <p:nvSpPr>
          <p:cNvPr id="6" name="Text Placeholder 5"/>
          <p:cNvSpPr>
            <a:spLocks noGrp="1"/>
          </p:cNvSpPr>
          <p:nvPr>
            <p:ph type="body" sz="quarter" idx="11"/>
          </p:nvPr>
        </p:nvSpPr>
        <p:spPr/>
        <p:txBody>
          <a:bodyPr/>
          <a:lstStyle/>
          <a:p>
            <a:r>
              <a:rPr lang="ar-EG" dirty="0"/>
              <a:t>أخرج مـاءً : من صخرة : وسقى شعبه : في البرية.</a:t>
            </a:r>
          </a:p>
        </p:txBody>
      </p:sp>
      <p:sp>
        <p:nvSpPr>
          <p:cNvPr id="7" name="Text Placeholder 6"/>
          <p:cNvSpPr>
            <a:spLocks noGrp="1"/>
          </p:cNvSpPr>
          <p:nvPr>
            <p:ph type="body" sz="quarter" idx="12"/>
          </p:nvPr>
        </p:nvSpPr>
        <p:spPr>
          <a:xfrm>
            <a:off x="0" y="3888309"/>
            <a:ext cx="9144000" cy="1387974"/>
          </a:xfrm>
        </p:spPr>
        <p:txBody>
          <a:bodyPr/>
          <a:lstStyle/>
          <a:p>
            <a:r>
              <a:rPr lang="en-US" dirty="0"/>
              <a:t>~A4`ini `</a:t>
            </a:r>
            <a:r>
              <a:rPr lang="en-US" dirty="0" err="1"/>
              <a:t>novmwov</a:t>
            </a:r>
            <a:r>
              <a:rPr lang="en-US" dirty="0"/>
              <a:t> : `</a:t>
            </a:r>
            <a:r>
              <a:rPr lang="en-US" dirty="0" err="1"/>
              <a:t>ebol</a:t>
            </a:r>
            <a:r>
              <a:rPr lang="en-US" dirty="0"/>
              <a:t> </a:t>
            </a:r>
            <a:r>
              <a:rPr lang="en-US" dirty="0" err="1"/>
              <a:t>qen</a:t>
            </a:r>
            <a:r>
              <a:rPr lang="en-US" dirty="0"/>
              <a:t> </a:t>
            </a:r>
            <a:r>
              <a:rPr lang="en-US" dirty="0" err="1"/>
              <a:t>ovpetra</a:t>
            </a:r>
            <a:r>
              <a:rPr lang="en-US" dirty="0"/>
              <a:t> : a4`tco `mpe4laoc : `n`hr3i hi `p2a4e.</a:t>
            </a:r>
          </a:p>
        </p:txBody>
      </p:sp>
    </p:spTree>
    <p:extLst>
      <p:ext uri="{BB962C8B-B14F-4D97-AF65-F5344CB8AC3E}">
        <p14:creationId xmlns:p14="http://schemas.microsoft.com/office/powerpoint/2010/main" val="33424502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والآن نتبعك بكل قلوبنا وننقيك ونبتغى وجهك، فلا تخزنا بل إصنع معنا رحمة كدعتك وككثرة رحمتك. وأنقذنا كحسب عجائبك وأعط المجد لإسمك يا رب وليخجل جميع الذين يطلبون الشر لعبيدك وليخزوا من كل قوتهم</a:t>
            </a:r>
            <a:endParaRPr lang="en-US" dirty="0"/>
          </a:p>
        </p:txBody>
      </p:sp>
    </p:spTree>
    <p:extLst>
      <p:ext uri="{BB962C8B-B14F-4D97-AF65-F5344CB8AC3E}">
        <p14:creationId xmlns:p14="http://schemas.microsoft.com/office/powerpoint/2010/main" val="2653452219"/>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fontScale="90000"/>
          </a:bodyPr>
          <a:lstStyle/>
          <a:p>
            <a:r>
              <a:rPr lang="ar-EG" dirty="0"/>
              <a:t>. وفى آخر جميعهم أنا الذى مثل السقط ظهر لي أيضاً . وأنا أصغر الرسل كلهم ، و لست أهلاً لأن أدعى رسولاً لأني اضطهدت كنيسة الله . </a:t>
            </a:r>
            <a:endParaRPr lang="en-US" dirty="0"/>
          </a:p>
        </p:txBody>
      </p:sp>
    </p:spTree>
    <p:extLst>
      <p:ext uri="{BB962C8B-B14F-4D97-AF65-F5344CB8AC3E}">
        <p14:creationId xmlns:p14="http://schemas.microsoft.com/office/powerpoint/2010/main" val="1455218694"/>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lstStyle/>
          <a:p>
            <a:r>
              <a:rPr lang="ar-EG" dirty="0"/>
              <a:t>و بنعمة الله صرت إلى ما أنا عليه . و نعمته </a:t>
            </a:r>
            <a:r>
              <a:rPr lang="ar-EG" dirty="0" err="1"/>
              <a:t>التى</a:t>
            </a:r>
            <a:r>
              <a:rPr lang="ar-EG" dirty="0"/>
              <a:t> فيّ ليست باطلة بل قد تعبت أكثر من جميعهم ، ولكن لا أنا بل نعمة الله </a:t>
            </a:r>
            <a:r>
              <a:rPr lang="ar-EG" dirty="0" err="1"/>
              <a:t>التى</a:t>
            </a:r>
            <a:r>
              <a:rPr lang="ar-EG" dirty="0"/>
              <a:t> معي . </a:t>
            </a:r>
            <a:endParaRPr lang="en-US" dirty="0"/>
          </a:p>
        </p:txBody>
      </p:sp>
    </p:spTree>
    <p:extLst>
      <p:ext uri="{BB962C8B-B14F-4D97-AF65-F5344CB8AC3E}">
        <p14:creationId xmlns:p14="http://schemas.microsoft.com/office/powerpoint/2010/main" val="1814460661"/>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a:bodyPr>
          <a:lstStyle/>
          <a:p>
            <a:r>
              <a:rPr lang="ar-EG" dirty="0"/>
              <a:t>فسواء كنت أنا أم أولئك فهكذا نبشر وهكذا آمنتم . ولكن إن كان يكرز بالمسيح أنه</a:t>
            </a:r>
            <a:endParaRPr lang="en-US" dirty="0"/>
          </a:p>
        </p:txBody>
      </p:sp>
    </p:spTree>
    <p:extLst>
      <p:ext uri="{BB962C8B-B14F-4D97-AF65-F5344CB8AC3E}">
        <p14:creationId xmlns:p14="http://schemas.microsoft.com/office/powerpoint/2010/main" val="4043563016"/>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lstStyle/>
          <a:p>
            <a:r>
              <a:rPr lang="ar-EG" dirty="0"/>
              <a:t>قام من الأموات ، فكيف صار بينكم قوم يقولون أنه ليس قيامة للأموات ؟ فإن لم تكن قيامة للأموات فالمسيح إذاً لم يقم . </a:t>
            </a:r>
            <a:endParaRPr lang="en-US" dirty="0"/>
          </a:p>
        </p:txBody>
      </p:sp>
    </p:spTree>
    <p:extLst>
      <p:ext uri="{BB962C8B-B14F-4D97-AF65-F5344CB8AC3E}">
        <p14:creationId xmlns:p14="http://schemas.microsoft.com/office/powerpoint/2010/main" val="1643204545"/>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lstStyle/>
          <a:p>
            <a:r>
              <a:rPr lang="ar-EG" dirty="0"/>
              <a:t>وان كان المسيح لم يقم فكرازتنا باطلة ، وباطل أيضاً إيمانكم . ونوجد نحن أيضاً شهود زور لله ، حيث قد شهدنا على الله انه قد أقام المسيح </a:t>
            </a:r>
            <a:endParaRPr lang="en-US" dirty="0"/>
          </a:p>
        </p:txBody>
      </p:sp>
    </p:spTree>
    <p:extLst>
      <p:ext uri="{BB962C8B-B14F-4D97-AF65-F5344CB8AC3E}">
        <p14:creationId xmlns:p14="http://schemas.microsoft.com/office/powerpoint/2010/main" val="3576191062"/>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fontScale="90000"/>
          </a:bodyPr>
          <a:lstStyle/>
          <a:p>
            <a:r>
              <a:rPr lang="ar-EG" dirty="0"/>
              <a:t>وهو لم يقمه إن كان الأموات لا يقومون . فإن كان الأموات لا يقومون فلا يكون المسيح قام أيضا . وإن كان المسيح لم يقم فباطل هو إيمانكم، </a:t>
            </a:r>
            <a:endParaRPr lang="en-US" dirty="0"/>
          </a:p>
        </p:txBody>
      </p:sp>
    </p:spTree>
    <p:extLst>
      <p:ext uri="{BB962C8B-B14F-4D97-AF65-F5344CB8AC3E}">
        <p14:creationId xmlns:p14="http://schemas.microsoft.com/office/powerpoint/2010/main" val="3207331805"/>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a:bodyPr>
          <a:lstStyle/>
          <a:p>
            <a:r>
              <a:rPr lang="ar-EG" dirty="0"/>
              <a:t>وأنتم بعد تحت خطاياكم . أو لعل الذين رقدوا في المسيح قد هلكوا ؟ . وإن كنا في هذه</a:t>
            </a:r>
            <a:endParaRPr lang="en-US" dirty="0"/>
          </a:p>
        </p:txBody>
      </p:sp>
    </p:spTree>
    <p:extLst>
      <p:ext uri="{BB962C8B-B14F-4D97-AF65-F5344CB8AC3E}">
        <p14:creationId xmlns:p14="http://schemas.microsoft.com/office/powerpoint/2010/main" val="1594628963"/>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lstStyle/>
          <a:p>
            <a:r>
              <a:rPr lang="ar-EG" dirty="0"/>
              <a:t> الحياة فقط نرجو المسيح فنحن أشقى جميع الناس. والآن قد قام المسيح من بين الموت ، كذلك بإنسان آخر تكون قيامة الأموات . </a:t>
            </a:r>
            <a:endParaRPr lang="en-US" dirty="0"/>
          </a:p>
        </p:txBody>
      </p:sp>
    </p:spTree>
    <p:extLst>
      <p:ext uri="{BB962C8B-B14F-4D97-AF65-F5344CB8AC3E}">
        <p14:creationId xmlns:p14="http://schemas.microsoft.com/office/powerpoint/2010/main" val="2091973525"/>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76BF-E6CA-4E63-A776-B2ECDB0038AC}"/>
              </a:ext>
            </a:extLst>
          </p:cNvPr>
          <p:cNvSpPr>
            <a:spLocks noGrp="1"/>
          </p:cNvSpPr>
          <p:nvPr>
            <p:ph type="title"/>
          </p:nvPr>
        </p:nvSpPr>
        <p:spPr/>
        <p:txBody>
          <a:bodyPr>
            <a:normAutofit fontScale="90000"/>
          </a:bodyPr>
          <a:lstStyle/>
          <a:p>
            <a:r>
              <a:rPr lang="ar-EG" dirty="0"/>
              <a:t>وكما أنه في آدم يموت الجميع ، كذلك في المسيح أيضاً </a:t>
            </a:r>
            <a:r>
              <a:rPr lang="ar-EG" dirty="0" err="1"/>
              <a:t>سيحيا</a:t>
            </a:r>
            <a:r>
              <a:rPr lang="ar-EG" dirty="0"/>
              <a:t> الجميع . ولكن كل واحد في رتبته .</a:t>
            </a:r>
            <a:br>
              <a:rPr lang="ar-EG" dirty="0"/>
            </a:br>
            <a:endParaRPr lang="en-US" dirty="0"/>
          </a:p>
        </p:txBody>
      </p:sp>
    </p:spTree>
    <p:extLst>
      <p:ext uri="{BB962C8B-B14F-4D97-AF65-F5344CB8AC3E}">
        <p14:creationId xmlns:p14="http://schemas.microsoft.com/office/powerpoint/2010/main" val="2024576849"/>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F718-108F-4CA3-92C0-E323A860E207}"/>
              </a:ext>
            </a:extLst>
          </p:cNvPr>
          <p:cNvSpPr>
            <a:spLocks noGrp="1"/>
          </p:cNvSpPr>
          <p:nvPr>
            <p:ph type="title"/>
          </p:nvPr>
        </p:nvSpPr>
        <p:spPr/>
        <p:txBody>
          <a:bodyPr>
            <a:normAutofit/>
          </a:bodyPr>
          <a:lstStyle/>
          <a:p>
            <a:pPr marL="0" marR="0" lvl="0" indent="0" defTabSz="914400" rtl="1" eaLnBrk="1" fontAlgn="base" latinLnBrk="0" hangingPunct="1">
              <a:lnSpc>
                <a:spcPct val="100000"/>
              </a:lnSpc>
              <a:spcBef>
                <a:spcPct val="0"/>
              </a:spcBef>
              <a:spcAft>
                <a:spcPct val="0"/>
              </a:spcAft>
              <a:tabLst/>
              <a:defRPr/>
            </a:pPr>
            <a:r>
              <a:rPr kumimoji="0" lang="ar-EG" altLang="en-US" sz="54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نعمة الله الآب تحل على جميعكم يا آبائي و إخوتي آمين </a:t>
            </a:r>
            <a:endParaRPr lang="en-US" sz="6000" dirty="0"/>
          </a:p>
        </p:txBody>
      </p:sp>
    </p:spTree>
    <p:extLst>
      <p:ext uri="{BB962C8B-B14F-4D97-AF65-F5344CB8AC3E}">
        <p14:creationId xmlns:p14="http://schemas.microsoft.com/office/powerpoint/2010/main" val="31439040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واقتدارهم المكرم على كل المسكونة. ولم يفتر الذين يوقدون آتون النار خدام الملك وهم يوقدون الآتون بكبريت وزفت ومشتاقة، فارتفع اللهب فوق الآتون تسعة وأربعون ذراعاً المتقدة ونقض لهيب النار عن الآتون</a:t>
            </a:r>
            <a:endParaRPr lang="en-US" dirty="0"/>
          </a:p>
        </p:txBody>
      </p:sp>
    </p:spTree>
    <p:extLst>
      <p:ext uri="{BB962C8B-B14F-4D97-AF65-F5344CB8AC3E}">
        <p14:creationId xmlns:p14="http://schemas.microsoft.com/office/powerpoint/2010/main" val="1669533216"/>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الكاثوليكون</a:t>
            </a:r>
            <a:endParaRPr lang="en-US" sz="9600" dirty="0">
              <a:solidFill>
                <a:srgbClr val="FFC000"/>
              </a:solidFill>
            </a:endParaRPr>
          </a:p>
        </p:txBody>
      </p:sp>
      <p:sp>
        <p:nvSpPr>
          <p:cNvPr id="3" name="Rectangle 2">
            <a:hlinkClick r:id="rId2" action="ppaction://hlinksldjump"/>
          </p:cNvPr>
          <p:cNvSpPr/>
          <p:nvPr/>
        </p:nvSpPr>
        <p:spPr>
          <a:xfrm>
            <a:off x="7714602" y="3936893"/>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60305" y="3936893"/>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67334380"/>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2044-48EB-4FCC-952A-2F5BCABA907C}"/>
              </a:ext>
            </a:extLst>
          </p:cNvPr>
          <p:cNvSpPr>
            <a:spLocks noGrp="1"/>
          </p:cNvSpPr>
          <p:nvPr>
            <p:ph type="title"/>
          </p:nvPr>
        </p:nvSpPr>
        <p:spPr/>
        <p:txBody>
          <a:bodyPr>
            <a:normAutofit fontScale="90000"/>
          </a:bodyPr>
          <a:lstStyle/>
          <a:p>
            <a:pPr marL="0" marR="0" lvl="0" indent="0" defTabSz="914400" rtl="1" eaLnBrk="1" fontAlgn="base" latinLnBrk="0" hangingPunct="1">
              <a:lnSpc>
                <a:spcPct val="100000"/>
              </a:lnSpc>
              <a:spcBef>
                <a:spcPct val="0"/>
              </a:spcBef>
              <a:spcAft>
                <a:spcPct val="0"/>
              </a:spcAft>
              <a:tabLst/>
              <a:defRPr/>
            </a:pPr>
            <a:r>
              <a:rPr kumimoji="0" lang="ar-EG" altLang="en-US" sz="4400" b="1" i="0" u="sng" strike="noStrike" kern="1200" cap="none" spc="0" normalizeH="0" baseline="0" noProof="0" dirty="0" err="1">
                <a:ln>
                  <a:noFill/>
                </a:ln>
                <a:solidFill>
                  <a:srgbClr val="FFC000"/>
                </a:solidFill>
                <a:effectLst/>
                <a:uLnTx/>
                <a:uFillTx/>
                <a:latin typeface="Times New Roman" panose="02020603050405020304" pitchFamily="18" charset="0"/>
                <a:ea typeface="+mn-ea"/>
                <a:cs typeface="Times New Roman" panose="02020603050405020304" pitchFamily="18" charset="0"/>
              </a:rPr>
              <a:t>الكاثوليكون</a:t>
            </a:r>
            <a:r>
              <a:rPr kumimoji="0" lang="ar-EG" alt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من رسالة مُعلمنا بطرس الرسول الأولى ( 1 : 1 - 9 ) بركته المقدسة فلتكن مع جميعنا أمين</a:t>
            </a:r>
            <a:br>
              <a:rPr kumimoji="0" lang="ar-EG" alt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br>
            <a:endParaRPr lang="en-US" dirty="0"/>
          </a:p>
        </p:txBody>
      </p:sp>
    </p:spTree>
    <p:extLst>
      <p:ext uri="{BB962C8B-B14F-4D97-AF65-F5344CB8AC3E}">
        <p14:creationId xmlns:p14="http://schemas.microsoft.com/office/powerpoint/2010/main" val="1809254777"/>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8D73-3028-4021-BF5F-31FC6C48E469}"/>
              </a:ext>
            </a:extLst>
          </p:cNvPr>
          <p:cNvSpPr>
            <a:spLocks noGrp="1"/>
          </p:cNvSpPr>
          <p:nvPr>
            <p:ph type="title"/>
          </p:nvPr>
        </p:nvSpPr>
        <p:spPr/>
        <p:txBody>
          <a:bodyPr/>
          <a:lstStyle/>
          <a:p>
            <a:r>
              <a:rPr lang="ar-EG" dirty="0"/>
              <a:t> بطرس رسول يسوع المسيح إلى المختارين المتغربين في شتات بنطس </a:t>
            </a:r>
            <a:r>
              <a:rPr lang="ar-EG" dirty="0" err="1"/>
              <a:t>وغلاطيـــة</a:t>
            </a:r>
            <a:r>
              <a:rPr lang="ar-EG" dirty="0"/>
              <a:t> </a:t>
            </a:r>
            <a:r>
              <a:rPr lang="ar-EG" dirty="0" err="1"/>
              <a:t>وكبادوكية</a:t>
            </a:r>
            <a:r>
              <a:rPr lang="ar-EG" dirty="0"/>
              <a:t> واسيا و </a:t>
            </a:r>
            <a:r>
              <a:rPr lang="ar-EG" dirty="0" err="1"/>
              <a:t>بيثينية</a:t>
            </a:r>
            <a:r>
              <a:rPr lang="ar-EG" dirty="0"/>
              <a:t> ، </a:t>
            </a:r>
            <a:endParaRPr lang="en-US" dirty="0"/>
          </a:p>
        </p:txBody>
      </p:sp>
    </p:spTree>
    <p:extLst>
      <p:ext uri="{BB962C8B-B14F-4D97-AF65-F5344CB8AC3E}">
        <p14:creationId xmlns:p14="http://schemas.microsoft.com/office/powerpoint/2010/main" val="1161524721"/>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87C3-37F5-4ECB-8289-BD2AD8EE59E5}"/>
              </a:ext>
            </a:extLst>
          </p:cNvPr>
          <p:cNvSpPr>
            <a:spLocks noGrp="1"/>
          </p:cNvSpPr>
          <p:nvPr>
            <p:ph type="title"/>
          </p:nvPr>
        </p:nvSpPr>
        <p:spPr/>
        <p:txBody>
          <a:bodyPr/>
          <a:lstStyle/>
          <a:p>
            <a:r>
              <a:rPr lang="ar-EG" dirty="0"/>
              <a:t>بمقتضى علم الله الآب السابق في تقديس الروح ، للطاعة ونضـح دم يسوع المسيح : لتكثر لكم النعمة والسلام . </a:t>
            </a:r>
            <a:endParaRPr lang="en-US" dirty="0"/>
          </a:p>
        </p:txBody>
      </p:sp>
    </p:spTree>
    <p:extLst>
      <p:ext uri="{BB962C8B-B14F-4D97-AF65-F5344CB8AC3E}">
        <p14:creationId xmlns:p14="http://schemas.microsoft.com/office/powerpoint/2010/main" val="3948065608"/>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4D0F-B952-442A-8895-F2776A51FB17}"/>
              </a:ext>
            </a:extLst>
          </p:cNvPr>
          <p:cNvSpPr>
            <a:spLocks noGrp="1"/>
          </p:cNvSpPr>
          <p:nvPr>
            <p:ph type="title"/>
          </p:nvPr>
        </p:nvSpPr>
        <p:spPr/>
        <p:txBody>
          <a:bodyPr>
            <a:normAutofit/>
          </a:bodyPr>
          <a:lstStyle/>
          <a:p>
            <a:r>
              <a:rPr lang="ar-EG" dirty="0"/>
              <a:t>تبارك الله أبو ربنا يسوع المسيح ، الذى حسب رحمته الكثيرة وَلدنا ثانية لرجاء دخول الحياةِ بقيامةِ يسوع المسيح من</a:t>
            </a:r>
            <a:endParaRPr lang="en-US" dirty="0"/>
          </a:p>
        </p:txBody>
      </p:sp>
    </p:spTree>
    <p:extLst>
      <p:ext uri="{BB962C8B-B14F-4D97-AF65-F5344CB8AC3E}">
        <p14:creationId xmlns:p14="http://schemas.microsoft.com/office/powerpoint/2010/main" val="1100920473"/>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149A-5353-49F4-9E77-18BF016A0D58}"/>
              </a:ext>
            </a:extLst>
          </p:cNvPr>
          <p:cNvSpPr>
            <a:spLocks noGrp="1"/>
          </p:cNvSpPr>
          <p:nvPr>
            <p:ph type="title"/>
          </p:nvPr>
        </p:nvSpPr>
        <p:spPr/>
        <p:txBody>
          <a:bodyPr>
            <a:normAutofit fontScale="90000"/>
          </a:bodyPr>
          <a:lstStyle/>
          <a:p>
            <a:r>
              <a:rPr lang="ar-EG" dirty="0"/>
              <a:t> الأموات ، لميراث لا يفنى ولا يتدنس ولا يضمحل، محفوظ في السموات لأجلكم انتم الذين بقوة الله و بالإيمان محفوظين للخلاص المُعَد </a:t>
            </a:r>
            <a:endParaRPr lang="en-US" dirty="0"/>
          </a:p>
        </p:txBody>
      </p:sp>
    </p:spTree>
    <p:extLst>
      <p:ext uri="{BB962C8B-B14F-4D97-AF65-F5344CB8AC3E}">
        <p14:creationId xmlns:p14="http://schemas.microsoft.com/office/powerpoint/2010/main" val="1486396927"/>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C85C-947B-40CF-915C-042E08DB3C9D}"/>
              </a:ext>
            </a:extLst>
          </p:cNvPr>
          <p:cNvSpPr>
            <a:spLocks noGrp="1"/>
          </p:cNvSpPr>
          <p:nvPr>
            <p:ph type="title"/>
          </p:nvPr>
        </p:nvSpPr>
        <p:spPr/>
        <p:txBody>
          <a:bodyPr/>
          <a:lstStyle/>
          <a:p>
            <a:r>
              <a:rPr lang="ar-EG" dirty="0"/>
              <a:t>أن يُعلن في الزمان الأخير . الذى به تبتهجون الآن قليلاً ، مع أنكم الآن - إن كان يجب - تحزنون بتجارب كثيرة متنوعة. </a:t>
            </a:r>
            <a:endParaRPr lang="en-US" dirty="0"/>
          </a:p>
        </p:txBody>
      </p:sp>
    </p:spTree>
    <p:extLst>
      <p:ext uri="{BB962C8B-B14F-4D97-AF65-F5344CB8AC3E}">
        <p14:creationId xmlns:p14="http://schemas.microsoft.com/office/powerpoint/2010/main" val="2802166915"/>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7ED0-DFF0-4EE0-A857-28820BBD2176}"/>
              </a:ext>
            </a:extLst>
          </p:cNvPr>
          <p:cNvSpPr>
            <a:spLocks noGrp="1"/>
          </p:cNvSpPr>
          <p:nvPr>
            <p:ph type="title"/>
          </p:nvPr>
        </p:nvSpPr>
        <p:spPr/>
        <p:txBody>
          <a:bodyPr>
            <a:normAutofit fontScale="90000"/>
          </a:bodyPr>
          <a:lstStyle/>
          <a:p>
            <a:r>
              <a:rPr lang="ar-EG" dirty="0"/>
              <a:t>لكي تكون تزكية إيمانكم كريمة ، وهى أثمن من الذهب الفاني المُجرَب بالنار. فتوجدون بفخر ومجدِ وكرامةِ عند ظهور يسوع المسيح ، </a:t>
            </a:r>
            <a:endParaRPr lang="en-US" dirty="0"/>
          </a:p>
        </p:txBody>
      </p:sp>
    </p:spTree>
    <p:extLst>
      <p:ext uri="{BB962C8B-B14F-4D97-AF65-F5344CB8AC3E}">
        <p14:creationId xmlns:p14="http://schemas.microsoft.com/office/powerpoint/2010/main" val="2032431164"/>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E9C5-2DFA-4497-B385-6FACCC8D94F2}"/>
              </a:ext>
            </a:extLst>
          </p:cNvPr>
          <p:cNvSpPr>
            <a:spLocks noGrp="1"/>
          </p:cNvSpPr>
          <p:nvPr>
            <p:ph type="title"/>
          </p:nvPr>
        </p:nvSpPr>
        <p:spPr/>
        <p:txBody>
          <a:bodyPr>
            <a:normAutofit/>
          </a:bodyPr>
          <a:lstStyle/>
          <a:p>
            <a:r>
              <a:rPr lang="ar-EG" dirty="0"/>
              <a:t>ذلك الذى وإن لم تعرفوه تحبونه و ذلك الذى وإن كنتم لا ترونه الآن لكن تؤمنون به، فتبتهجون</a:t>
            </a:r>
            <a:endParaRPr lang="en-US" dirty="0"/>
          </a:p>
        </p:txBody>
      </p:sp>
    </p:spTree>
    <p:extLst>
      <p:ext uri="{BB962C8B-B14F-4D97-AF65-F5344CB8AC3E}">
        <p14:creationId xmlns:p14="http://schemas.microsoft.com/office/powerpoint/2010/main" val="1165761979"/>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F32F-E61D-4209-B0F3-C440247EB4B6}"/>
              </a:ext>
            </a:extLst>
          </p:cNvPr>
          <p:cNvSpPr>
            <a:spLocks noGrp="1"/>
          </p:cNvSpPr>
          <p:nvPr>
            <p:ph type="title"/>
          </p:nvPr>
        </p:nvSpPr>
        <p:spPr/>
        <p:txBody>
          <a:bodyPr/>
          <a:lstStyle/>
          <a:p>
            <a:r>
              <a:rPr lang="ar-EG" dirty="0"/>
              <a:t>بفرج لا ينطق به ومجيد. نائلين غاية إيمانكم  خلاص نفوسكم .</a:t>
            </a:r>
            <a:endParaRPr lang="en-US" dirty="0"/>
          </a:p>
        </p:txBody>
      </p:sp>
    </p:spTree>
    <p:extLst>
      <p:ext uri="{BB962C8B-B14F-4D97-AF65-F5344CB8AC3E}">
        <p14:creationId xmlns:p14="http://schemas.microsoft.com/office/powerpoint/2010/main" val="530540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وجعل وسط الآتون ريحاً ذات نداء بارد فلم تمسهم النار البتة ولم </a:t>
            </a:r>
            <a:endParaRPr lang="en-US" dirty="0"/>
          </a:p>
        </p:txBody>
      </p:sp>
    </p:spTree>
    <p:extLst>
      <p:ext uri="{BB962C8B-B14F-4D97-AF65-F5344CB8AC3E}">
        <p14:creationId xmlns:p14="http://schemas.microsoft.com/office/powerpoint/2010/main" val="3991776783"/>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5847-73D2-4659-B108-C9625FEC14ED}"/>
              </a:ext>
            </a:extLst>
          </p:cNvPr>
          <p:cNvSpPr>
            <a:spLocks noGrp="1"/>
          </p:cNvSpPr>
          <p:nvPr>
            <p:ph type="title"/>
          </p:nvPr>
        </p:nvSpPr>
        <p:spPr/>
        <p:txBody>
          <a:bodyPr>
            <a:normAutofit/>
          </a:bodyPr>
          <a:lstStyle/>
          <a:p>
            <a:pPr marL="0" marR="0" lvl="0" indent="0" defTabSz="914400" rtl="1" eaLnBrk="1" fontAlgn="base" latinLnBrk="0" hangingPunct="1">
              <a:lnSpc>
                <a:spcPct val="100000"/>
              </a:lnSpc>
              <a:spcBef>
                <a:spcPct val="0"/>
              </a:spcBef>
              <a:spcAft>
                <a:spcPct val="0"/>
              </a:spcAft>
              <a:tabLst/>
              <a:defRPr/>
            </a:pPr>
            <a:r>
              <a:rPr kumimoji="0" lang="ar-EG"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لا تحبوا العالم ، ولا الأشياء </a:t>
            </a:r>
            <a:r>
              <a:rPr kumimoji="0" lang="ar-EG" altLang="en-US" sz="4000" b="1" i="1" u="none" strike="noStrike" kern="1200" cap="none" spc="0" normalizeH="0" baseline="0" noProof="0" dirty="0" err="1">
                <a:ln>
                  <a:noFill/>
                </a:ln>
                <a:solidFill>
                  <a:srgbClr val="FFC000"/>
                </a:solidFill>
                <a:effectLst/>
                <a:uLnTx/>
                <a:uFillTx/>
                <a:latin typeface="Calibri" panose="020F0502020204030204" pitchFamily="34" charset="0"/>
                <a:ea typeface="+mn-ea"/>
                <a:cs typeface="Times New Roman" panose="02020603050405020304" pitchFamily="18" charset="0"/>
              </a:rPr>
              <a:t>التى</a:t>
            </a:r>
            <a:r>
              <a:rPr kumimoji="0" lang="ar-EG"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في العالم ، لأن العالم يزول وكل شهواته ، وأما من يصنع إرادة الله فهذا يثبت إلى الأبد </a:t>
            </a:r>
            <a:endParaRPr lang="en-US" dirty="0"/>
          </a:p>
        </p:txBody>
      </p:sp>
    </p:spTree>
    <p:extLst>
      <p:ext uri="{BB962C8B-B14F-4D97-AF65-F5344CB8AC3E}">
        <p14:creationId xmlns:p14="http://schemas.microsoft.com/office/powerpoint/2010/main" val="4033696713"/>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(تواضروس) الطوباوي الأقدس الكلي الإكرام </a:t>
            </a:r>
            <a:br>
              <a:rPr lang="ar-EG" dirty="0"/>
            </a:br>
            <a:endParaRPr lang="en-US" dirty="0"/>
          </a:p>
        </p:txBody>
      </p:sp>
      <p:sp>
        <p:nvSpPr>
          <p:cNvPr id="8" name="Text Placeholder 7"/>
          <p:cNvSpPr>
            <a:spLocks noGrp="1"/>
          </p:cNvSpPr>
          <p:nvPr>
            <p:ph type="body" idx="1"/>
          </p:nvPr>
        </p:nvSpPr>
        <p:spPr/>
        <p:txBody>
          <a:bodyPr/>
          <a:lstStyle/>
          <a:p>
            <a:r>
              <a:rPr lang="ar-EG" dirty="0"/>
              <a:t>تاوضروس تو مكاريو تاتو أجيو تاتو تى كيسيفاس ميوتاتو باتروس ايمون</a:t>
            </a:r>
          </a:p>
        </p:txBody>
      </p:sp>
      <p:sp>
        <p:nvSpPr>
          <p:cNvPr id="9" name="Text Placeholder 8"/>
          <p:cNvSpPr>
            <a:spLocks noGrp="1"/>
          </p:cNvSpPr>
          <p:nvPr>
            <p:ph type="body" sz="quarter" idx="3"/>
          </p:nvPr>
        </p:nvSpPr>
        <p:spPr/>
        <p:txBody>
          <a:bodyPr/>
          <a:lstStyle/>
          <a:p>
            <a:r>
              <a:rPr lang="pl-PL" dirty="0"/>
              <a:t>(:e`odoroc) tou makari`w tatou `agi`w tatou te ke cebacmi`w tatou@ patroc `ymwn</a:t>
            </a:r>
          </a:p>
        </p:txBody>
      </p:sp>
    </p:spTree>
    <p:extLst>
      <p:ext uri="{BB962C8B-B14F-4D97-AF65-F5344CB8AC3E}">
        <p14:creationId xmlns:p14="http://schemas.microsoft.com/office/powerpoint/2010/main" val="3592307576"/>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أبونا ومولانا وسيدنا بابا وبطريرك المدينة العظمي الإسكندرية</a:t>
            </a:r>
            <a:br>
              <a:rPr lang="ar-EG" dirty="0"/>
            </a:br>
            <a:endParaRPr lang="en-US" dirty="0"/>
          </a:p>
        </p:txBody>
      </p:sp>
      <p:sp>
        <p:nvSpPr>
          <p:cNvPr id="11" name="Text Placeholder 10"/>
          <p:cNvSpPr>
            <a:spLocks noGrp="1"/>
          </p:cNvSpPr>
          <p:nvPr>
            <p:ph type="body" idx="1"/>
          </p:nvPr>
        </p:nvSpPr>
        <p:spPr/>
        <p:txBody>
          <a:bodyPr/>
          <a:lstStyle/>
          <a:p>
            <a:r>
              <a:rPr lang="ar-EG" dirty="0"/>
              <a:t>بافثيندو كى  ذيس بوتو بابا كى باطريارخو تيس ميغاليس بوليئوس الكساندرياس</a:t>
            </a:r>
          </a:p>
        </p:txBody>
      </p:sp>
      <p:sp>
        <p:nvSpPr>
          <p:cNvPr id="12" name="Text Placeholder 11"/>
          <p:cNvSpPr>
            <a:spLocks noGrp="1"/>
          </p:cNvSpPr>
          <p:nvPr>
            <p:ph type="body" sz="quarter" idx="3"/>
          </p:nvPr>
        </p:nvSpPr>
        <p:spPr/>
        <p:txBody>
          <a:bodyPr/>
          <a:lstStyle/>
          <a:p>
            <a:r>
              <a:rPr lang="en-US" dirty="0" err="1"/>
              <a:t>au;entou</a:t>
            </a:r>
            <a:r>
              <a:rPr lang="en-US" dirty="0"/>
              <a:t> </a:t>
            </a:r>
            <a:r>
              <a:rPr lang="en-US" dirty="0" err="1"/>
              <a:t>ke</a:t>
            </a:r>
            <a:r>
              <a:rPr lang="en-US" dirty="0"/>
              <a:t> </a:t>
            </a:r>
            <a:r>
              <a:rPr lang="en-US" dirty="0" err="1"/>
              <a:t>decpotou</a:t>
            </a:r>
            <a:r>
              <a:rPr lang="en-US" dirty="0"/>
              <a:t>@ papa </a:t>
            </a:r>
            <a:r>
              <a:rPr lang="en-US" dirty="0" err="1"/>
              <a:t>ke</a:t>
            </a:r>
            <a:r>
              <a:rPr lang="en-US" dirty="0"/>
              <a:t> </a:t>
            </a:r>
            <a:r>
              <a:rPr lang="en-US" dirty="0" err="1"/>
              <a:t>patriar,ou</a:t>
            </a:r>
            <a:r>
              <a:rPr lang="en-US" dirty="0"/>
              <a:t> </a:t>
            </a:r>
            <a:r>
              <a:rPr lang="en-US" dirty="0" err="1"/>
              <a:t>tyc</a:t>
            </a:r>
            <a:r>
              <a:rPr lang="en-US" dirty="0"/>
              <a:t> </a:t>
            </a:r>
            <a:r>
              <a:rPr lang="en-US" dirty="0" err="1"/>
              <a:t>megalyc</a:t>
            </a:r>
            <a:r>
              <a:rPr lang="en-US" dirty="0"/>
              <a:t> </a:t>
            </a:r>
            <a:r>
              <a:rPr lang="en-US" dirty="0" err="1"/>
              <a:t>polewc</a:t>
            </a:r>
            <a:r>
              <a:rPr lang="en-US" dirty="0"/>
              <a:t> `</a:t>
            </a:r>
            <a:r>
              <a:rPr lang="en-US" dirty="0" err="1"/>
              <a:t>Alexan`driac</a:t>
            </a:r>
            <a:endParaRPr lang="en-US" dirty="0"/>
          </a:p>
        </p:txBody>
      </p:sp>
    </p:spTree>
    <p:extLst>
      <p:ext uri="{BB962C8B-B14F-4D97-AF65-F5344CB8AC3E}">
        <p14:creationId xmlns:p14="http://schemas.microsoft.com/office/powerpoint/2010/main" val="2428923830"/>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وليبيا والخمس المدن والحبشة وأفريقيا وجميع أرض مصر</a:t>
            </a:r>
            <a:br>
              <a:rPr lang="ar-EG" dirty="0"/>
            </a:br>
            <a:endParaRPr lang="en-US" dirty="0"/>
          </a:p>
        </p:txBody>
      </p:sp>
      <p:sp>
        <p:nvSpPr>
          <p:cNvPr id="11" name="Text Placeholder 10"/>
          <p:cNvSpPr>
            <a:spLocks noGrp="1"/>
          </p:cNvSpPr>
          <p:nvPr>
            <p:ph type="body" idx="1"/>
          </p:nvPr>
        </p:nvSpPr>
        <p:spPr/>
        <p:txBody>
          <a:bodyPr/>
          <a:lstStyle/>
          <a:p>
            <a:r>
              <a:rPr lang="ar-EG" sz="3600" dirty="0"/>
              <a:t>ليبيس بندا بوليئون اثيوبياس نيم افريكيا كى باسيس جيس ايجيبتو</a:t>
            </a:r>
          </a:p>
        </p:txBody>
      </p:sp>
      <p:sp>
        <p:nvSpPr>
          <p:cNvPr id="12" name="Text Placeholder 11"/>
          <p:cNvSpPr>
            <a:spLocks noGrp="1"/>
          </p:cNvSpPr>
          <p:nvPr>
            <p:ph type="body" sz="quarter" idx="3"/>
          </p:nvPr>
        </p:nvSpPr>
        <p:spPr/>
        <p:txBody>
          <a:bodyPr/>
          <a:lstStyle/>
          <a:p>
            <a:r>
              <a:rPr lang="en-US" dirty="0" err="1"/>
              <a:t>Lubiyc</a:t>
            </a:r>
            <a:r>
              <a:rPr lang="en-US" dirty="0"/>
              <a:t> </a:t>
            </a:r>
            <a:r>
              <a:rPr lang="en-US" dirty="0" err="1"/>
              <a:t>pentapolewc</a:t>
            </a:r>
            <a:r>
              <a:rPr lang="en-US" dirty="0"/>
              <a:t> </a:t>
            </a:r>
            <a:r>
              <a:rPr lang="en-US" dirty="0" err="1"/>
              <a:t>E;i`opiac</a:t>
            </a:r>
            <a:r>
              <a:rPr lang="en-US" dirty="0"/>
              <a:t>@ </a:t>
            </a:r>
            <a:r>
              <a:rPr lang="en-US" dirty="0" err="1"/>
              <a:t>nem</a:t>
            </a:r>
            <a:r>
              <a:rPr lang="en-US" dirty="0"/>
              <a:t> </a:t>
            </a:r>
            <a:r>
              <a:rPr lang="en-US" dirty="0" err="1"/>
              <a:t>Afriki`a</a:t>
            </a:r>
            <a:r>
              <a:rPr lang="en-US" dirty="0"/>
              <a:t> </a:t>
            </a:r>
            <a:r>
              <a:rPr lang="en-US" dirty="0" err="1"/>
              <a:t>ke</a:t>
            </a:r>
            <a:r>
              <a:rPr lang="en-US" dirty="0"/>
              <a:t> </a:t>
            </a:r>
            <a:r>
              <a:rPr lang="en-US" dirty="0" err="1"/>
              <a:t>pacyc</a:t>
            </a:r>
            <a:r>
              <a:rPr lang="en-US" dirty="0"/>
              <a:t> </a:t>
            </a:r>
            <a:r>
              <a:rPr lang="en-US" dirty="0" err="1"/>
              <a:t>gyc</a:t>
            </a:r>
            <a:r>
              <a:rPr lang="en-US" dirty="0"/>
              <a:t> `</a:t>
            </a:r>
            <a:r>
              <a:rPr lang="en-US" dirty="0" err="1"/>
              <a:t>Eguptou</a:t>
            </a:r>
            <a:endParaRPr lang="en-US" dirty="0"/>
          </a:p>
        </p:txBody>
      </p:sp>
    </p:spTree>
    <p:extLst>
      <p:ext uri="{BB962C8B-B14F-4D97-AF65-F5344CB8AC3E}">
        <p14:creationId xmlns:p14="http://schemas.microsoft.com/office/powerpoint/2010/main" val="1610217639"/>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 أبو الأباء، راعي الرعاة، رئيس رؤساء كهنتنا</a:t>
            </a:r>
            <a:br>
              <a:rPr lang="ar-EG" dirty="0"/>
            </a:br>
            <a:endParaRPr lang="en-US" dirty="0"/>
          </a:p>
        </p:txBody>
      </p:sp>
      <p:sp>
        <p:nvSpPr>
          <p:cNvPr id="11" name="Text Placeholder 10"/>
          <p:cNvSpPr>
            <a:spLocks noGrp="1"/>
          </p:cNvSpPr>
          <p:nvPr>
            <p:ph type="body" idx="1"/>
          </p:nvPr>
        </p:nvSpPr>
        <p:spPr/>
        <p:txBody>
          <a:bodyPr/>
          <a:lstStyle/>
          <a:p>
            <a:r>
              <a:rPr lang="ar-EG" dirty="0"/>
              <a:t>باتروس باتيرون   بي مينوس بى مينون   ارشى أريئوس أرشى ايريئون ايمون </a:t>
            </a:r>
          </a:p>
        </p:txBody>
      </p:sp>
      <p:sp>
        <p:nvSpPr>
          <p:cNvPr id="12" name="Text Placeholder 11"/>
          <p:cNvSpPr>
            <a:spLocks noGrp="1"/>
          </p:cNvSpPr>
          <p:nvPr>
            <p:ph type="body" sz="quarter" idx="3"/>
          </p:nvPr>
        </p:nvSpPr>
        <p:spPr/>
        <p:txBody>
          <a:bodyPr/>
          <a:lstStyle/>
          <a:p>
            <a:r>
              <a:rPr lang="en-US" dirty="0" err="1"/>
              <a:t>patroc</a:t>
            </a:r>
            <a:r>
              <a:rPr lang="en-US" dirty="0"/>
              <a:t> </a:t>
            </a:r>
            <a:r>
              <a:rPr lang="en-US" dirty="0" err="1"/>
              <a:t>paterwn</a:t>
            </a:r>
            <a:r>
              <a:rPr lang="en-US" dirty="0"/>
              <a:t> </a:t>
            </a:r>
            <a:r>
              <a:rPr lang="en-US" dirty="0" err="1"/>
              <a:t>pimenoc</a:t>
            </a:r>
            <a:r>
              <a:rPr lang="en-US" dirty="0"/>
              <a:t> </a:t>
            </a:r>
            <a:r>
              <a:rPr lang="en-US" dirty="0" err="1"/>
              <a:t>pimenwn</a:t>
            </a:r>
            <a:r>
              <a:rPr lang="en-US" dirty="0"/>
              <a:t>@ </a:t>
            </a:r>
            <a:r>
              <a:rPr lang="en-US" dirty="0" err="1"/>
              <a:t>ar,i</a:t>
            </a:r>
            <a:r>
              <a:rPr lang="en-US" dirty="0"/>
              <a:t> `</a:t>
            </a:r>
            <a:r>
              <a:rPr lang="en-US" dirty="0" err="1"/>
              <a:t>erewc</a:t>
            </a:r>
            <a:r>
              <a:rPr lang="en-US" dirty="0"/>
              <a:t> </a:t>
            </a:r>
            <a:r>
              <a:rPr lang="en-US" dirty="0" err="1"/>
              <a:t>ar,i</a:t>
            </a:r>
            <a:r>
              <a:rPr lang="en-US" dirty="0"/>
              <a:t> `</a:t>
            </a:r>
            <a:r>
              <a:rPr lang="en-US" dirty="0" err="1"/>
              <a:t>erewn</a:t>
            </a:r>
            <a:r>
              <a:rPr lang="en-US" dirty="0"/>
              <a:t> `</a:t>
            </a:r>
            <a:r>
              <a:rPr lang="en-US" dirty="0" err="1"/>
              <a:t>ymwn</a:t>
            </a:r>
            <a:endParaRPr lang="en-US" dirty="0"/>
          </a:p>
        </p:txBody>
      </p:sp>
    </p:spTree>
    <p:extLst>
      <p:ext uri="{BB962C8B-B14F-4D97-AF65-F5344CB8AC3E}">
        <p14:creationId xmlns:p14="http://schemas.microsoft.com/office/powerpoint/2010/main" val="917116808"/>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 ثالث عشر الحواريين وقاضي المسكونة</a:t>
            </a:r>
            <a:br>
              <a:rPr lang="ar-EG" dirty="0"/>
            </a:br>
            <a:endParaRPr lang="en-US" dirty="0"/>
          </a:p>
        </p:txBody>
      </p:sp>
      <p:sp>
        <p:nvSpPr>
          <p:cNvPr id="11" name="Text Placeholder 10"/>
          <p:cNvSpPr>
            <a:spLocks noGrp="1"/>
          </p:cNvSpPr>
          <p:nvPr>
            <p:ph type="body" idx="1"/>
          </p:nvPr>
        </p:nvSpPr>
        <p:spPr/>
        <p:txBody>
          <a:bodyPr/>
          <a:lstStyle/>
          <a:p>
            <a:r>
              <a:rPr lang="ar-EG" dirty="0"/>
              <a:t>تريتو كى ذى كاتو تون أبوستولون كى كريتو تيس اويكو مينيس بولاتا</a:t>
            </a:r>
          </a:p>
        </p:txBody>
      </p:sp>
      <p:sp>
        <p:nvSpPr>
          <p:cNvPr id="12" name="Text Placeholder 11"/>
          <p:cNvSpPr>
            <a:spLocks noGrp="1"/>
          </p:cNvSpPr>
          <p:nvPr>
            <p:ph type="body" sz="quarter" idx="3"/>
          </p:nvPr>
        </p:nvSpPr>
        <p:spPr/>
        <p:txBody>
          <a:bodyPr/>
          <a:lstStyle/>
          <a:p>
            <a:r>
              <a:rPr lang="sv-SE" dirty="0"/>
              <a:t>`tritou ke dekatou twn `apoctolwn@ ke `kritou tyc oikoumenyc@ polla ta</a:t>
            </a:r>
          </a:p>
        </p:txBody>
      </p:sp>
    </p:spTree>
    <p:extLst>
      <p:ext uri="{BB962C8B-B14F-4D97-AF65-F5344CB8AC3E}">
        <p14:creationId xmlns:p14="http://schemas.microsoft.com/office/powerpoint/2010/main" val="1354030737"/>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ar-EG" dirty="0"/>
              <a:t>فلتكن سنوه عديدة سيدنا رئيس كهنتنا</a:t>
            </a:r>
            <a:br>
              <a:rPr lang="ar-EG" dirty="0"/>
            </a:br>
            <a:endParaRPr lang="en-US" dirty="0"/>
          </a:p>
        </p:txBody>
      </p:sp>
      <p:sp>
        <p:nvSpPr>
          <p:cNvPr id="11" name="Text Placeholder 10"/>
          <p:cNvSpPr>
            <a:spLocks noGrp="1"/>
          </p:cNvSpPr>
          <p:nvPr>
            <p:ph type="body" idx="1"/>
          </p:nvPr>
        </p:nvSpPr>
        <p:spPr/>
        <p:txBody>
          <a:bodyPr/>
          <a:lstStyle/>
          <a:p>
            <a:r>
              <a:rPr lang="ar-EG" sz="3600" dirty="0"/>
              <a:t>اى تى تون ذيس بوتين كى ارشى ايرى</a:t>
            </a:r>
            <a:r>
              <a:rPr lang="en-US" sz="3600" dirty="0"/>
              <a:t> </a:t>
            </a:r>
            <a:r>
              <a:rPr lang="ar-EG" sz="3600" dirty="0"/>
              <a:t>اّ ايمون كيريى فيلا تى افتون </a:t>
            </a:r>
          </a:p>
        </p:txBody>
      </p:sp>
      <p:sp>
        <p:nvSpPr>
          <p:cNvPr id="12" name="Text Placeholder 11"/>
          <p:cNvSpPr>
            <a:spLocks noGrp="1"/>
          </p:cNvSpPr>
          <p:nvPr>
            <p:ph type="body" sz="quarter" idx="3"/>
          </p:nvPr>
        </p:nvSpPr>
        <p:spPr/>
        <p:txBody>
          <a:bodyPr/>
          <a:lstStyle/>
          <a:p>
            <a:r>
              <a:rPr lang="en-US" dirty="0"/>
              <a:t>`</a:t>
            </a:r>
            <a:r>
              <a:rPr lang="en-US" dirty="0" err="1"/>
              <a:t>ety</a:t>
            </a:r>
            <a:r>
              <a:rPr lang="en-US" dirty="0"/>
              <a:t>@ ton </a:t>
            </a:r>
            <a:r>
              <a:rPr lang="en-US" dirty="0" err="1"/>
              <a:t>decpotyn</a:t>
            </a:r>
            <a:r>
              <a:rPr lang="en-US" dirty="0"/>
              <a:t> </a:t>
            </a:r>
            <a:r>
              <a:rPr lang="en-US" dirty="0" err="1"/>
              <a:t>ke</a:t>
            </a:r>
            <a:r>
              <a:rPr lang="en-US" dirty="0"/>
              <a:t> </a:t>
            </a:r>
            <a:r>
              <a:rPr lang="en-US" dirty="0" err="1"/>
              <a:t>ar,i`ere`a</a:t>
            </a:r>
            <a:r>
              <a:rPr lang="en-US" dirty="0"/>
              <a:t> `</a:t>
            </a:r>
            <a:r>
              <a:rPr lang="en-US" dirty="0" err="1"/>
              <a:t>ymwn</a:t>
            </a:r>
            <a:r>
              <a:rPr lang="en-US" dirty="0"/>
              <a:t> </a:t>
            </a:r>
            <a:r>
              <a:rPr lang="en-US" dirty="0" err="1"/>
              <a:t>Kuri`e</a:t>
            </a:r>
            <a:r>
              <a:rPr lang="en-US" dirty="0"/>
              <a:t> </a:t>
            </a:r>
            <a:r>
              <a:rPr lang="en-US" dirty="0" err="1"/>
              <a:t>vulatte</a:t>
            </a:r>
            <a:r>
              <a:rPr lang="en-US" dirty="0"/>
              <a:t> </a:t>
            </a:r>
            <a:r>
              <a:rPr lang="en-US" dirty="0" err="1"/>
              <a:t>aftwn</a:t>
            </a:r>
            <a:endParaRPr lang="en-US" dirty="0"/>
          </a:p>
        </p:txBody>
      </p:sp>
    </p:spTree>
    <p:extLst>
      <p:ext uri="{BB962C8B-B14F-4D97-AF65-F5344CB8AC3E}">
        <p14:creationId xmlns:p14="http://schemas.microsoft.com/office/powerpoint/2010/main" val="1820373279"/>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4459015"/>
            <a:ext cx="9144000" cy="782371"/>
          </a:xfrm>
        </p:spPr>
        <p:txBody>
          <a:bodyPr>
            <a:noAutofit/>
          </a:bodyPr>
          <a:lstStyle/>
          <a:p>
            <a:r>
              <a:rPr lang="ar-EG" sz="3200" dirty="0"/>
              <a:t>يا رب إحفظه (لسنين كثيرة يا سيد) (3) وأبينا المطران، أنبا (دانيال)</a:t>
            </a:r>
            <a:br>
              <a:rPr lang="ar-EG" sz="3200" dirty="0"/>
            </a:br>
            <a:endParaRPr lang="en-US" sz="3200" dirty="0"/>
          </a:p>
        </p:txBody>
      </p:sp>
      <p:sp>
        <p:nvSpPr>
          <p:cNvPr id="11" name="Text Placeholder 10"/>
          <p:cNvSpPr>
            <a:spLocks noGrp="1"/>
          </p:cNvSpPr>
          <p:nvPr>
            <p:ph type="body" idx="1"/>
          </p:nvPr>
        </p:nvSpPr>
        <p:spPr/>
        <p:txBody>
          <a:bodyPr/>
          <a:lstStyle/>
          <a:p>
            <a:r>
              <a:rPr lang="ar-EG" dirty="0"/>
              <a:t>(اس بولا اى تى ذيس بوتا)3 نيم بينيوت ان اى بيسكوبوس أفا(دانيال)</a:t>
            </a:r>
          </a:p>
        </p:txBody>
      </p:sp>
      <p:sp>
        <p:nvSpPr>
          <p:cNvPr id="12" name="Text Placeholder 11"/>
          <p:cNvSpPr>
            <a:spLocks noGrp="1"/>
          </p:cNvSpPr>
          <p:nvPr>
            <p:ph type="body" sz="quarter" idx="3"/>
          </p:nvPr>
        </p:nvSpPr>
        <p:spPr/>
        <p:txBody>
          <a:bodyPr/>
          <a:lstStyle/>
          <a:p>
            <a:r>
              <a:rPr lang="en-US" dirty="0" err="1"/>
              <a:t>Icpolla</a:t>
            </a:r>
            <a:r>
              <a:rPr lang="en-US" dirty="0"/>
              <a:t> `</a:t>
            </a:r>
            <a:r>
              <a:rPr lang="en-US" dirty="0" err="1"/>
              <a:t>ety</a:t>
            </a:r>
            <a:r>
              <a:rPr lang="en-US" dirty="0"/>
              <a:t> </a:t>
            </a:r>
            <a:r>
              <a:rPr lang="en-US" dirty="0" err="1"/>
              <a:t>decpota</a:t>
            </a:r>
            <a:r>
              <a:rPr lang="en-US" dirty="0"/>
              <a:t>@)3</a:t>
            </a:r>
          </a:p>
          <a:p>
            <a:r>
              <a:rPr lang="en-US" dirty="0" err="1"/>
              <a:t>Nem</a:t>
            </a:r>
            <a:r>
              <a:rPr lang="en-US" dirty="0"/>
              <a:t> </a:t>
            </a:r>
            <a:r>
              <a:rPr lang="en-US" dirty="0" err="1"/>
              <a:t>peniwt</a:t>
            </a:r>
            <a:r>
              <a:rPr lang="en-US" dirty="0"/>
              <a:t> `</a:t>
            </a:r>
            <a:r>
              <a:rPr lang="en-US" sz="2800" dirty="0"/>
              <a:t>`</a:t>
            </a:r>
            <a:r>
              <a:rPr lang="en-US" sz="1600" dirty="0">
                <a:effectLst/>
                <a:latin typeface="Athanasius" pitchFamily="2" charset="0"/>
                <a:ea typeface="Times New Roman" panose="02020603050405020304" pitchFamily="18" charset="0"/>
                <a:cs typeface="Arial" panose="020B0604020202020204" pitchFamily="34" charset="0"/>
              </a:rPr>
              <a:t> </a:t>
            </a:r>
            <a:r>
              <a:rPr lang="en-US" sz="3600" dirty="0" err="1">
                <a:effectLst/>
                <a:latin typeface="Athanasius" pitchFamily="2" charset="0"/>
                <a:ea typeface="Times New Roman" panose="02020603050405020304" pitchFamily="18" charset="0"/>
                <a:cs typeface="Arial" panose="020B0604020202020204" pitchFamily="34" charset="0"/>
              </a:rPr>
              <a:t>mmhtropolithc</a:t>
            </a:r>
            <a:r>
              <a:rPr lang="en-US" sz="3600" dirty="0">
                <a:effectLst/>
                <a:latin typeface="Athanasius" pitchFamily="2" charset="0"/>
                <a:ea typeface="Times New Roman" panose="02020603050405020304" pitchFamily="18" charset="0"/>
                <a:cs typeface="Arial" panose="020B0604020202020204" pitchFamily="34" charset="0"/>
              </a:rPr>
              <a:t> </a:t>
            </a:r>
            <a:r>
              <a:rPr lang="en-US" dirty="0"/>
              <a:t> (&gt;&gt;&gt;&gt;&gt;&gt;)</a:t>
            </a:r>
          </a:p>
        </p:txBody>
      </p:sp>
    </p:spTree>
    <p:extLst>
      <p:ext uri="{BB962C8B-B14F-4D97-AF65-F5344CB8AC3E}">
        <p14:creationId xmlns:p14="http://schemas.microsoft.com/office/powerpoint/2010/main" val="620399091"/>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dirty="0"/>
              <a:t>فليكن الإكليروس وكل الشعب معافين في الرب</a:t>
            </a:r>
            <a:endParaRPr lang="en-US" dirty="0"/>
          </a:p>
        </p:txBody>
      </p:sp>
      <p:sp>
        <p:nvSpPr>
          <p:cNvPr id="11" name="Text Placeholder 10"/>
          <p:cNvSpPr>
            <a:spLocks noGrp="1"/>
          </p:cNvSpPr>
          <p:nvPr>
            <p:ph type="body" idx="1"/>
          </p:nvPr>
        </p:nvSpPr>
        <p:spPr/>
        <p:txBody>
          <a:bodyPr/>
          <a:lstStyle/>
          <a:p>
            <a:r>
              <a:rPr lang="ar-EG" sz="3600" dirty="0"/>
              <a:t>ماري بي إكليروس نيم بي لاؤس تيرف أوجاي خين إبشويس</a:t>
            </a:r>
          </a:p>
        </p:txBody>
      </p:sp>
      <p:sp>
        <p:nvSpPr>
          <p:cNvPr id="12" name="Text Placeholder 11"/>
          <p:cNvSpPr>
            <a:spLocks noGrp="1"/>
          </p:cNvSpPr>
          <p:nvPr>
            <p:ph type="body" sz="quarter" idx="3"/>
          </p:nvPr>
        </p:nvSpPr>
        <p:spPr/>
        <p:txBody>
          <a:bodyPr/>
          <a:lstStyle/>
          <a:p>
            <a:r>
              <a:rPr lang="en-US" sz="4000" dirty="0">
                <a:latin typeface="Athanasius" pitchFamily="2" charset="0"/>
              </a:rPr>
              <a:t>Mare </a:t>
            </a:r>
            <a:r>
              <a:rPr lang="en-US" sz="4000" dirty="0" err="1">
                <a:latin typeface="Athanasius" pitchFamily="2" charset="0"/>
              </a:rPr>
              <a:t>pi`klhroc</a:t>
            </a:r>
            <a:r>
              <a:rPr lang="en-US" sz="4000" dirty="0">
                <a:latin typeface="Athanasius" pitchFamily="2" charset="0"/>
              </a:rPr>
              <a:t> </a:t>
            </a:r>
            <a:r>
              <a:rPr lang="en-US" sz="4000" dirty="0" err="1">
                <a:latin typeface="Athanasius" pitchFamily="2" charset="0"/>
              </a:rPr>
              <a:t>nem</a:t>
            </a:r>
            <a:r>
              <a:rPr lang="en-US" sz="4000" dirty="0">
                <a:latin typeface="Athanasius" pitchFamily="2" charset="0"/>
              </a:rPr>
              <a:t> </a:t>
            </a:r>
            <a:r>
              <a:rPr lang="en-US" sz="4000" dirty="0" err="1">
                <a:latin typeface="Athanasius" pitchFamily="2" charset="0"/>
              </a:rPr>
              <a:t>pilaoc</a:t>
            </a:r>
            <a:r>
              <a:rPr lang="en-US" sz="4000" dirty="0">
                <a:latin typeface="Athanasius" pitchFamily="2" charset="0"/>
              </a:rPr>
              <a:t> </a:t>
            </a:r>
            <a:r>
              <a:rPr lang="en-US" sz="4000" dirty="0" err="1">
                <a:latin typeface="Athanasius" pitchFamily="2" charset="0"/>
              </a:rPr>
              <a:t>thrf</a:t>
            </a:r>
            <a:r>
              <a:rPr lang="en-US" sz="4000" dirty="0">
                <a:latin typeface="Athanasius" pitchFamily="2" charset="0"/>
              </a:rPr>
              <a:t> </a:t>
            </a:r>
            <a:r>
              <a:rPr lang="en-US" sz="4000" dirty="0" err="1">
                <a:latin typeface="Athanasius" pitchFamily="2" charset="0"/>
              </a:rPr>
              <a:t>oujai</a:t>
            </a:r>
            <a:r>
              <a:rPr lang="en-US" sz="4000" dirty="0">
                <a:latin typeface="Athanasius" pitchFamily="2" charset="0"/>
              </a:rPr>
              <a:t> '</a:t>
            </a:r>
            <a:r>
              <a:rPr lang="en-US" sz="4000" dirty="0" err="1">
                <a:latin typeface="Athanasius" pitchFamily="2" charset="0"/>
              </a:rPr>
              <a:t>en</a:t>
            </a:r>
            <a:r>
              <a:rPr lang="en-US" sz="4000" dirty="0">
                <a:latin typeface="Athanasius" pitchFamily="2" charset="0"/>
              </a:rPr>
              <a:t> ~P_</a:t>
            </a:r>
          </a:p>
        </p:txBody>
      </p:sp>
    </p:spTree>
    <p:extLst>
      <p:ext uri="{BB962C8B-B14F-4D97-AF65-F5344CB8AC3E}">
        <p14:creationId xmlns:p14="http://schemas.microsoft.com/office/powerpoint/2010/main" val="117519393"/>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6000" dirty="0"/>
              <a:t>آمين يكون </a:t>
            </a:r>
            <a:endParaRPr lang="en-US" sz="6000" dirty="0"/>
          </a:p>
        </p:txBody>
      </p:sp>
      <p:sp>
        <p:nvSpPr>
          <p:cNvPr id="11" name="Text Placeholder 10"/>
          <p:cNvSpPr>
            <a:spLocks noGrp="1"/>
          </p:cNvSpPr>
          <p:nvPr>
            <p:ph type="body" idx="1"/>
          </p:nvPr>
        </p:nvSpPr>
        <p:spPr/>
        <p:txBody>
          <a:bodyPr/>
          <a:lstStyle/>
          <a:p>
            <a:r>
              <a:rPr lang="ar-EG" sz="5400" dirty="0"/>
              <a:t>جي آمين إس إيشوبي</a:t>
            </a:r>
          </a:p>
        </p:txBody>
      </p:sp>
      <p:sp>
        <p:nvSpPr>
          <p:cNvPr id="12" name="Text Placeholder 11"/>
          <p:cNvSpPr>
            <a:spLocks noGrp="1"/>
          </p:cNvSpPr>
          <p:nvPr>
            <p:ph type="body" sz="quarter" idx="3"/>
          </p:nvPr>
        </p:nvSpPr>
        <p:spPr>
          <a:xfrm>
            <a:off x="0" y="5450936"/>
            <a:ext cx="9144000" cy="682357"/>
          </a:xfrm>
        </p:spPr>
        <p:txBody>
          <a:bodyPr/>
          <a:lstStyle/>
          <a:p>
            <a:r>
              <a:rPr lang="en-US" sz="5400" dirty="0"/>
              <a:t>je `</a:t>
            </a:r>
            <a:r>
              <a:rPr lang="en-US" sz="5400" dirty="0" err="1"/>
              <a:t>amhn</a:t>
            </a:r>
            <a:r>
              <a:rPr lang="en-US" sz="5400" dirty="0"/>
              <a:t> </a:t>
            </a:r>
            <a:r>
              <a:rPr lang="en-US" sz="5400" dirty="0" err="1"/>
              <a:t>ec`e</a:t>
            </a:r>
            <a:r>
              <a:rPr lang="en-US" sz="5400" dirty="0"/>
              <a:t>]</a:t>
            </a:r>
            <a:r>
              <a:rPr lang="en-US" sz="5400" dirty="0" err="1"/>
              <a:t>wpi</a:t>
            </a:r>
            <a:endParaRPr lang="en-US" sz="5400" dirty="0"/>
          </a:p>
        </p:txBody>
      </p:sp>
    </p:spTree>
    <p:extLst>
      <p:ext uri="{BB962C8B-B14F-4D97-AF65-F5344CB8AC3E}">
        <p14:creationId xmlns:p14="http://schemas.microsoft.com/office/powerpoint/2010/main" val="25974882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تؤلمهم ولم تزعجهم. حينئذ سبح الثلاثة من فم واحد ومجدوا وباركوا الله وسط الآتون قائلين:</a:t>
            </a:r>
            <a:br>
              <a:rPr lang="ar-EG" dirty="0"/>
            </a:br>
            <a:endParaRPr lang="en-US" dirty="0"/>
          </a:p>
        </p:txBody>
      </p:sp>
    </p:spTree>
    <p:extLst>
      <p:ext uri="{BB962C8B-B14F-4D97-AF65-F5344CB8AC3E}">
        <p14:creationId xmlns:p14="http://schemas.microsoft.com/office/powerpoint/2010/main" val="2379944672"/>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96431B0-5558-419E-BA3E-E68B4D6E4CC1}"/>
              </a:ext>
            </a:extLst>
          </p:cNvPr>
          <p:cNvGraphicFramePr>
            <a:graphicFrameLocks noGrp="1"/>
          </p:cNvGraphicFramePr>
          <p:nvPr/>
        </p:nvGraphicFramePr>
        <p:xfrm>
          <a:off x="-1" y="2547851"/>
          <a:ext cx="9144000" cy="5289550"/>
        </p:xfrm>
        <a:graphic>
          <a:graphicData uri="http://schemas.openxmlformats.org/drawingml/2006/table">
            <a:tbl>
              <a:tblPr rtl="1" firstRow="1" bandRow="1">
                <a:tableStyleId>{5940675A-B579-460E-94D1-54222C63F5DA}</a:tableStyleId>
              </a:tblPr>
              <a:tblGrid>
                <a:gridCol w="4062984">
                  <a:extLst>
                    <a:ext uri="{9D8B030D-6E8A-4147-A177-3AD203B41FA5}">
                      <a16:colId xmlns:a16="http://schemas.microsoft.com/office/drawing/2014/main" val="20000"/>
                    </a:ext>
                  </a:extLst>
                </a:gridCol>
                <a:gridCol w="5081016">
                  <a:extLst>
                    <a:ext uri="{9D8B030D-6E8A-4147-A177-3AD203B41FA5}">
                      <a16:colId xmlns:a16="http://schemas.microsoft.com/office/drawing/2014/main" val="20001"/>
                    </a:ext>
                  </a:extLst>
                </a:gridCol>
              </a:tblGrid>
              <a:tr h="1936758">
                <a:tc gridSpan="2">
                  <a:txBody>
                    <a:bodyPr/>
                    <a:lstStyle/>
                    <a:p>
                      <a:pPr algn="ctr"/>
                      <a:endParaRPr lang="it-IT" altLang="en-US" sz="3200" dirty="0">
                        <a:solidFill>
                          <a:srgbClr val="FFFFFF"/>
                        </a:solidFill>
                        <a:latin typeface="CS New Athanasius" panose="020B0500000000000000" pitchFamily="34" charset="0"/>
                        <a:cs typeface="Times New Roman" panose="02020603050405020304" pitchFamily="18" charset="0"/>
                      </a:endParaRPr>
                    </a:p>
                  </a:txBody>
                  <a:tcPr marT="0" marB="10796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2792">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كفن ووضع في القبر، الكائن خارج المدينة، وقالوا بجهلهم، إن هذا لا يستطيع أن يقوم بعد.</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cap="none" normalizeH="0" baseline="0" dirty="0">
                          <a:ln>
                            <a:noFill/>
                          </a:ln>
                          <a:solidFill>
                            <a:srgbClr val="FFC000"/>
                          </a:solidFill>
                          <a:effectLst/>
                          <a:latin typeface="Times New Roman" pitchFamily="18" charset="0"/>
                          <a:cs typeface="Times New Roman" pitchFamily="18" charset="0"/>
                        </a:rPr>
                        <a:t>افكوسف أفكاف خين بى مهاف: فى إتكى سافول إنتى فاكى: إيطاف جوس خين توميت أتهيت: جى فاى إفنا أشتونف أن جى.</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2">
            <a:hlinkClick r:id="rId2" action="ppaction://hlinksldjump"/>
            <a:extLst>
              <a:ext uri="{FF2B5EF4-FFF2-40B4-BE49-F238E27FC236}">
                <a16:creationId xmlns:a16="http://schemas.microsoft.com/office/drawing/2014/main" id="{02BC2F36-1879-2951-DF98-D7DBC53B3720}"/>
              </a:ext>
            </a:extLst>
          </p:cNvPr>
          <p:cNvSpPr txBox="1"/>
          <p:nvPr/>
        </p:nvSpPr>
        <p:spPr>
          <a:xfrm>
            <a:off x="4571999" y="3944648"/>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إك إسماروؤت </a:t>
            </a:r>
            <a:endParaRPr kumimoji="0" lang="en-US" sz="28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331455849"/>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400" dirty="0"/>
              <a:t>السلام لك يا مريم الحمامة الحسنة</a:t>
            </a:r>
            <a:endParaRPr lang="en-US" sz="4400" dirty="0"/>
          </a:p>
        </p:txBody>
      </p:sp>
      <p:sp>
        <p:nvSpPr>
          <p:cNvPr id="14" name="Text Placeholder 13"/>
          <p:cNvSpPr>
            <a:spLocks noGrp="1"/>
          </p:cNvSpPr>
          <p:nvPr>
            <p:ph type="body" idx="1"/>
          </p:nvPr>
        </p:nvSpPr>
        <p:spPr/>
        <p:txBody>
          <a:bodyPr/>
          <a:lstStyle/>
          <a:p>
            <a:r>
              <a:rPr lang="ar-EG" sz="4800" dirty="0"/>
              <a:t>شيرى نيه ماريا : تي إتشرومبي إثنيسوس </a:t>
            </a:r>
            <a:endParaRPr lang="en-US" sz="4800" dirty="0"/>
          </a:p>
        </p:txBody>
      </p:sp>
      <p:sp>
        <p:nvSpPr>
          <p:cNvPr id="15" name="Text Placeholder 14"/>
          <p:cNvSpPr>
            <a:spLocks noGrp="1"/>
          </p:cNvSpPr>
          <p:nvPr>
            <p:ph type="body" sz="quarter" idx="3"/>
          </p:nvPr>
        </p:nvSpPr>
        <p:spPr>
          <a:xfrm>
            <a:off x="0" y="5393786"/>
            <a:ext cx="9144000" cy="682357"/>
          </a:xfrm>
        </p:spPr>
        <p:txBody>
          <a:bodyPr/>
          <a:lstStyle/>
          <a:p>
            <a:r>
              <a:rPr lang="it-IT" sz="4800" dirty="0"/>
              <a:t>Xere ne Mari`a&gt; ;`srompi</a:t>
            </a:r>
            <a:r>
              <a:rPr lang="ar-EG" sz="4800" dirty="0"/>
              <a:t> </a:t>
            </a:r>
            <a:r>
              <a:rPr lang="it-IT" sz="4800" dirty="0"/>
              <a:t>eqnecwc</a:t>
            </a:r>
          </a:p>
        </p:txBody>
      </p:sp>
      <p:sp>
        <p:nvSpPr>
          <p:cNvPr id="2" name="TextBox 1">
            <a:hlinkClick r:id="rId2" action="ppaction://hlinksldjump"/>
            <a:extLst>
              <a:ext uri="{FF2B5EF4-FFF2-40B4-BE49-F238E27FC236}">
                <a16:creationId xmlns:a16="http://schemas.microsoft.com/office/drawing/2014/main" id="{A3203ED0-E0BE-D00F-EC9F-BD66A189B563}"/>
              </a:ext>
            </a:extLst>
          </p:cNvPr>
          <p:cNvSpPr txBox="1"/>
          <p:nvPr/>
        </p:nvSpPr>
        <p:spPr>
          <a:xfrm>
            <a:off x="4571999" y="3944648"/>
            <a:ext cx="457200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إك إسماروؤت </a:t>
            </a:r>
            <a:endParaRPr kumimoji="0" lang="en-US" sz="28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566913335"/>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التي ولدت لنا الله الكلمة</a:t>
            </a:r>
            <a:endParaRPr lang="en-US" sz="4800" dirty="0"/>
          </a:p>
        </p:txBody>
      </p:sp>
      <p:sp>
        <p:nvSpPr>
          <p:cNvPr id="14" name="Text Placeholder 13"/>
          <p:cNvSpPr>
            <a:spLocks noGrp="1"/>
          </p:cNvSpPr>
          <p:nvPr>
            <p:ph type="body" idx="1"/>
          </p:nvPr>
        </p:nvSpPr>
        <p:spPr/>
        <p:txBody>
          <a:bodyPr/>
          <a:lstStyle/>
          <a:p>
            <a:r>
              <a:rPr lang="ar-EG" sz="4800" dirty="0"/>
              <a:t>ثي إيطاس ميسي نان : إم إفنوتي بي لوغوس</a:t>
            </a:r>
          </a:p>
        </p:txBody>
      </p:sp>
      <p:sp>
        <p:nvSpPr>
          <p:cNvPr id="15" name="Text Placeholder 14"/>
          <p:cNvSpPr>
            <a:spLocks noGrp="1"/>
          </p:cNvSpPr>
          <p:nvPr>
            <p:ph type="body" sz="quarter" idx="3"/>
          </p:nvPr>
        </p:nvSpPr>
        <p:spPr>
          <a:xfrm>
            <a:off x="0" y="5412836"/>
            <a:ext cx="9144000" cy="682357"/>
          </a:xfrm>
        </p:spPr>
        <p:txBody>
          <a:bodyPr/>
          <a:lstStyle/>
          <a:p>
            <a:r>
              <a:rPr lang="en-US" sz="5400" dirty="0" err="1"/>
              <a:t>qh`etacmici</a:t>
            </a:r>
            <a:r>
              <a:rPr lang="en-US" sz="5400" dirty="0"/>
              <a:t> nan  `</a:t>
            </a:r>
            <a:r>
              <a:rPr lang="en-US" sz="5400" dirty="0" err="1"/>
              <a:t>m~Vnou</a:t>
            </a:r>
            <a:r>
              <a:rPr lang="en-US" sz="5400" dirty="0"/>
              <a:t>; </a:t>
            </a:r>
            <a:r>
              <a:rPr lang="en-US" sz="5400" dirty="0" err="1"/>
              <a:t>pilogoc</a:t>
            </a:r>
            <a:endParaRPr lang="en-US" sz="5400" dirty="0"/>
          </a:p>
        </p:txBody>
      </p:sp>
    </p:spTree>
    <p:extLst>
      <p:ext uri="{BB962C8B-B14F-4D97-AF65-F5344CB8AC3E}">
        <p14:creationId xmlns:p14="http://schemas.microsoft.com/office/powerpoint/2010/main" val="3547770746"/>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مبارك أنت بالحقيقة مع أبيك الصالح </a:t>
            </a:r>
            <a:endParaRPr lang="en-US" sz="48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a:xfrm>
            <a:off x="0" y="5355686"/>
            <a:ext cx="9144000" cy="682357"/>
          </a:xfrm>
        </p:spPr>
        <p:txBody>
          <a:bodyPr/>
          <a:lstStyle/>
          <a:p>
            <a:r>
              <a:rPr lang="en-US" sz="4000" dirty="0"/>
              <a:t>~</a:t>
            </a:r>
            <a:r>
              <a:rPr lang="en-US" sz="4000" dirty="0" err="1"/>
              <a:t>K`cmarwout</a:t>
            </a:r>
            <a:r>
              <a:rPr lang="en-US" sz="4000" dirty="0"/>
              <a:t> `</a:t>
            </a:r>
            <a:r>
              <a:rPr lang="en-US" sz="4000" dirty="0" err="1"/>
              <a:t>alhqwc</a:t>
            </a:r>
            <a:r>
              <a:rPr lang="en-US" sz="4000" dirty="0"/>
              <a:t>&gt; </a:t>
            </a:r>
            <a:r>
              <a:rPr lang="en-US" sz="4000" dirty="0" err="1"/>
              <a:t>nem</a:t>
            </a:r>
            <a:r>
              <a:rPr lang="ar-EG" sz="4000" dirty="0"/>
              <a:t> </a:t>
            </a:r>
            <a:r>
              <a:rPr lang="en-US" sz="4000" dirty="0" err="1"/>
              <a:t>Pekiwt</a:t>
            </a:r>
            <a:r>
              <a:rPr lang="ar-EG" sz="4000" dirty="0"/>
              <a:t> </a:t>
            </a:r>
            <a:r>
              <a:rPr lang="en-US" sz="4000" dirty="0"/>
              <a:t> `</a:t>
            </a:r>
            <a:r>
              <a:rPr lang="en-US" sz="4000" dirty="0" err="1"/>
              <a:t>n`agqoc</a:t>
            </a:r>
            <a:endParaRPr lang="en-US" sz="4000" dirty="0"/>
          </a:p>
        </p:txBody>
      </p:sp>
    </p:spTree>
    <p:extLst>
      <p:ext uri="{BB962C8B-B14F-4D97-AF65-F5344CB8AC3E}">
        <p14:creationId xmlns:p14="http://schemas.microsoft.com/office/powerpoint/2010/main" val="1287789481"/>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والروح القدس لأنك صلبت وخلصتنا</a:t>
            </a:r>
            <a:endParaRPr lang="en-US" sz="4800" dirty="0"/>
          </a:p>
        </p:txBody>
      </p:sp>
      <p:sp>
        <p:nvSpPr>
          <p:cNvPr id="14" name="Text Placeholder 13"/>
          <p:cNvSpPr>
            <a:spLocks noGrp="1"/>
          </p:cNvSpPr>
          <p:nvPr>
            <p:ph type="body" idx="1"/>
          </p:nvPr>
        </p:nvSpPr>
        <p:spPr>
          <a:xfrm>
            <a:off x="0" y="6011007"/>
            <a:ext cx="9143999" cy="808893"/>
          </a:xfrm>
        </p:spPr>
        <p:txBody>
          <a:bodyPr/>
          <a:lstStyle/>
          <a:p>
            <a:r>
              <a:rPr lang="ar-EG" sz="3600" dirty="0"/>
              <a:t>نيم بي إبنفما إثؤواب جيه اف اشك آك سوتي إممون ناي نان</a:t>
            </a:r>
          </a:p>
        </p:txBody>
      </p:sp>
      <p:sp>
        <p:nvSpPr>
          <p:cNvPr id="15" name="Text Placeholder 14"/>
          <p:cNvSpPr>
            <a:spLocks noGrp="1"/>
          </p:cNvSpPr>
          <p:nvPr>
            <p:ph type="body" sz="quarter" idx="3"/>
          </p:nvPr>
        </p:nvSpPr>
        <p:spPr>
          <a:xfrm>
            <a:off x="0" y="5669828"/>
            <a:ext cx="9144000" cy="682357"/>
          </a:xfrm>
        </p:spPr>
        <p:txBody>
          <a:bodyPr/>
          <a:lstStyle/>
          <a:p>
            <a:r>
              <a:rPr lang="en-US" dirty="0" err="1"/>
              <a:t>nem</a:t>
            </a:r>
            <a:r>
              <a:rPr lang="en-US" dirty="0"/>
              <a:t> </a:t>
            </a:r>
            <a:r>
              <a:rPr lang="en-US" dirty="0" err="1"/>
              <a:t>Pi`pneuma</a:t>
            </a:r>
            <a:r>
              <a:rPr lang="ar-EG" dirty="0"/>
              <a:t> </a:t>
            </a:r>
            <a:r>
              <a:rPr lang="en-US" dirty="0"/>
              <a:t>`</a:t>
            </a:r>
            <a:r>
              <a:rPr lang="en-US" dirty="0" err="1"/>
              <a:t>eqouab</a:t>
            </a:r>
            <a:r>
              <a:rPr lang="en-US" dirty="0"/>
              <a:t>&gt; je </a:t>
            </a:r>
            <a:r>
              <a:rPr kumimoji="0" lang="pt-BR" sz="36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auask</a:t>
            </a:r>
            <a:r>
              <a:rPr kumimoji="0" lang="ar-EG" sz="36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lang="en-US" dirty="0"/>
              <a:t> </a:t>
            </a:r>
            <a:r>
              <a:rPr lang="en-US" dirty="0" err="1"/>
              <a:t>akcw</a:t>
            </a:r>
            <a:r>
              <a:rPr lang="en-US" dirty="0"/>
              <a:t>; `</a:t>
            </a:r>
            <a:r>
              <a:rPr lang="en-US" dirty="0" err="1"/>
              <a:t>mmon</a:t>
            </a:r>
            <a:r>
              <a:rPr lang="en-US" dirty="0"/>
              <a:t> </a:t>
            </a:r>
            <a:r>
              <a:rPr lang="en-US" dirty="0" err="1"/>
              <a:t>nai</a:t>
            </a:r>
            <a:r>
              <a:rPr lang="ar-EG" dirty="0"/>
              <a:t> </a:t>
            </a:r>
            <a:r>
              <a:rPr lang="en-US" dirty="0"/>
              <a:t>nan</a:t>
            </a:r>
          </a:p>
        </p:txBody>
      </p:sp>
    </p:spTree>
    <p:extLst>
      <p:ext uri="{BB962C8B-B14F-4D97-AF65-F5344CB8AC3E}">
        <p14:creationId xmlns:p14="http://schemas.microsoft.com/office/powerpoint/2010/main" val="3599616163"/>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الإبركسيس</a:t>
            </a:r>
            <a:endParaRPr lang="en-US" sz="11500" dirty="0">
              <a:solidFill>
                <a:srgbClr val="FFC000"/>
              </a:solidFill>
            </a:endParaRPr>
          </a:p>
        </p:txBody>
      </p:sp>
    </p:spTree>
    <p:extLst>
      <p:ext uri="{BB962C8B-B14F-4D97-AF65-F5344CB8AC3E}">
        <p14:creationId xmlns:p14="http://schemas.microsoft.com/office/powerpoint/2010/main" val="3966831799"/>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7374-01D9-4957-8F37-B7289B76C15E}"/>
              </a:ext>
            </a:extLst>
          </p:cNvPr>
          <p:cNvSpPr>
            <a:spLocks noGrp="1"/>
          </p:cNvSpPr>
          <p:nvPr>
            <p:ph type="title"/>
          </p:nvPr>
        </p:nvSpPr>
        <p:spPr/>
        <p:txBody>
          <a:bodyPr>
            <a:normAutofit/>
          </a:bodyPr>
          <a:lstStyle/>
          <a:p>
            <a:pPr marL="0" marR="0" lvl="0" indent="0" defTabSz="914400" rtl="1" eaLnBrk="1" fontAlgn="base" latinLnBrk="0" hangingPunct="1">
              <a:lnSpc>
                <a:spcPct val="100000"/>
              </a:lnSpc>
              <a:spcBef>
                <a:spcPct val="0"/>
              </a:spcBef>
              <a:spcAft>
                <a:spcPct val="0"/>
              </a:spcAft>
              <a:tabLst/>
              <a:defRPr/>
            </a:pPr>
            <a:r>
              <a:rPr kumimoji="0" lang="ar-EG" altLang="en-US" sz="4400" b="1" i="0" u="sng" strike="noStrike" kern="1200" cap="none" spc="0" normalizeH="0" baseline="0" noProof="0" dirty="0" err="1">
                <a:ln>
                  <a:noFill/>
                </a:ln>
                <a:solidFill>
                  <a:srgbClr val="FFC000"/>
                </a:solidFill>
                <a:effectLst/>
                <a:uLnTx/>
                <a:uFillTx/>
                <a:latin typeface="Times New Roman" panose="02020603050405020304" pitchFamily="18" charset="0"/>
                <a:ea typeface="+mn-ea"/>
                <a:cs typeface="Times New Roman" panose="02020603050405020304" pitchFamily="18" charset="0"/>
              </a:rPr>
              <a:t>الإبركسيس</a:t>
            </a:r>
            <a:r>
              <a:rPr kumimoji="0" lang="ar-EG" altLang="en-US" sz="44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 من أعمال آبائنا الرسل ( 2 : 12 - 21) الأطهار المشمولين بنعمة الروح القدس ، بركتهم المقدسة فلتكن مع جميعنا أمين</a:t>
            </a:r>
            <a:endParaRPr lang="en-US" dirty="0"/>
          </a:p>
        </p:txBody>
      </p:sp>
    </p:spTree>
    <p:extLst>
      <p:ext uri="{BB962C8B-B14F-4D97-AF65-F5344CB8AC3E}">
        <p14:creationId xmlns:p14="http://schemas.microsoft.com/office/powerpoint/2010/main" val="3440984270"/>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1F98-B07B-43AF-B73B-BD9ACA6D2684}"/>
              </a:ext>
            </a:extLst>
          </p:cNvPr>
          <p:cNvSpPr>
            <a:spLocks noGrp="1"/>
          </p:cNvSpPr>
          <p:nvPr>
            <p:ph type="title"/>
          </p:nvPr>
        </p:nvSpPr>
        <p:spPr/>
        <p:txBody>
          <a:bodyPr>
            <a:normAutofit fontScale="90000"/>
          </a:bodyPr>
          <a:lstStyle/>
          <a:p>
            <a:r>
              <a:rPr lang="ar-EG" dirty="0"/>
              <a:t>فلما رأى بطرس ذلك أجاب الشعب : أيها الرجال الإسرائيليون ،  ما بالكم تتعجبون من هذا ؟  ولماذا تتفرسون فينا كأننا بقوتنا أو تقوانا قد جعلنا </a:t>
            </a:r>
            <a:endParaRPr lang="en-US" dirty="0"/>
          </a:p>
        </p:txBody>
      </p:sp>
    </p:spTree>
    <p:extLst>
      <p:ext uri="{BB962C8B-B14F-4D97-AF65-F5344CB8AC3E}">
        <p14:creationId xmlns:p14="http://schemas.microsoft.com/office/powerpoint/2010/main" val="1204200074"/>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0B5A-A766-429A-835A-72040CDDEE09}"/>
              </a:ext>
            </a:extLst>
          </p:cNvPr>
          <p:cNvSpPr>
            <a:spLocks noGrp="1"/>
          </p:cNvSpPr>
          <p:nvPr>
            <p:ph type="title"/>
          </p:nvPr>
        </p:nvSpPr>
        <p:spPr/>
        <p:txBody>
          <a:bodyPr>
            <a:normAutofit fontScale="90000"/>
          </a:bodyPr>
          <a:lstStyle/>
          <a:p>
            <a:r>
              <a:rPr lang="ar-EG" dirty="0"/>
              <a:t>هذا يمشى ؟ إن إله إبراهيم وإله اسحق وإله يعقوب ، إله آبائنا ، قد مجد فتاه يسوع . هذا الذى أسلمتموه أنتم وأنكرتموه أمام وجه بيلاطس </a:t>
            </a:r>
            <a:endParaRPr lang="en-US" dirty="0"/>
          </a:p>
        </p:txBody>
      </p:sp>
    </p:spTree>
    <p:extLst>
      <p:ext uri="{BB962C8B-B14F-4D97-AF65-F5344CB8AC3E}">
        <p14:creationId xmlns:p14="http://schemas.microsoft.com/office/powerpoint/2010/main" val="2905444899"/>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D0C4-BBBA-442A-8DEC-DF425A1FF085}"/>
              </a:ext>
            </a:extLst>
          </p:cNvPr>
          <p:cNvSpPr>
            <a:spLocks noGrp="1"/>
          </p:cNvSpPr>
          <p:nvPr>
            <p:ph type="title"/>
          </p:nvPr>
        </p:nvSpPr>
        <p:spPr/>
        <p:txBody>
          <a:bodyPr>
            <a:normAutofit/>
          </a:bodyPr>
          <a:lstStyle/>
          <a:p>
            <a:r>
              <a:rPr lang="ar-EG" dirty="0"/>
              <a:t>وهو حاكم بإطلاقه . وأما أنتم فقد أنكرتم القدوس البار،</a:t>
            </a:r>
            <a:endParaRPr lang="en-US" dirty="0"/>
          </a:p>
        </p:txBody>
      </p:sp>
    </p:spTree>
    <p:extLst>
      <p:ext uri="{BB962C8B-B14F-4D97-AF65-F5344CB8AC3E}">
        <p14:creationId xmlns:p14="http://schemas.microsoft.com/office/powerpoint/2010/main" val="40801511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170022"/>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6214-7945-45B6-9078-CA83CF55A416}"/>
              </a:ext>
            </a:extLst>
          </p:cNvPr>
          <p:cNvSpPr>
            <a:spLocks noGrp="1"/>
          </p:cNvSpPr>
          <p:nvPr>
            <p:ph type="title"/>
          </p:nvPr>
        </p:nvSpPr>
        <p:spPr/>
        <p:txBody>
          <a:bodyPr>
            <a:normAutofit fontScale="90000"/>
          </a:bodyPr>
          <a:lstStyle/>
          <a:p>
            <a:r>
              <a:rPr lang="ar-EG" dirty="0"/>
              <a:t> وطلبتم أن يُوهب لكم رجل قاتل . و رئيسُ الحياةِ قتلتموه ، هذا الذى أقامه الله من بين الأموات . هذا الذى نحن له شهودٌ . وبالإيمان باسمه ، </a:t>
            </a:r>
            <a:endParaRPr lang="en-US" dirty="0"/>
          </a:p>
        </p:txBody>
      </p:sp>
    </p:spTree>
    <p:extLst>
      <p:ext uri="{BB962C8B-B14F-4D97-AF65-F5344CB8AC3E}">
        <p14:creationId xmlns:p14="http://schemas.microsoft.com/office/powerpoint/2010/main" val="3878503186"/>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9331-2AC1-4FB3-932C-F81C8870B245}"/>
              </a:ext>
            </a:extLst>
          </p:cNvPr>
          <p:cNvSpPr>
            <a:spLocks noGrp="1"/>
          </p:cNvSpPr>
          <p:nvPr>
            <p:ph type="title"/>
          </p:nvPr>
        </p:nvSpPr>
        <p:spPr/>
        <p:txBody>
          <a:bodyPr>
            <a:normAutofit fontScale="90000"/>
          </a:bodyPr>
          <a:lstStyle/>
          <a:p>
            <a:r>
              <a:rPr lang="ar-EG" dirty="0"/>
              <a:t>فإن هذا الذى تنظرونه وتعرفون اسمه هو الذى شفاه و الإيمان الذى بواسطته أعطاه هذه الصحة أمام جميعكم . والآن يا اخوتي أنا اعلم أنكم بجهالة </a:t>
            </a:r>
            <a:endParaRPr lang="en-US" dirty="0"/>
          </a:p>
        </p:txBody>
      </p:sp>
    </p:spTree>
    <p:extLst>
      <p:ext uri="{BB962C8B-B14F-4D97-AF65-F5344CB8AC3E}">
        <p14:creationId xmlns:p14="http://schemas.microsoft.com/office/powerpoint/2010/main" val="1625776860"/>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FD07-508C-468C-AD34-4AA332645135}"/>
              </a:ext>
            </a:extLst>
          </p:cNvPr>
          <p:cNvSpPr>
            <a:spLocks noGrp="1"/>
          </p:cNvSpPr>
          <p:nvPr>
            <p:ph type="title"/>
          </p:nvPr>
        </p:nvSpPr>
        <p:spPr/>
        <p:txBody>
          <a:bodyPr/>
          <a:lstStyle/>
          <a:p>
            <a:r>
              <a:rPr lang="ar-EG" dirty="0"/>
              <a:t>عملتم ذلك كما رؤساؤكم أيضاً . و أما الله فما سبق وأنبأ به على أفواه جميع أنبيائه أن يتألم مسيحه فقد تممه هكذا . </a:t>
            </a:r>
            <a:endParaRPr lang="en-US" dirty="0"/>
          </a:p>
        </p:txBody>
      </p:sp>
    </p:spTree>
    <p:extLst>
      <p:ext uri="{BB962C8B-B14F-4D97-AF65-F5344CB8AC3E}">
        <p14:creationId xmlns:p14="http://schemas.microsoft.com/office/powerpoint/2010/main" val="656557476"/>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2463-E56E-46D7-90F2-01EC9AD46BF2}"/>
              </a:ext>
            </a:extLst>
          </p:cNvPr>
          <p:cNvSpPr>
            <a:spLocks noGrp="1"/>
          </p:cNvSpPr>
          <p:nvPr>
            <p:ph type="title"/>
          </p:nvPr>
        </p:nvSpPr>
        <p:spPr/>
        <p:txBody>
          <a:bodyPr>
            <a:normAutofit/>
          </a:bodyPr>
          <a:lstStyle/>
          <a:p>
            <a:r>
              <a:rPr lang="ar-EG" dirty="0"/>
              <a:t>توبوا إذا وارجعوا لتمحى خطاياكم، حتى توافيكم أوقات الفرج من وجه الرب.</a:t>
            </a:r>
            <a:endParaRPr lang="en-US" dirty="0"/>
          </a:p>
        </p:txBody>
      </p:sp>
    </p:spTree>
    <p:extLst>
      <p:ext uri="{BB962C8B-B14F-4D97-AF65-F5344CB8AC3E}">
        <p14:creationId xmlns:p14="http://schemas.microsoft.com/office/powerpoint/2010/main" val="3226752324"/>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7C8-D7FB-4F00-8459-B6253EAA9B75}"/>
              </a:ext>
            </a:extLst>
          </p:cNvPr>
          <p:cNvSpPr>
            <a:spLocks noGrp="1"/>
          </p:cNvSpPr>
          <p:nvPr>
            <p:ph type="title"/>
          </p:nvPr>
        </p:nvSpPr>
        <p:spPr/>
        <p:txBody>
          <a:bodyPr/>
          <a:lstStyle/>
          <a:p>
            <a:r>
              <a:rPr lang="ar-EG" dirty="0"/>
              <a:t> ويرسل لكم يسوع المسيح السابق التبشير به ، هذا الذى ينبغي أن تقبله السماء إلى الوقت الذى يتم فيه كل </a:t>
            </a:r>
            <a:r>
              <a:rPr lang="ar-EG" dirty="0" err="1"/>
              <a:t>شئ</a:t>
            </a:r>
            <a:r>
              <a:rPr lang="ar-EG" dirty="0"/>
              <a:t> تكلم </a:t>
            </a:r>
            <a:endParaRPr lang="en-US" dirty="0"/>
          </a:p>
        </p:txBody>
      </p:sp>
    </p:spTree>
    <p:extLst>
      <p:ext uri="{BB962C8B-B14F-4D97-AF65-F5344CB8AC3E}">
        <p14:creationId xmlns:p14="http://schemas.microsoft.com/office/powerpoint/2010/main" val="1392108627"/>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DDEA-368C-4588-A8A4-0C98B22B311E}"/>
              </a:ext>
            </a:extLst>
          </p:cNvPr>
          <p:cNvSpPr>
            <a:spLocks noGrp="1"/>
          </p:cNvSpPr>
          <p:nvPr>
            <p:ph type="title"/>
          </p:nvPr>
        </p:nvSpPr>
        <p:spPr/>
        <p:txBody>
          <a:bodyPr/>
          <a:lstStyle/>
          <a:p>
            <a:r>
              <a:rPr lang="ar-EG" dirty="0"/>
              <a:t>عنه الله على أفواه أنبيائه القديسين منذ الدهر . </a:t>
            </a:r>
            <a:endParaRPr lang="en-US" dirty="0"/>
          </a:p>
        </p:txBody>
      </p:sp>
    </p:spTree>
    <p:extLst>
      <p:ext uri="{BB962C8B-B14F-4D97-AF65-F5344CB8AC3E}">
        <p14:creationId xmlns:p14="http://schemas.microsoft.com/office/powerpoint/2010/main" val="2973704099"/>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3657-2F01-4252-BD57-1A63D89EB5CF}"/>
              </a:ext>
            </a:extLst>
          </p:cNvPr>
          <p:cNvSpPr>
            <a:spLocks noGrp="1"/>
          </p:cNvSpPr>
          <p:nvPr>
            <p:ph type="title"/>
          </p:nvPr>
        </p:nvSpPr>
        <p:spPr/>
        <p:txBody>
          <a:bodyPr/>
          <a:lstStyle/>
          <a:p>
            <a:pPr marL="0" marR="0" lvl="0" indent="0" defTabSz="914400" rtl="1" eaLnBrk="1" fontAlgn="base" latinLnBrk="0" hangingPunct="1">
              <a:lnSpc>
                <a:spcPct val="100000"/>
              </a:lnSpc>
              <a:spcBef>
                <a:spcPct val="0"/>
              </a:spcBef>
              <a:spcAft>
                <a:spcPct val="0"/>
              </a:spcAft>
              <a:tabLst/>
              <a:defRPr/>
            </a:pPr>
            <a:r>
              <a:rPr kumimoji="0" lang="ar-EG"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لم تزل كلمة الرب نامية </a:t>
            </a:r>
            <a:r>
              <a:rPr kumimoji="0" lang="ar-EG" altLang="en-US" sz="4000" b="1" i="1" u="none" strike="noStrike" kern="1200" cap="none" spc="0" normalizeH="0" baseline="0" noProof="0" dirty="0" err="1">
                <a:ln>
                  <a:noFill/>
                </a:ln>
                <a:solidFill>
                  <a:srgbClr val="FFC000"/>
                </a:solidFill>
                <a:effectLst/>
                <a:uLnTx/>
                <a:uFillTx/>
                <a:latin typeface="Calibri" panose="020F0502020204030204" pitchFamily="34" charset="0"/>
                <a:ea typeface="+mn-ea"/>
                <a:cs typeface="Times New Roman" panose="02020603050405020304" pitchFamily="18" charset="0"/>
              </a:rPr>
              <a:t>فى</a:t>
            </a:r>
            <a:r>
              <a:rPr kumimoji="0" lang="ar-EG"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هذه البِيَعَة و كل بِيَعَة </a:t>
            </a:r>
            <a:r>
              <a:rPr kumimoji="0" lang="ar-EG" altLang="en-US" sz="4000" b="1" i="1" u="none" strike="noStrike" kern="1200" cap="none" spc="0" normalizeH="0" baseline="0" noProof="0" dirty="0" err="1">
                <a:ln>
                  <a:noFill/>
                </a:ln>
                <a:solidFill>
                  <a:srgbClr val="FFC000"/>
                </a:solidFill>
                <a:effectLst/>
                <a:uLnTx/>
                <a:uFillTx/>
                <a:latin typeface="Calibri" panose="020F0502020204030204" pitchFamily="34" charset="0"/>
                <a:ea typeface="+mn-ea"/>
                <a:cs typeface="Times New Roman" panose="02020603050405020304" pitchFamily="18" charset="0"/>
              </a:rPr>
              <a:t>أورثوذكسية</a:t>
            </a:r>
            <a:r>
              <a:rPr kumimoji="0" lang="ar-EG"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من الآن إلى الأبد أمين</a:t>
            </a:r>
            <a:br>
              <a:rPr kumimoji="0" lang="en-US" alt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br>
            <a:endParaRPr lang="en-US" dirty="0"/>
          </a:p>
        </p:txBody>
      </p:sp>
    </p:spTree>
    <p:extLst>
      <p:ext uri="{BB962C8B-B14F-4D97-AF65-F5344CB8AC3E}">
        <p14:creationId xmlns:p14="http://schemas.microsoft.com/office/powerpoint/2010/main" val="2391668205"/>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السنكسار</a:t>
            </a:r>
            <a:endParaRPr lang="en-US" sz="9600" dirty="0">
              <a:solidFill>
                <a:srgbClr val="FFC000"/>
              </a:solidFill>
            </a:endParaRPr>
          </a:p>
        </p:txBody>
      </p:sp>
    </p:spTree>
    <p:extLst>
      <p:ext uri="{BB962C8B-B14F-4D97-AF65-F5344CB8AC3E}">
        <p14:creationId xmlns:p14="http://schemas.microsoft.com/office/powerpoint/2010/main" val="2155627279"/>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400" dirty="0"/>
              <a:t>مستحقة مستحقة مستحقة : يا مريم العذراء </a:t>
            </a:r>
            <a:endParaRPr lang="en-US" sz="4400" dirty="0"/>
          </a:p>
        </p:txBody>
      </p:sp>
      <p:sp>
        <p:nvSpPr>
          <p:cNvPr id="8" name="Text Placeholder 7"/>
          <p:cNvSpPr>
            <a:spLocks noGrp="1"/>
          </p:cNvSpPr>
          <p:nvPr>
            <p:ph type="body" idx="1"/>
          </p:nvPr>
        </p:nvSpPr>
        <p:spPr/>
        <p:txBody>
          <a:bodyPr/>
          <a:lstStyle/>
          <a:p>
            <a:r>
              <a:rPr lang="ar-EG" sz="4800" dirty="0"/>
              <a:t>(أكسيا)3 تى أجيا ماريا تى بارثينوس</a:t>
            </a:r>
          </a:p>
        </p:txBody>
      </p:sp>
      <p:sp>
        <p:nvSpPr>
          <p:cNvPr id="9" name="Text Placeholder 8"/>
          <p:cNvSpPr>
            <a:spLocks noGrp="1"/>
          </p:cNvSpPr>
          <p:nvPr>
            <p:ph type="body" sz="quarter" idx="3"/>
          </p:nvPr>
        </p:nvSpPr>
        <p:spPr/>
        <p:txBody>
          <a:bodyPr/>
          <a:lstStyle/>
          <a:p>
            <a:r>
              <a:rPr lang="pt-BR" dirty="0"/>
              <a:t>a7ia a7ia a7ia:Maria</a:t>
            </a:r>
            <a:r>
              <a:rPr lang="ar-EG" dirty="0"/>
              <a:t> </a:t>
            </a:r>
            <a:r>
              <a:rPr lang="pt-BR" dirty="0"/>
              <a:t>5par0enoc </a:t>
            </a:r>
          </a:p>
        </p:txBody>
      </p:sp>
    </p:spTree>
    <p:extLst>
      <p:ext uri="{BB962C8B-B14F-4D97-AF65-F5344CB8AC3E}">
        <p14:creationId xmlns:p14="http://schemas.microsoft.com/office/powerpoint/2010/main" val="3518816809"/>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 y="5217572"/>
            <a:ext cx="9144000" cy="782371"/>
          </a:xfrm>
        </p:spPr>
        <p:txBody>
          <a:bodyPr>
            <a:noAutofit/>
          </a:bodyPr>
          <a:lstStyle/>
          <a:p>
            <a:r>
              <a:rPr lang="ar-EG" sz="5400" dirty="0"/>
              <a:t>( أكسيوس )3 </a:t>
            </a:r>
            <a:br>
              <a:rPr lang="ar-EG" sz="5400" dirty="0"/>
            </a:br>
            <a:r>
              <a:rPr lang="ar-EG" sz="5400" dirty="0"/>
              <a:t>نى اثؤواب انتى باى إيهوؤو</a:t>
            </a:r>
            <a:endParaRPr lang="en-US" sz="5400" dirty="0"/>
          </a:p>
        </p:txBody>
      </p:sp>
    </p:spTree>
    <p:extLst>
      <p:ext uri="{BB962C8B-B14F-4D97-AF65-F5344CB8AC3E}">
        <p14:creationId xmlns:p14="http://schemas.microsoft.com/office/powerpoint/2010/main" val="22127521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إك إسماروؤوت إبشويس إفنوتي إنتيه نين يوتي : إك إرهو أوو إسماروؤوت إك إرهو أوو تشيسي شـا نـي إينيـه.</a:t>
            </a:r>
          </a:p>
        </p:txBody>
      </p:sp>
      <p:sp>
        <p:nvSpPr>
          <p:cNvPr id="3" name="Text Placeholder 2"/>
          <p:cNvSpPr>
            <a:spLocks noGrp="1"/>
          </p:cNvSpPr>
          <p:nvPr>
            <p:ph type="body" sz="quarter" idx="11"/>
          </p:nvPr>
        </p:nvSpPr>
        <p:spPr/>
        <p:txBody>
          <a:bodyPr/>
          <a:lstStyle/>
          <a:p>
            <a:r>
              <a:rPr lang="ar-EG" dirty="0"/>
              <a:t>مبارك أنت أيها الرب إله آبائنا : ومتزايد بركة ومتزايد علواً إلى الأبد.</a:t>
            </a:r>
          </a:p>
        </p:txBody>
      </p:sp>
      <p:sp>
        <p:nvSpPr>
          <p:cNvPr id="4" name="Text Placeholder 3"/>
          <p:cNvSpPr>
            <a:spLocks noGrp="1"/>
          </p:cNvSpPr>
          <p:nvPr>
            <p:ph type="body" sz="quarter" idx="12"/>
          </p:nvPr>
        </p:nvSpPr>
        <p:spPr/>
        <p:txBody>
          <a:bodyPr/>
          <a:lstStyle/>
          <a:p>
            <a:r>
              <a:rPr lang="en-US" sz="3600" dirty="0" err="1"/>
              <a:t>K`cmarwovt</a:t>
            </a:r>
            <a:r>
              <a:rPr lang="en-US" sz="3600" dirty="0"/>
              <a:t> Pu F5 `</a:t>
            </a:r>
            <a:r>
              <a:rPr lang="en-US" sz="3600" dirty="0" err="1"/>
              <a:t>nte</a:t>
            </a:r>
            <a:r>
              <a:rPr lang="en-US" sz="3600" dirty="0"/>
              <a:t> nenio5 : `k-</a:t>
            </a:r>
            <a:r>
              <a:rPr lang="en-US" sz="3600" dirty="0" err="1"/>
              <a:t>erhov`o</a:t>
            </a:r>
            <a:r>
              <a:rPr lang="en-US" sz="3600" dirty="0"/>
              <a:t> `</a:t>
            </a:r>
            <a:r>
              <a:rPr lang="en-US" sz="3600" dirty="0" err="1"/>
              <a:t>cmarwovt</a:t>
            </a:r>
            <a:r>
              <a:rPr lang="en-US" sz="3600" dirty="0"/>
              <a:t> `k-</a:t>
            </a:r>
            <a:r>
              <a:rPr lang="en-US" sz="3600" dirty="0" err="1"/>
              <a:t>erhov`o</a:t>
            </a:r>
            <a:r>
              <a:rPr lang="en-US" sz="3600" dirty="0"/>
              <a:t> </a:t>
            </a:r>
            <a:r>
              <a:rPr lang="en-US" sz="3600" dirty="0" err="1"/>
              <a:t>sici</a:t>
            </a:r>
            <a:r>
              <a:rPr lang="en-US" sz="3600" dirty="0"/>
              <a:t> 2a </a:t>
            </a:r>
            <a:r>
              <a:rPr lang="en-US" sz="3600" dirty="0" err="1"/>
              <a:t>ni`eneh</a:t>
            </a:r>
            <a:r>
              <a:rPr lang="en-US" sz="3600" dirty="0"/>
              <a:t>.</a:t>
            </a:r>
          </a:p>
        </p:txBody>
      </p:sp>
    </p:spTree>
    <p:extLst>
      <p:ext uri="{BB962C8B-B14F-4D97-AF65-F5344CB8AC3E}">
        <p14:creationId xmlns:p14="http://schemas.microsoft.com/office/powerpoint/2010/main" val="555225145"/>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قدوس الله قدوس القوي قدوس الذي لا يموت</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12" name="Text Placeholder 11"/>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1239394882"/>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2007603877"/>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2079608885"/>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343133585"/>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2706853163"/>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4225609715"/>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a:xfrm>
            <a:off x="0" y="5374736"/>
            <a:ext cx="9144000" cy="682357"/>
          </a:xfrm>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2145973402"/>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0" y="5374736"/>
            <a:ext cx="9144000" cy="682357"/>
          </a:xfrm>
        </p:spPr>
        <p:txBody>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&gt; </a:t>
            </a:r>
            <a:r>
              <a:rPr lang="ar-EG" sz="4000" dirty="0"/>
              <a:t> </a:t>
            </a:r>
            <a:r>
              <a:rPr lang="en-US" sz="4000" dirty="0"/>
              <a:t>`</a:t>
            </a:r>
            <a:r>
              <a:rPr lang="en-US" sz="4000" dirty="0" err="1"/>
              <a:t>amhn</a:t>
            </a:r>
            <a:endParaRPr lang="en-US" sz="4000" dirty="0"/>
          </a:p>
        </p:txBody>
      </p:sp>
    </p:spTree>
    <p:extLst>
      <p:ext uri="{BB962C8B-B14F-4D97-AF65-F5344CB8AC3E}">
        <p14:creationId xmlns:p14="http://schemas.microsoft.com/office/powerpoint/2010/main" val="3717432462"/>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آجيا إترياس إليسون إيماس</a:t>
            </a:r>
          </a:p>
        </p:txBody>
      </p:sp>
      <p:sp>
        <p:nvSpPr>
          <p:cNvPr id="12" name="Text Placeholder 11"/>
          <p:cNvSpPr>
            <a:spLocks noGrp="1"/>
          </p:cNvSpPr>
          <p:nvPr>
            <p:ph type="body" sz="quarter" idx="3"/>
          </p:nvPr>
        </p:nvSpPr>
        <p:spPr>
          <a:xfrm>
            <a:off x="0" y="5355686"/>
            <a:ext cx="9144000" cy="682357"/>
          </a:xfrm>
        </p:spPr>
        <p:txBody>
          <a:bodyPr/>
          <a:lstStyle/>
          <a:p>
            <a:r>
              <a:rPr lang="en-US" sz="4800" dirty="0"/>
              <a:t>~</a:t>
            </a:r>
            <a:r>
              <a:rPr lang="en-US" sz="4800" dirty="0" err="1"/>
              <a:t>Agi`a</a:t>
            </a:r>
            <a:r>
              <a:rPr lang="en-US" sz="4800" dirty="0"/>
              <a:t> `</a:t>
            </a:r>
            <a:r>
              <a:rPr lang="en-US" sz="4800" dirty="0" err="1"/>
              <a:t>triac</a:t>
            </a:r>
            <a:r>
              <a:rPr lang="ar-EG" sz="4800" dirty="0"/>
              <a:t> </a:t>
            </a:r>
            <a:r>
              <a:rPr lang="en-US" sz="4800" dirty="0"/>
              <a:t> `</a:t>
            </a:r>
            <a:r>
              <a:rPr lang="en-US" sz="4800" dirty="0" err="1"/>
              <a:t>ele`hcon</a:t>
            </a:r>
            <a:r>
              <a:rPr lang="ar-EG" sz="4800" dirty="0"/>
              <a:t> </a:t>
            </a:r>
            <a:r>
              <a:rPr lang="en-US" sz="4800" dirty="0"/>
              <a:t> `</a:t>
            </a:r>
            <a:r>
              <a:rPr lang="en-US" sz="4800" dirty="0" err="1"/>
              <a:t>hmac</a:t>
            </a:r>
            <a:endParaRPr lang="en-US" sz="4800" dirty="0"/>
          </a:p>
        </p:txBody>
      </p:sp>
    </p:spTree>
    <p:extLst>
      <p:ext uri="{BB962C8B-B14F-4D97-AF65-F5344CB8AC3E}">
        <p14:creationId xmlns:p14="http://schemas.microsoft.com/office/powerpoint/2010/main" val="848946572"/>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497115"/>
            <a:ext cx="9144000" cy="782371"/>
          </a:xfrm>
        </p:spPr>
        <p:txBody>
          <a:bodyPr>
            <a:noAutofit/>
          </a:bodyPr>
          <a:lstStyle/>
          <a:p>
            <a:r>
              <a:rPr lang="ar-EG" sz="6000" dirty="0"/>
              <a:t>صل</a:t>
            </a:r>
            <a:endParaRPr lang="en-US" sz="6000" dirty="0"/>
          </a:p>
        </p:txBody>
      </p:sp>
      <p:sp>
        <p:nvSpPr>
          <p:cNvPr id="11" name="Text Placeholder 10"/>
          <p:cNvSpPr>
            <a:spLocks noGrp="1"/>
          </p:cNvSpPr>
          <p:nvPr>
            <p:ph type="body" idx="1"/>
          </p:nvPr>
        </p:nvSpPr>
        <p:spPr/>
        <p:txBody>
          <a:bodyPr/>
          <a:lstStyle/>
          <a:p>
            <a:r>
              <a:rPr lang="ar-EG" sz="6600" dirty="0"/>
              <a:t>إشليل</a:t>
            </a:r>
            <a:endParaRPr lang="en-US" sz="6600" dirty="0"/>
          </a:p>
        </p:txBody>
      </p:sp>
      <p:sp>
        <p:nvSpPr>
          <p:cNvPr id="12" name="Text Placeholder 11"/>
          <p:cNvSpPr>
            <a:spLocks noGrp="1"/>
          </p:cNvSpPr>
          <p:nvPr>
            <p:ph type="body" sz="quarter" idx="3"/>
          </p:nvPr>
        </p:nvSpPr>
        <p:spPr/>
        <p:txBody>
          <a:bodyPr/>
          <a:lstStyle/>
          <a:p>
            <a:r>
              <a:rPr lang="en-US" sz="5400" dirty="0"/>
              <a:t>}</a:t>
            </a:r>
            <a:r>
              <a:rPr lang="en-US" sz="5400" dirty="0" err="1"/>
              <a:t>lhl</a:t>
            </a:r>
            <a:endParaRPr lang="en-US" sz="5400" dirty="0"/>
          </a:p>
        </p:txBody>
      </p:sp>
    </p:spTree>
    <p:extLst>
      <p:ext uri="{BB962C8B-B14F-4D97-AF65-F5344CB8AC3E}">
        <p14:creationId xmlns:p14="http://schemas.microsoft.com/office/powerpoint/2010/main" val="25203307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إف إسماروؤوت إنجيه بـي ران إثـؤواب إنتيــه بيك أو أوو : إف إرهو أوو إسماروؤوت إف إرهو أوو تشيسي شا ني إينيه.</a:t>
            </a:r>
          </a:p>
        </p:txBody>
      </p:sp>
      <p:sp>
        <p:nvSpPr>
          <p:cNvPr id="3" name="Text Placeholder 2"/>
          <p:cNvSpPr>
            <a:spLocks noGrp="1"/>
          </p:cNvSpPr>
          <p:nvPr>
            <p:ph type="body" sz="quarter" idx="11"/>
          </p:nvPr>
        </p:nvSpPr>
        <p:spPr/>
        <p:txBody>
          <a:bodyPr/>
          <a:lstStyle/>
          <a:p>
            <a:r>
              <a:rPr lang="ar-EG" dirty="0"/>
              <a:t>مبارك اسم مجدك القدوس : ومتزايد بركة ومتزايد علواً إلى الأبد.</a:t>
            </a:r>
          </a:p>
        </p:txBody>
      </p:sp>
      <p:sp>
        <p:nvSpPr>
          <p:cNvPr id="4" name="Text Placeholder 3"/>
          <p:cNvSpPr>
            <a:spLocks noGrp="1"/>
          </p:cNvSpPr>
          <p:nvPr>
            <p:ph type="body" sz="quarter" idx="12"/>
          </p:nvPr>
        </p:nvSpPr>
        <p:spPr/>
        <p:txBody>
          <a:bodyPr/>
          <a:lstStyle/>
          <a:p>
            <a:r>
              <a:rPr lang="en-US" sz="3200" dirty="0"/>
              <a:t>~$`</a:t>
            </a:r>
            <a:r>
              <a:rPr lang="en-US" sz="3200" dirty="0" err="1"/>
              <a:t>cmarwovt</a:t>
            </a:r>
            <a:r>
              <a:rPr lang="en-US" sz="3200" dirty="0"/>
              <a:t> `</a:t>
            </a:r>
            <a:r>
              <a:rPr lang="en-US" sz="3200" dirty="0" err="1"/>
              <a:t>nge</a:t>
            </a:r>
            <a:r>
              <a:rPr lang="en-US" sz="3200" dirty="0"/>
              <a:t> </a:t>
            </a:r>
            <a:r>
              <a:rPr lang="en-US" sz="3200" dirty="0" err="1"/>
              <a:t>piran</a:t>
            </a:r>
            <a:r>
              <a:rPr lang="en-US" sz="3200" dirty="0"/>
              <a:t> `e0ovab `</a:t>
            </a:r>
            <a:r>
              <a:rPr lang="en-US" sz="3200" dirty="0" err="1"/>
              <a:t>nte</a:t>
            </a:r>
            <a:r>
              <a:rPr lang="en-US" sz="3200" dirty="0"/>
              <a:t> </a:t>
            </a:r>
            <a:r>
              <a:rPr lang="en-US" sz="3200" dirty="0" err="1"/>
              <a:t>pek`wov</a:t>
            </a:r>
            <a:r>
              <a:rPr lang="en-US" sz="3200" dirty="0"/>
              <a:t> : `4erhov`o `</a:t>
            </a:r>
            <a:r>
              <a:rPr lang="en-US" sz="3200" dirty="0" err="1"/>
              <a:t>cmarwovt</a:t>
            </a:r>
            <a:r>
              <a:rPr lang="en-US" sz="3200" dirty="0"/>
              <a:t> `4erhov`o </a:t>
            </a:r>
            <a:r>
              <a:rPr lang="en-US" sz="3200" dirty="0" err="1"/>
              <a:t>sici</a:t>
            </a:r>
            <a:r>
              <a:rPr lang="en-US" sz="3200" dirty="0"/>
              <a:t> 2a </a:t>
            </a:r>
            <a:r>
              <a:rPr lang="en-US" sz="3200" dirty="0" err="1"/>
              <a:t>ni`eneh</a:t>
            </a:r>
            <a:r>
              <a:rPr lang="en-US" sz="3200" dirty="0"/>
              <a:t>.</a:t>
            </a:r>
          </a:p>
        </p:txBody>
      </p:sp>
    </p:spTree>
    <p:extLst>
      <p:ext uri="{BB962C8B-B14F-4D97-AF65-F5344CB8AC3E}">
        <p14:creationId xmlns:p14="http://schemas.microsoft.com/office/powerpoint/2010/main" val="523605085"/>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6000" dirty="0"/>
              <a:t>للصلاة قفوا</a:t>
            </a:r>
            <a:endParaRPr lang="en-US" sz="6000" dirty="0"/>
          </a:p>
        </p:txBody>
      </p:sp>
      <p:sp>
        <p:nvSpPr>
          <p:cNvPr id="11" name="Text Placeholder 10"/>
          <p:cNvSpPr>
            <a:spLocks noGrp="1"/>
          </p:cNvSpPr>
          <p:nvPr>
            <p:ph type="body" idx="1"/>
          </p:nvPr>
        </p:nvSpPr>
        <p:spPr>
          <a:xfrm>
            <a:off x="0" y="5991957"/>
            <a:ext cx="9143999" cy="808893"/>
          </a:xfrm>
        </p:spPr>
        <p:txBody>
          <a:bodyPr/>
          <a:lstStyle/>
          <a:p>
            <a:r>
              <a:rPr lang="ar-EG" sz="4800" dirty="0"/>
              <a:t>إيبى إبروس إفكى إستاثيتى</a:t>
            </a:r>
          </a:p>
        </p:txBody>
      </p:sp>
      <p:sp>
        <p:nvSpPr>
          <p:cNvPr id="12" name="Text Placeholder 11"/>
          <p:cNvSpPr>
            <a:spLocks noGrp="1"/>
          </p:cNvSpPr>
          <p:nvPr>
            <p:ph type="body" sz="quarter" idx="3"/>
          </p:nvPr>
        </p:nvSpPr>
        <p:spPr>
          <a:xfrm>
            <a:off x="0" y="5374736"/>
            <a:ext cx="9144000" cy="682357"/>
          </a:xfrm>
        </p:spPr>
        <p:txBody>
          <a:bodyPr/>
          <a:lstStyle/>
          <a:p>
            <a:r>
              <a:rPr lang="en-US" sz="5400" dirty="0"/>
              <a:t>Epi `</a:t>
            </a:r>
            <a:r>
              <a:rPr lang="en-US" sz="5400" dirty="0" err="1"/>
              <a:t>proceuxh</a:t>
            </a:r>
            <a:r>
              <a:rPr lang="ar-EG" sz="5400" dirty="0"/>
              <a:t> </a:t>
            </a:r>
            <a:r>
              <a:rPr lang="en-US" sz="5400" dirty="0"/>
              <a:t> `</a:t>
            </a:r>
            <a:r>
              <a:rPr lang="en-US" sz="5400" dirty="0" err="1"/>
              <a:t>ctaqhte</a:t>
            </a:r>
            <a:endParaRPr lang="en-US" sz="5400" dirty="0"/>
          </a:p>
        </p:txBody>
      </p:sp>
    </p:spTree>
    <p:extLst>
      <p:ext uri="{BB962C8B-B14F-4D97-AF65-F5344CB8AC3E}">
        <p14:creationId xmlns:p14="http://schemas.microsoft.com/office/powerpoint/2010/main" val="1425214840"/>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السلام لجميعكم</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إيرينى باسى</a:t>
            </a:r>
          </a:p>
        </p:txBody>
      </p:sp>
      <p:sp>
        <p:nvSpPr>
          <p:cNvPr id="12" name="Text Placeholder 11"/>
          <p:cNvSpPr>
            <a:spLocks noGrp="1"/>
          </p:cNvSpPr>
          <p:nvPr>
            <p:ph type="body" sz="quarter" idx="3"/>
          </p:nvPr>
        </p:nvSpPr>
        <p:spPr>
          <a:xfrm>
            <a:off x="0" y="5393786"/>
            <a:ext cx="9144000" cy="682357"/>
          </a:xfrm>
        </p:spPr>
        <p:txBody>
          <a:bodyPr/>
          <a:lstStyle/>
          <a:p>
            <a:r>
              <a:rPr lang="en-US" sz="6000" dirty="0" err="1"/>
              <a:t>Irhnh</a:t>
            </a:r>
            <a:r>
              <a:rPr lang="en-US" sz="6000" dirty="0"/>
              <a:t>  </a:t>
            </a:r>
            <a:r>
              <a:rPr lang="en-US" sz="6000" dirty="0" err="1"/>
              <a:t>paci</a:t>
            </a:r>
            <a:endParaRPr lang="en-US" sz="6000" dirty="0"/>
          </a:p>
        </p:txBody>
      </p:sp>
    </p:spTree>
    <p:extLst>
      <p:ext uri="{BB962C8B-B14F-4D97-AF65-F5344CB8AC3E}">
        <p14:creationId xmlns:p14="http://schemas.microsoft.com/office/powerpoint/2010/main" val="1654883335"/>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ولروحك أيضاً</a:t>
            </a:r>
            <a:endParaRPr lang="en-US" sz="6000" dirty="0"/>
          </a:p>
        </p:txBody>
      </p:sp>
      <p:sp>
        <p:nvSpPr>
          <p:cNvPr id="3" name="Text Placeholder 2"/>
          <p:cNvSpPr>
            <a:spLocks noGrp="1"/>
          </p:cNvSpPr>
          <p:nvPr>
            <p:ph type="body" idx="1"/>
          </p:nvPr>
        </p:nvSpPr>
        <p:spPr>
          <a:xfrm>
            <a:off x="0" y="5991957"/>
            <a:ext cx="9143999" cy="808893"/>
          </a:xfrm>
        </p:spPr>
        <p:txBody>
          <a:bodyPr/>
          <a:lstStyle/>
          <a:p>
            <a:r>
              <a:rPr lang="ar-EG" sz="5400" dirty="0"/>
              <a:t>كيطو إبنيفماتى سو</a:t>
            </a:r>
          </a:p>
        </p:txBody>
      </p:sp>
      <p:sp>
        <p:nvSpPr>
          <p:cNvPr id="4" name="Text Placeholder 3"/>
          <p:cNvSpPr>
            <a:spLocks noGrp="1"/>
          </p:cNvSpPr>
          <p:nvPr>
            <p:ph type="body" sz="quarter" idx="3"/>
          </p:nvPr>
        </p:nvSpPr>
        <p:spPr>
          <a:xfrm>
            <a:off x="0" y="5374736"/>
            <a:ext cx="9144000" cy="682357"/>
          </a:xfrm>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Tree>
    <p:extLst>
      <p:ext uri="{BB962C8B-B14F-4D97-AF65-F5344CB8AC3E}">
        <p14:creationId xmlns:p14="http://schemas.microsoft.com/office/powerpoint/2010/main" val="957683717"/>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أيها السيد الرب يسوع المسيح إلهنا </a:t>
            </a:r>
            <a:endParaRPr lang="en-US" sz="4800" dirty="0"/>
          </a:p>
        </p:txBody>
      </p:sp>
      <p:sp>
        <p:nvSpPr>
          <p:cNvPr id="3" name="Text Placeholder 2"/>
          <p:cNvSpPr>
            <a:spLocks noGrp="1"/>
          </p:cNvSpPr>
          <p:nvPr>
            <p:ph type="body" idx="1"/>
          </p:nvPr>
        </p:nvSpPr>
        <p:spPr>
          <a:xfrm>
            <a:off x="0" y="5991957"/>
            <a:ext cx="9143999" cy="808893"/>
          </a:xfrm>
        </p:spPr>
        <p:txBody>
          <a:bodyPr/>
          <a:lstStyle/>
          <a:p>
            <a:r>
              <a:rPr lang="ar-EG" sz="4400" dirty="0"/>
              <a:t>إفنيب إبشويس إيسوس بى إخرستوس بيننوتى </a:t>
            </a:r>
          </a:p>
        </p:txBody>
      </p:sp>
      <p:sp>
        <p:nvSpPr>
          <p:cNvPr id="4" name="Text Placeholder 3"/>
          <p:cNvSpPr>
            <a:spLocks noGrp="1"/>
          </p:cNvSpPr>
          <p:nvPr>
            <p:ph type="body" sz="quarter" idx="3"/>
          </p:nvPr>
        </p:nvSpPr>
        <p:spPr>
          <a:xfrm>
            <a:off x="0" y="5412836"/>
            <a:ext cx="9144000" cy="682357"/>
          </a:xfrm>
        </p:spPr>
        <p:txBody>
          <a:bodyPr/>
          <a:lstStyle/>
          <a:p>
            <a:r>
              <a:rPr lang="en-US" sz="5400" dirty="0"/>
              <a:t>~</a:t>
            </a:r>
            <a:r>
              <a:rPr lang="en-US" sz="5400" dirty="0" err="1"/>
              <a:t>Vnhb</a:t>
            </a:r>
            <a:r>
              <a:rPr lang="en-US" sz="5400" dirty="0"/>
              <a:t> ~P_ </a:t>
            </a:r>
            <a:r>
              <a:rPr lang="en-US" sz="5400" dirty="0" err="1"/>
              <a:t>Ih</a:t>
            </a:r>
            <a:r>
              <a:rPr lang="en-US" sz="5400" dirty="0"/>
              <a:t>/c/ </a:t>
            </a:r>
            <a:r>
              <a:rPr lang="en-US" sz="5400" dirty="0" err="1"/>
              <a:t>Px</a:t>
            </a:r>
            <a:r>
              <a:rPr lang="en-US" sz="5400" dirty="0"/>
              <a:t>/c/ </a:t>
            </a:r>
            <a:r>
              <a:rPr lang="en-US" sz="5400" dirty="0" err="1"/>
              <a:t>Pennou</a:t>
            </a:r>
            <a:r>
              <a:rPr lang="en-US" sz="5400" dirty="0"/>
              <a:t>;</a:t>
            </a:r>
          </a:p>
        </p:txBody>
      </p:sp>
    </p:spTree>
    <p:extLst>
      <p:ext uri="{BB962C8B-B14F-4D97-AF65-F5344CB8AC3E}">
        <p14:creationId xmlns:p14="http://schemas.microsoft.com/office/powerpoint/2010/main" val="2793106055"/>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الذي خاطب تلاميذه القديسين</a:t>
            </a:r>
            <a:endParaRPr lang="en-US" sz="4800" dirty="0"/>
          </a:p>
        </p:txBody>
      </p:sp>
      <p:sp>
        <p:nvSpPr>
          <p:cNvPr id="3" name="Text Placeholder 2"/>
          <p:cNvSpPr>
            <a:spLocks noGrp="1"/>
          </p:cNvSpPr>
          <p:nvPr>
            <p:ph type="body" idx="1"/>
          </p:nvPr>
        </p:nvSpPr>
        <p:spPr>
          <a:xfrm>
            <a:off x="0" y="5991957"/>
            <a:ext cx="9143999" cy="808893"/>
          </a:xfrm>
        </p:spPr>
        <p:txBody>
          <a:bodyPr/>
          <a:lstStyle/>
          <a:p>
            <a:r>
              <a:rPr lang="ar-EG" sz="4400" dirty="0"/>
              <a:t>فيئيتاف جوس إننيف آجيوس إتطايوت إم ماثيتيس </a:t>
            </a:r>
          </a:p>
        </p:txBody>
      </p:sp>
      <p:sp>
        <p:nvSpPr>
          <p:cNvPr id="4" name="Text Placeholder 3"/>
          <p:cNvSpPr>
            <a:spLocks noGrp="1"/>
          </p:cNvSpPr>
          <p:nvPr>
            <p:ph type="body" sz="quarter" idx="3"/>
          </p:nvPr>
        </p:nvSpPr>
        <p:spPr>
          <a:xfrm>
            <a:off x="0" y="5374736"/>
            <a:ext cx="9144000" cy="682357"/>
          </a:xfrm>
        </p:spPr>
        <p:txBody>
          <a:bodyPr/>
          <a:lstStyle/>
          <a:p>
            <a:r>
              <a:rPr lang="en-US" sz="4400" dirty="0" err="1"/>
              <a:t>vh`etafjoc</a:t>
            </a:r>
            <a:r>
              <a:rPr lang="en-US" sz="4400" dirty="0"/>
              <a:t> </a:t>
            </a:r>
            <a:r>
              <a:rPr lang="en-US" sz="4400" dirty="0" err="1"/>
              <a:t>agioc</a:t>
            </a:r>
            <a:r>
              <a:rPr lang="en-US" sz="4400" dirty="0"/>
              <a:t> </a:t>
            </a:r>
            <a:r>
              <a:rPr lang="en-US" sz="4400" dirty="0" err="1"/>
              <a:t>ettaihout</a:t>
            </a:r>
            <a:r>
              <a:rPr lang="ar-EG" sz="4400" dirty="0"/>
              <a:t> </a:t>
            </a:r>
            <a:r>
              <a:rPr lang="en-US" sz="4400" dirty="0"/>
              <a:t>`</a:t>
            </a:r>
            <a:r>
              <a:rPr lang="en-US" sz="4400" dirty="0" err="1"/>
              <a:t>mmaqhthc</a:t>
            </a:r>
            <a:endParaRPr lang="en-US" sz="4400" dirty="0"/>
          </a:p>
        </p:txBody>
      </p:sp>
    </p:spTree>
    <p:extLst>
      <p:ext uri="{BB962C8B-B14F-4D97-AF65-F5344CB8AC3E}">
        <p14:creationId xmlns:p14="http://schemas.microsoft.com/office/powerpoint/2010/main" val="2711270961"/>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و رسله الاطهار المكرمين قائلا</a:t>
            </a:r>
            <a:endParaRPr lang="en-US" sz="4800" dirty="0"/>
          </a:p>
        </p:txBody>
      </p:sp>
      <p:sp>
        <p:nvSpPr>
          <p:cNvPr id="3" name="Text Placeholder 2"/>
          <p:cNvSpPr>
            <a:spLocks noGrp="1"/>
          </p:cNvSpPr>
          <p:nvPr>
            <p:ph type="body" idx="1"/>
          </p:nvPr>
        </p:nvSpPr>
        <p:spPr>
          <a:xfrm>
            <a:off x="0" y="6011007"/>
            <a:ext cx="9143999" cy="808893"/>
          </a:xfrm>
        </p:spPr>
        <p:txBody>
          <a:bodyPr/>
          <a:lstStyle/>
          <a:p>
            <a:r>
              <a:rPr lang="ar-EG" sz="4800" dirty="0"/>
              <a:t>أووه إن أبوسطولوس إثؤواب </a:t>
            </a:r>
          </a:p>
        </p:txBody>
      </p:sp>
      <p:sp>
        <p:nvSpPr>
          <p:cNvPr id="4" name="Text Placeholder 3"/>
          <p:cNvSpPr>
            <a:spLocks noGrp="1"/>
          </p:cNvSpPr>
          <p:nvPr>
            <p:ph type="body" sz="quarter" idx="3"/>
          </p:nvPr>
        </p:nvSpPr>
        <p:spPr>
          <a:xfrm>
            <a:off x="0" y="5374736"/>
            <a:ext cx="9144000" cy="682357"/>
          </a:xfrm>
        </p:spPr>
        <p:txBody>
          <a:bodyPr/>
          <a:lstStyle/>
          <a:p>
            <a:r>
              <a:rPr lang="en-US" sz="5400" dirty="0" err="1"/>
              <a:t>ouo</a:t>
            </a:r>
            <a:r>
              <a:rPr lang="en-US" sz="5400" dirty="0"/>
              <a:t>\</a:t>
            </a:r>
            <a:r>
              <a:rPr lang="ar-EG" sz="5400" dirty="0"/>
              <a:t> </a:t>
            </a:r>
            <a:r>
              <a:rPr lang="en-US" sz="5400" dirty="0"/>
              <a:t> `</a:t>
            </a:r>
            <a:r>
              <a:rPr lang="en-US" sz="5400" dirty="0" err="1"/>
              <a:t>n`apoctoloc</a:t>
            </a:r>
            <a:r>
              <a:rPr lang="en-US" sz="5400" dirty="0"/>
              <a:t> e/q/u/</a:t>
            </a:r>
          </a:p>
        </p:txBody>
      </p:sp>
    </p:spTree>
    <p:extLst>
      <p:ext uri="{BB962C8B-B14F-4D97-AF65-F5344CB8AC3E}">
        <p14:creationId xmlns:p14="http://schemas.microsoft.com/office/powerpoint/2010/main" val="3563839144"/>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إن أنبياء  وأبراراً كثيرين</a:t>
            </a:r>
            <a:endParaRPr lang="en-US" sz="5400" dirty="0"/>
          </a:p>
        </p:txBody>
      </p:sp>
      <p:sp>
        <p:nvSpPr>
          <p:cNvPr id="3" name="Text Placeholder 2"/>
          <p:cNvSpPr>
            <a:spLocks noGrp="1"/>
          </p:cNvSpPr>
          <p:nvPr>
            <p:ph type="body" idx="1"/>
          </p:nvPr>
        </p:nvSpPr>
        <p:spPr/>
        <p:txBody>
          <a:bodyPr/>
          <a:lstStyle/>
          <a:p>
            <a:r>
              <a:rPr lang="ar-EG" sz="4400" dirty="0"/>
              <a:t>جى هان ميش إم إبروفيتيس نيم هان إثمى </a:t>
            </a:r>
          </a:p>
        </p:txBody>
      </p:sp>
      <p:sp>
        <p:nvSpPr>
          <p:cNvPr id="4" name="Text Placeholder 3"/>
          <p:cNvSpPr>
            <a:spLocks noGrp="1"/>
          </p:cNvSpPr>
          <p:nvPr>
            <p:ph type="body" sz="quarter" idx="3"/>
          </p:nvPr>
        </p:nvSpPr>
        <p:spPr/>
        <p:txBody>
          <a:bodyPr/>
          <a:lstStyle/>
          <a:p>
            <a:r>
              <a:rPr lang="en-US" sz="4800" dirty="0"/>
              <a:t>Je \</a:t>
            </a:r>
            <a:r>
              <a:rPr lang="en-US" sz="4800" dirty="0" err="1"/>
              <a:t>anmh</a:t>
            </a:r>
            <a:r>
              <a:rPr lang="en-US" sz="4800" dirty="0"/>
              <a:t>] `</a:t>
            </a:r>
            <a:r>
              <a:rPr lang="en-US" sz="4800" dirty="0" err="1"/>
              <a:t>m`provhthc</a:t>
            </a:r>
            <a:r>
              <a:rPr lang="en-US" sz="4800" dirty="0"/>
              <a:t> </a:t>
            </a:r>
            <a:r>
              <a:rPr lang="en-US" sz="4800" dirty="0" err="1"/>
              <a:t>nem</a:t>
            </a:r>
            <a:r>
              <a:rPr lang="en-US" sz="4800" dirty="0"/>
              <a:t> \</a:t>
            </a:r>
            <a:r>
              <a:rPr lang="en-US" sz="4800" dirty="0" err="1"/>
              <a:t>an`qmhi</a:t>
            </a:r>
            <a:endParaRPr lang="en-US" sz="4800" dirty="0"/>
          </a:p>
        </p:txBody>
      </p:sp>
    </p:spTree>
    <p:extLst>
      <p:ext uri="{BB962C8B-B14F-4D97-AF65-F5344CB8AC3E}">
        <p14:creationId xmlns:p14="http://schemas.microsoft.com/office/powerpoint/2010/main" val="201563175"/>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إشتهوا أن يروا ما أنتم ترون ولم يروا </a:t>
            </a:r>
            <a:br>
              <a:rPr lang="ar-EG" dirty="0"/>
            </a:br>
            <a:endParaRPr lang="en-US" dirty="0"/>
          </a:p>
        </p:txBody>
      </p:sp>
      <p:sp>
        <p:nvSpPr>
          <p:cNvPr id="3" name="Text Placeholder 2"/>
          <p:cNvSpPr>
            <a:spLocks noGrp="1"/>
          </p:cNvSpPr>
          <p:nvPr>
            <p:ph type="body" idx="1"/>
          </p:nvPr>
        </p:nvSpPr>
        <p:spPr/>
        <p:txBody>
          <a:bodyPr/>
          <a:lstStyle/>
          <a:p>
            <a:r>
              <a:rPr lang="ar-EG" sz="36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0" y="5527136"/>
            <a:ext cx="9144000" cy="682357"/>
          </a:xfrm>
        </p:spPr>
        <p:txBody>
          <a:bodyPr/>
          <a:lstStyle/>
          <a:p>
            <a:r>
              <a:rPr lang="en-US" sz="4000" dirty="0" err="1"/>
              <a:t>auer`epiqumin</a:t>
            </a:r>
            <a:r>
              <a:rPr lang="en-US" sz="4000" dirty="0"/>
              <a:t> </a:t>
            </a:r>
            <a:r>
              <a:rPr lang="ar-EG" sz="4000" dirty="0"/>
              <a:t> </a:t>
            </a:r>
            <a:r>
              <a:rPr lang="en-US" sz="4000" dirty="0"/>
              <a:t>`</a:t>
            </a:r>
            <a:r>
              <a:rPr lang="en-US" sz="4000" dirty="0" err="1"/>
              <a:t>enau</a:t>
            </a:r>
            <a:r>
              <a:rPr lang="en-US" sz="4000" dirty="0"/>
              <a:t> </a:t>
            </a:r>
            <a:r>
              <a:rPr lang="en-US" sz="4000" dirty="0" err="1"/>
              <a:t>enh`etetennau</a:t>
            </a:r>
            <a:r>
              <a:rPr lang="ar-EG" sz="4000" dirty="0"/>
              <a:t> </a:t>
            </a:r>
            <a:r>
              <a:rPr lang="en-US" sz="4000" dirty="0"/>
              <a:t> `</a:t>
            </a:r>
            <a:r>
              <a:rPr lang="en-US" sz="4000" dirty="0" err="1"/>
              <a:t>erwou</a:t>
            </a:r>
            <a:r>
              <a:rPr lang="en-US" sz="4000" dirty="0"/>
              <a:t> </a:t>
            </a:r>
            <a:r>
              <a:rPr lang="en-US" sz="4000" dirty="0" err="1"/>
              <a:t>ouo</a:t>
            </a:r>
            <a:r>
              <a:rPr lang="en-US" sz="4000" dirty="0"/>
              <a:t>\ ` </a:t>
            </a:r>
            <a:r>
              <a:rPr lang="en-US" sz="4000" dirty="0" err="1"/>
              <a:t>mpounau</a:t>
            </a:r>
            <a:endParaRPr lang="en-US" sz="4000" dirty="0"/>
          </a:p>
        </p:txBody>
      </p:sp>
    </p:spTree>
    <p:extLst>
      <p:ext uri="{BB962C8B-B14F-4D97-AF65-F5344CB8AC3E}">
        <p14:creationId xmlns:p14="http://schemas.microsoft.com/office/powerpoint/2010/main" val="1747908405"/>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و أن يسمعوا ما أنتم تسمعون ولم يسمعوا</a:t>
            </a:r>
            <a:br>
              <a:rPr lang="ar-EG" dirty="0"/>
            </a:br>
            <a:endParaRPr lang="en-US" dirty="0"/>
          </a:p>
        </p:txBody>
      </p:sp>
      <p:sp>
        <p:nvSpPr>
          <p:cNvPr id="3" name="Text Placeholder 2"/>
          <p:cNvSpPr>
            <a:spLocks noGrp="1"/>
          </p:cNvSpPr>
          <p:nvPr>
            <p:ph type="body" idx="1"/>
          </p:nvPr>
        </p:nvSpPr>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546186"/>
            <a:ext cx="9144000" cy="682357"/>
          </a:xfrm>
        </p:spPr>
        <p:txBody>
          <a:bodyPr/>
          <a:lstStyle/>
          <a:p>
            <a:r>
              <a:rPr lang="en-US" sz="4000" dirty="0" err="1"/>
              <a:t>Ouo</a:t>
            </a:r>
            <a:r>
              <a:rPr lang="en-US" sz="4000" dirty="0"/>
              <a:t>\  `</a:t>
            </a:r>
            <a:r>
              <a:rPr lang="en-US" sz="4000" dirty="0" err="1"/>
              <a:t>ecwtem</a:t>
            </a:r>
            <a:r>
              <a:rPr lang="en-US" sz="4000" dirty="0"/>
              <a:t> `</a:t>
            </a:r>
            <a:r>
              <a:rPr lang="en-US" sz="4000" dirty="0" err="1"/>
              <a:t>enh`etetencwtem</a:t>
            </a:r>
            <a:r>
              <a:rPr lang="ar-EG" sz="4000" dirty="0"/>
              <a:t> </a:t>
            </a:r>
            <a:r>
              <a:rPr lang="en-US" sz="4000" dirty="0"/>
              <a:t>`</a:t>
            </a:r>
            <a:r>
              <a:rPr lang="en-US" sz="4000" dirty="0" err="1"/>
              <a:t>erwou</a:t>
            </a:r>
            <a:r>
              <a:rPr lang="en-US" sz="4000" dirty="0"/>
              <a:t> </a:t>
            </a:r>
            <a:r>
              <a:rPr lang="en-US" sz="4000" dirty="0" err="1"/>
              <a:t>ouo</a:t>
            </a:r>
            <a:r>
              <a:rPr lang="en-US" sz="4000" dirty="0"/>
              <a:t>\ ` </a:t>
            </a:r>
            <a:r>
              <a:rPr lang="en-US" sz="4000" dirty="0" err="1"/>
              <a:t>mpoucwtem</a:t>
            </a:r>
            <a:endParaRPr lang="en-US" sz="4000" dirty="0"/>
          </a:p>
        </p:txBody>
      </p:sp>
    </p:spTree>
    <p:extLst>
      <p:ext uri="{BB962C8B-B14F-4D97-AF65-F5344CB8AC3E}">
        <p14:creationId xmlns:p14="http://schemas.microsoft.com/office/powerpoint/2010/main" val="4271327323"/>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أما أنتم فطوبي لأعينكم</a:t>
            </a:r>
            <a:endParaRPr lang="en-US" sz="4800" dirty="0"/>
          </a:p>
        </p:txBody>
      </p:sp>
      <p:sp>
        <p:nvSpPr>
          <p:cNvPr id="3" name="Text Placeholder 2"/>
          <p:cNvSpPr>
            <a:spLocks noGrp="1"/>
          </p:cNvSpPr>
          <p:nvPr>
            <p:ph type="body" idx="1"/>
          </p:nvPr>
        </p:nvSpPr>
        <p:spPr/>
        <p:txBody>
          <a:bodyPr/>
          <a:lstStyle/>
          <a:p>
            <a:r>
              <a:rPr lang="ar-EG" sz="4800" dirty="0"/>
              <a:t>إنثوتين ذى أؤو نياتو إننيتين فال </a:t>
            </a:r>
          </a:p>
        </p:txBody>
      </p:sp>
      <p:sp>
        <p:nvSpPr>
          <p:cNvPr id="4" name="Text Placeholder 3"/>
          <p:cNvSpPr>
            <a:spLocks noGrp="1"/>
          </p:cNvSpPr>
          <p:nvPr>
            <p:ph type="body" sz="quarter" idx="3"/>
          </p:nvPr>
        </p:nvSpPr>
        <p:spPr/>
        <p:txBody>
          <a:bodyPr/>
          <a:lstStyle/>
          <a:p>
            <a:r>
              <a:rPr lang="en-US" sz="4800" dirty="0" err="1"/>
              <a:t>Nqwten</a:t>
            </a:r>
            <a:r>
              <a:rPr lang="en-US" sz="4800" dirty="0"/>
              <a:t> de  `</a:t>
            </a:r>
            <a:r>
              <a:rPr lang="en-US" sz="4800" dirty="0" err="1"/>
              <a:t>wouni`atou</a:t>
            </a:r>
            <a:r>
              <a:rPr lang="ar-EG" sz="4800" dirty="0"/>
              <a:t> </a:t>
            </a:r>
            <a:r>
              <a:rPr lang="en-US" sz="4800" dirty="0"/>
              <a:t>`</a:t>
            </a:r>
            <a:r>
              <a:rPr lang="en-US" sz="4800" dirty="0" err="1"/>
              <a:t>nnetenbal</a:t>
            </a:r>
            <a:endParaRPr lang="en-US" sz="4800" dirty="0"/>
          </a:p>
        </p:txBody>
      </p:sp>
    </p:spTree>
    <p:extLst>
      <p:ext uri="{BB962C8B-B14F-4D97-AF65-F5344CB8AC3E}">
        <p14:creationId xmlns:p14="http://schemas.microsoft.com/office/powerpoint/2010/main" val="530405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إك إسمـاروؤوت خيـن بـى إرفيه إنتيه بيك أو أوو إثؤواب : إك إرهو أوو إسماروؤوت إك إرهو أوو تشيسي شا ني إينيه.</a:t>
            </a:r>
          </a:p>
        </p:txBody>
      </p:sp>
      <p:sp>
        <p:nvSpPr>
          <p:cNvPr id="6" name="Text Placeholder 5"/>
          <p:cNvSpPr>
            <a:spLocks noGrp="1"/>
          </p:cNvSpPr>
          <p:nvPr>
            <p:ph type="body" sz="quarter" idx="11"/>
          </p:nvPr>
        </p:nvSpPr>
        <p:spPr/>
        <p:txBody>
          <a:bodyPr/>
          <a:lstStyle/>
          <a:p>
            <a:r>
              <a:rPr lang="ar-EG" dirty="0"/>
              <a:t>مبارك أنت في هيكلك المقدس : ومتزايد بركة ومتزايد علواً إلى الأبد.</a:t>
            </a:r>
          </a:p>
        </p:txBody>
      </p:sp>
      <p:sp>
        <p:nvSpPr>
          <p:cNvPr id="7" name="Text Placeholder 6"/>
          <p:cNvSpPr>
            <a:spLocks noGrp="1"/>
          </p:cNvSpPr>
          <p:nvPr>
            <p:ph type="body" sz="quarter" idx="12"/>
          </p:nvPr>
        </p:nvSpPr>
        <p:spPr/>
        <p:txBody>
          <a:bodyPr/>
          <a:lstStyle/>
          <a:p>
            <a:r>
              <a:rPr lang="en-US" sz="3400" dirty="0"/>
              <a:t>~</a:t>
            </a:r>
            <a:r>
              <a:rPr lang="en-US" sz="3400" dirty="0" err="1"/>
              <a:t>K`cmarwovt</a:t>
            </a:r>
            <a:r>
              <a:rPr lang="en-US" sz="3400" dirty="0"/>
              <a:t> </a:t>
            </a:r>
            <a:r>
              <a:rPr lang="en-US" sz="3400" dirty="0" err="1"/>
              <a:t>qen</a:t>
            </a:r>
            <a:r>
              <a:rPr lang="en-US" sz="3400" dirty="0"/>
              <a:t> </a:t>
            </a:r>
            <a:r>
              <a:rPr lang="en-US" sz="3400" dirty="0" err="1"/>
              <a:t>pierfei</a:t>
            </a:r>
            <a:r>
              <a:rPr lang="en-US" sz="3400" dirty="0"/>
              <a:t> `</a:t>
            </a:r>
            <a:r>
              <a:rPr lang="en-US" sz="3400" dirty="0" err="1"/>
              <a:t>nte</a:t>
            </a:r>
            <a:r>
              <a:rPr lang="en-US" sz="3400" dirty="0"/>
              <a:t> </a:t>
            </a:r>
            <a:r>
              <a:rPr lang="en-US" sz="3400" dirty="0" err="1"/>
              <a:t>pek`wov</a:t>
            </a:r>
            <a:r>
              <a:rPr lang="en-US" sz="3400" dirty="0"/>
              <a:t> `e0ovab : `</a:t>
            </a:r>
            <a:r>
              <a:rPr lang="en-US" sz="3400" dirty="0" err="1"/>
              <a:t>kerhov`o</a:t>
            </a:r>
            <a:r>
              <a:rPr lang="en-US" sz="3400" dirty="0"/>
              <a:t> `</a:t>
            </a:r>
            <a:r>
              <a:rPr lang="en-US" sz="3400" dirty="0" err="1"/>
              <a:t>cmarwovt</a:t>
            </a:r>
            <a:r>
              <a:rPr lang="en-US" sz="3400" dirty="0"/>
              <a:t> `</a:t>
            </a:r>
            <a:r>
              <a:rPr lang="en-US" sz="3400" dirty="0" err="1"/>
              <a:t>kerhov`o</a:t>
            </a:r>
            <a:r>
              <a:rPr lang="en-US" sz="3400" dirty="0"/>
              <a:t> </a:t>
            </a:r>
            <a:r>
              <a:rPr lang="en-US" sz="3400" dirty="0" err="1"/>
              <a:t>sici</a:t>
            </a:r>
            <a:r>
              <a:rPr lang="en-US" sz="3400" dirty="0"/>
              <a:t> 2a </a:t>
            </a:r>
            <a:r>
              <a:rPr lang="en-US" sz="3400" dirty="0" err="1"/>
              <a:t>ni`eneh</a:t>
            </a:r>
            <a:r>
              <a:rPr lang="en-US" sz="3400" dirty="0"/>
              <a:t>.</a:t>
            </a:r>
          </a:p>
        </p:txBody>
      </p:sp>
    </p:spTree>
    <p:extLst>
      <p:ext uri="{BB962C8B-B14F-4D97-AF65-F5344CB8AC3E}">
        <p14:creationId xmlns:p14="http://schemas.microsoft.com/office/powerpoint/2010/main" val="2017077281"/>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لأنها تبصر</a:t>
            </a:r>
            <a:endParaRPr lang="en-US" sz="6000" dirty="0"/>
          </a:p>
        </p:txBody>
      </p:sp>
      <p:sp>
        <p:nvSpPr>
          <p:cNvPr id="3" name="Text Placeholder 2"/>
          <p:cNvSpPr>
            <a:spLocks noGrp="1"/>
          </p:cNvSpPr>
          <p:nvPr>
            <p:ph type="body" idx="1"/>
          </p:nvPr>
        </p:nvSpPr>
        <p:spPr/>
        <p:txBody>
          <a:bodyPr/>
          <a:lstStyle/>
          <a:p>
            <a:r>
              <a:rPr lang="ar-EG" sz="6000" dirty="0"/>
              <a:t>جي سيناف </a:t>
            </a:r>
          </a:p>
        </p:txBody>
      </p:sp>
      <p:sp>
        <p:nvSpPr>
          <p:cNvPr id="4" name="Text Placeholder 3"/>
          <p:cNvSpPr>
            <a:spLocks noGrp="1"/>
          </p:cNvSpPr>
          <p:nvPr>
            <p:ph type="body" sz="quarter" idx="3"/>
          </p:nvPr>
        </p:nvSpPr>
        <p:spPr>
          <a:xfrm>
            <a:off x="0" y="5450936"/>
            <a:ext cx="9144000" cy="682357"/>
          </a:xfrm>
        </p:spPr>
        <p:txBody>
          <a:bodyPr/>
          <a:lstStyle/>
          <a:p>
            <a:r>
              <a:rPr lang="en-US" sz="6600" dirty="0"/>
              <a:t>je </a:t>
            </a:r>
            <a:r>
              <a:rPr lang="en-US" sz="6600" dirty="0" err="1"/>
              <a:t>cenau</a:t>
            </a:r>
            <a:endParaRPr lang="en-US" sz="6600" dirty="0"/>
          </a:p>
        </p:txBody>
      </p:sp>
    </p:spTree>
    <p:extLst>
      <p:ext uri="{BB962C8B-B14F-4D97-AF65-F5344CB8AC3E}">
        <p14:creationId xmlns:p14="http://schemas.microsoft.com/office/powerpoint/2010/main" val="234975652"/>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ولآذانكم لأنها تسمع</a:t>
            </a:r>
            <a:endParaRPr lang="en-US" sz="5400" dirty="0"/>
          </a:p>
        </p:txBody>
      </p:sp>
      <p:sp>
        <p:nvSpPr>
          <p:cNvPr id="3" name="Text Placeholder 2"/>
          <p:cNvSpPr>
            <a:spLocks noGrp="1"/>
          </p:cNvSpPr>
          <p:nvPr>
            <p:ph type="body" idx="1"/>
          </p:nvPr>
        </p:nvSpPr>
        <p:spPr>
          <a:xfrm>
            <a:off x="0" y="5991957"/>
            <a:ext cx="9143999" cy="808893"/>
          </a:xfrm>
        </p:spPr>
        <p:txBody>
          <a:bodyPr/>
          <a:lstStyle/>
          <a:p>
            <a:r>
              <a:rPr lang="ar-EG" sz="5400" dirty="0"/>
              <a:t>نيم نيتين ماشج جي سيسوتيم</a:t>
            </a:r>
          </a:p>
        </p:txBody>
      </p:sp>
      <p:sp>
        <p:nvSpPr>
          <p:cNvPr id="4" name="Text Placeholder 3"/>
          <p:cNvSpPr>
            <a:spLocks noGrp="1"/>
          </p:cNvSpPr>
          <p:nvPr>
            <p:ph type="body" sz="quarter" idx="3"/>
          </p:nvPr>
        </p:nvSpPr>
        <p:spPr>
          <a:xfrm>
            <a:off x="0" y="5374736"/>
            <a:ext cx="9144000" cy="682357"/>
          </a:xfrm>
        </p:spPr>
        <p:txBody>
          <a:bodyPr/>
          <a:lstStyle/>
          <a:p>
            <a:r>
              <a:rPr lang="en-US" sz="5400" dirty="0" err="1"/>
              <a:t>Nem</a:t>
            </a:r>
            <a:r>
              <a:rPr lang="en-US" sz="5400" dirty="0"/>
              <a:t> </a:t>
            </a:r>
            <a:r>
              <a:rPr lang="en-US" sz="5400" dirty="0" err="1"/>
              <a:t>netenma</a:t>
            </a:r>
            <a:r>
              <a:rPr lang="en-US" sz="5400" dirty="0"/>
              <a:t>]j je </a:t>
            </a:r>
            <a:r>
              <a:rPr lang="en-US" sz="5400" dirty="0" err="1"/>
              <a:t>cecwtem</a:t>
            </a:r>
            <a:endParaRPr lang="en-US" sz="5400" dirty="0"/>
          </a:p>
        </p:txBody>
      </p:sp>
    </p:spTree>
    <p:extLst>
      <p:ext uri="{BB962C8B-B14F-4D97-AF65-F5344CB8AC3E}">
        <p14:creationId xmlns:p14="http://schemas.microsoft.com/office/powerpoint/2010/main" val="1850523354"/>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فلنستحق أن نسمع ونعمل</a:t>
            </a:r>
            <a:endParaRPr lang="en-US" sz="4800" dirty="0"/>
          </a:p>
        </p:txBody>
      </p:sp>
      <p:sp>
        <p:nvSpPr>
          <p:cNvPr id="3" name="Text Placeholder 2"/>
          <p:cNvSpPr>
            <a:spLocks noGrp="1"/>
          </p:cNvSpPr>
          <p:nvPr>
            <p:ph type="body" idx="1"/>
          </p:nvPr>
        </p:nvSpPr>
        <p:spPr>
          <a:xfrm>
            <a:off x="0" y="5991957"/>
            <a:ext cx="9143999" cy="808893"/>
          </a:xfrm>
        </p:spPr>
        <p:txBody>
          <a:bodyPr/>
          <a:lstStyle/>
          <a:p>
            <a:r>
              <a:rPr lang="ar-EG" sz="4800" dirty="0"/>
              <a:t>مارين إيرإب إم إبشا إن سوتيم أووه إى إيرى</a:t>
            </a:r>
          </a:p>
        </p:txBody>
      </p:sp>
      <p:sp>
        <p:nvSpPr>
          <p:cNvPr id="4" name="Text Placeholder 3"/>
          <p:cNvSpPr>
            <a:spLocks noGrp="1"/>
          </p:cNvSpPr>
          <p:nvPr>
            <p:ph type="body" sz="quarter" idx="3"/>
          </p:nvPr>
        </p:nvSpPr>
        <p:spPr>
          <a:xfrm>
            <a:off x="0" y="5374736"/>
            <a:ext cx="9144000" cy="682357"/>
          </a:xfrm>
        </p:spPr>
        <p:txBody>
          <a:bodyPr/>
          <a:lstStyle/>
          <a:p>
            <a:r>
              <a:rPr lang="en-US" sz="5400" dirty="0" err="1"/>
              <a:t>Marener`pem`p</a:t>
            </a:r>
            <a:r>
              <a:rPr lang="en-US" sz="5400" dirty="0"/>
              <a:t>]a `</a:t>
            </a:r>
            <a:r>
              <a:rPr lang="en-US" sz="5400" dirty="0" err="1"/>
              <a:t>ncwtem</a:t>
            </a:r>
            <a:r>
              <a:rPr lang="en-US" sz="5400" dirty="0"/>
              <a:t> </a:t>
            </a:r>
            <a:r>
              <a:rPr lang="en-US" sz="5400" dirty="0" err="1"/>
              <a:t>ouo</a:t>
            </a:r>
            <a:r>
              <a:rPr lang="en-US" sz="5400" dirty="0"/>
              <a:t>\ `</a:t>
            </a:r>
            <a:r>
              <a:rPr lang="en-US" sz="5400" dirty="0" err="1"/>
              <a:t>e`iri</a:t>
            </a:r>
            <a:endParaRPr lang="en-US" sz="5400" dirty="0"/>
          </a:p>
        </p:txBody>
      </p:sp>
    </p:spTree>
    <p:extLst>
      <p:ext uri="{BB962C8B-B14F-4D97-AF65-F5344CB8AC3E}">
        <p14:creationId xmlns:p14="http://schemas.microsoft.com/office/powerpoint/2010/main" val="1263277130"/>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بأناجيلك المقدسة بطلبات قديسيك </a:t>
            </a:r>
            <a:br>
              <a:rPr lang="ar-EG" dirty="0"/>
            </a:br>
            <a:endParaRPr lang="en-US" dirty="0"/>
          </a:p>
        </p:txBody>
      </p:sp>
      <p:sp>
        <p:nvSpPr>
          <p:cNvPr id="3" name="Text Placeholder 2"/>
          <p:cNvSpPr>
            <a:spLocks noGrp="1"/>
          </p:cNvSpPr>
          <p:nvPr>
            <p:ph type="body" idx="1"/>
          </p:nvPr>
        </p:nvSpPr>
        <p:spPr/>
        <p:txBody>
          <a:bodyPr/>
          <a:lstStyle/>
          <a:p>
            <a:r>
              <a:rPr lang="ar-EG" sz="36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5546186"/>
            <a:ext cx="9144000" cy="682357"/>
          </a:xfrm>
        </p:spPr>
        <p:txBody>
          <a:bodyPr/>
          <a:lstStyle/>
          <a:p>
            <a:r>
              <a:rPr lang="en-US" sz="4000" dirty="0"/>
              <a:t>`</a:t>
            </a:r>
            <a:r>
              <a:rPr lang="en-US" sz="4000" dirty="0" err="1"/>
              <a:t>nnekeuaggelion</a:t>
            </a:r>
            <a:r>
              <a:rPr lang="en-US" sz="4000" dirty="0"/>
              <a:t> e/q/u/&gt; '</a:t>
            </a:r>
            <a:r>
              <a:rPr lang="en-US" sz="4000" dirty="0" err="1"/>
              <a:t>en</a:t>
            </a:r>
            <a:r>
              <a:rPr lang="en-US" sz="4000" dirty="0"/>
              <a:t> </a:t>
            </a:r>
            <a:r>
              <a:rPr lang="en-US" sz="4000" dirty="0" err="1"/>
              <a:t>nitwb</a:t>
            </a:r>
            <a:r>
              <a:rPr lang="en-US" sz="4000" dirty="0"/>
              <a:t>\ `</a:t>
            </a:r>
            <a:r>
              <a:rPr lang="en-US" sz="4000" dirty="0" err="1"/>
              <a:t>nte</a:t>
            </a:r>
            <a:r>
              <a:rPr lang="en-US" sz="4000" dirty="0"/>
              <a:t> </a:t>
            </a:r>
            <a:r>
              <a:rPr lang="en-US" sz="4000" dirty="0" err="1"/>
              <a:t>nhe</a:t>
            </a:r>
            <a:r>
              <a:rPr lang="en-US" sz="4000" dirty="0"/>
              <a:t>/q/u/ `</a:t>
            </a:r>
            <a:r>
              <a:rPr lang="en-US" sz="4000" dirty="0" err="1"/>
              <a:t>ntak</a:t>
            </a:r>
            <a:endParaRPr lang="en-US" sz="4000" dirty="0"/>
          </a:p>
        </p:txBody>
      </p:sp>
    </p:spTree>
    <p:extLst>
      <p:ext uri="{BB962C8B-B14F-4D97-AF65-F5344CB8AC3E}">
        <p14:creationId xmlns:p14="http://schemas.microsoft.com/office/powerpoint/2010/main" val="2511654963"/>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صلوا من أجل الإنجيل المقدس </a:t>
            </a:r>
            <a:endParaRPr lang="en-US" sz="4800" dirty="0"/>
          </a:p>
        </p:txBody>
      </p:sp>
      <p:sp>
        <p:nvSpPr>
          <p:cNvPr id="3" name="Text Placeholder 2"/>
          <p:cNvSpPr>
            <a:spLocks noGrp="1"/>
          </p:cNvSpPr>
          <p:nvPr>
            <p:ph type="body" idx="1"/>
          </p:nvPr>
        </p:nvSpPr>
        <p:spPr>
          <a:xfrm>
            <a:off x="0" y="5991957"/>
            <a:ext cx="9143999" cy="808893"/>
          </a:xfrm>
        </p:spPr>
        <p:txBody>
          <a:bodyPr/>
          <a:lstStyle/>
          <a:p>
            <a:r>
              <a:rPr lang="ar-EG" sz="4400" dirty="0"/>
              <a:t>إبروس إف إكساستى إيبرتو أجيو إف أنجيليو</a:t>
            </a:r>
          </a:p>
        </p:txBody>
      </p:sp>
      <p:sp>
        <p:nvSpPr>
          <p:cNvPr id="4" name="Text Placeholder 3"/>
          <p:cNvSpPr>
            <a:spLocks noGrp="1"/>
          </p:cNvSpPr>
          <p:nvPr>
            <p:ph type="body" sz="quarter" idx="3"/>
          </p:nvPr>
        </p:nvSpPr>
        <p:spPr>
          <a:xfrm>
            <a:off x="0" y="5374736"/>
            <a:ext cx="9144000" cy="682357"/>
          </a:xfrm>
        </p:spPr>
        <p:txBody>
          <a:bodyPr/>
          <a:lstStyle/>
          <a:p>
            <a:r>
              <a:rPr lang="pt-BR" sz="4400" dirty="0"/>
              <a:t>Proceu[acqe</a:t>
            </a:r>
            <a:r>
              <a:rPr lang="ar-EG" sz="4400" dirty="0"/>
              <a:t> </a:t>
            </a:r>
            <a:r>
              <a:rPr lang="pt-BR" sz="4400" dirty="0"/>
              <a:t> `uper tou `agiou</a:t>
            </a:r>
            <a:r>
              <a:rPr lang="ar-EG" sz="4400" dirty="0"/>
              <a:t> </a:t>
            </a:r>
            <a:r>
              <a:rPr lang="pt-BR" sz="4400" dirty="0"/>
              <a:t>euaggeliou</a:t>
            </a:r>
          </a:p>
        </p:txBody>
      </p:sp>
    </p:spTree>
    <p:extLst>
      <p:ext uri="{BB962C8B-B14F-4D97-AF65-F5344CB8AC3E}">
        <p14:creationId xmlns:p14="http://schemas.microsoft.com/office/powerpoint/2010/main" val="179204149"/>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332483986"/>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86051"/>
            <a:ext cx="9144000" cy="782371"/>
          </a:xfrm>
        </p:spPr>
        <p:txBody>
          <a:bodyPr>
            <a:noAutofit/>
          </a:bodyPr>
          <a:lstStyle/>
          <a:p>
            <a:r>
              <a:rPr lang="ar-EG" sz="4800" dirty="0"/>
              <a:t>أذكر أيضاً يا سيدنا </a:t>
            </a:r>
            <a:endParaRPr lang="en-US" sz="4800" dirty="0"/>
          </a:p>
        </p:txBody>
      </p:sp>
      <p:sp>
        <p:nvSpPr>
          <p:cNvPr id="3" name="Text Placeholder 2"/>
          <p:cNvSpPr>
            <a:spLocks noGrp="1"/>
          </p:cNvSpPr>
          <p:nvPr>
            <p:ph type="body" idx="1"/>
          </p:nvPr>
        </p:nvSpPr>
        <p:spPr>
          <a:xfrm>
            <a:off x="0" y="6011007"/>
            <a:ext cx="9143999" cy="808893"/>
          </a:xfrm>
        </p:spPr>
        <p:txBody>
          <a:bodyPr/>
          <a:lstStyle/>
          <a:p>
            <a:r>
              <a:rPr lang="ar-EG" sz="4400" dirty="0"/>
              <a:t>آرى إفمفيئى ذى اون بين نيب </a:t>
            </a:r>
          </a:p>
        </p:txBody>
      </p:sp>
      <p:sp>
        <p:nvSpPr>
          <p:cNvPr id="4" name="Text Placeholder 3"/>
          <p:cNvSpPr>
            <a:spLocks noGrp="1"/>
          </p:cNvSpPr>
          <p:nvPr>
            <p:ph type="body" sz="quarter" idx="3"/>
          </p:nvPr>
        </p:nvSpPr>
        <p:spPr>
          <a:xfrm>
            <a:off x="0" y="5374736"/>
            <a:ext cx="9144000" cy="682357"/>
          </a:xfrm>
        </p:spPr>
        <p:txBody>
          <a:bodyPr/>
          <a:lstStyle/>
          <a:p>
            <a:r>
              <a:rPr lang="en-US" sz="4800" dirty="0" err="1"/>
              <a:t>Ari`vmeu`i</a:t>
            </a:r>
            <a:r>
              <a:rPr lang="en-US" sz="4800" dirty="0"/>
              <a:t> de on </a:t>
            </a:r>
            <a:r>
              <a:rPr lang="en-US" sz="4800" dirty="0" err="1"/>
              <a:t>pennhb</a:t>
            </a:r>
            <a:endParaRPr lang="en-US" sz="4800" dirty="0"/>
          </a:p>
        </p:txBody>
      </p:sp>
    </p:spTree>
    <p:extLst>
      <p:ext uri="{BB962C8B-B14F-4D97-AF65-F5344CB8AC3E}">
        <p14:creationId xmlns:p14="http://schemas.microsoft.com/office/powerpoint/2010/main" val="254224136"/>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كل الذين أمرونا أن نذكرهم </a:t>
            </a:r>
            <a:endParaRPr lang="en-US" sz="5400" dirty="0"/>
          </a:p>
        </p:txBody>
      </p:sp>
      <p:sp>
        <p:nvSpPr>
          <p:cNvPr id="3" name="Text Placeholder 2"/>
          <p:cNvSpPr>
            <a:spLocks noGrp="1"/>
          </p:cNvSpPr>
          <p:nvPr>
            <p:ph type="body" idx="1"/>
          </p:nvPr>
        </p:nvSpPr>
        <p:spPr>
          <a:xfrm>
            <a:off x="0" y="5991957"/>
            <a:ext cx="9143999" cy="808893"/>
          </a:xfrm>
        </p:spPr>
        <p:txBody>
          <a:bodyPr/>
          <a:lstStyle/>
          <a:p>
            <a:r>
              <a:rPr lang="ar-EG" sz="4400" dirty="0"/>
              <a:t>ان أؤون نيفين إيتاف هو نهين نان ائر بوميفئى</a:t>
            </a:r>
          </a:p>
        </p:txBody>
      </p:sp>
      <p:sp>
        <p:nvSpPr>
          <p:cNvPr id="4" name="Text Placeholder 3"/>
          <p:cNvSpPr>
            <a:spLocks noGrp="1"/>
          </p:cNvSpPr>
          <p:nvPr>
            <p:ph type="body" sz="quarter" idx="3"/>
          </p:nvPr>
        </p:nvSpPr>
        <p:spPr>
          <a:xfrm>
            <a:off x="-1" y="5366750"/>
            <a:ext cx="9144000" cy="682357"/>
          </a:xfrm>
        </p:spPr>
        <p:txBody>
          <a:bodyPr/>
          <a:lstStyle/>
          <a:p>
            <a:r>
              <a:rPr lang="fi-FI" sz="4400" dirty="0"/>
              <a:t>`nouon</a:t>
            </a:r>
            <a:r>
              <a:rPr lang="ar-EG" sz="4400" dirty="0"/>
              <a:t> </a:t>
            </a:r>
            <a:r>
              <a:rPr lang="fi-FI" sz="4400" dirty="0"/>
              <a:t>niben `etau\on\en nan</a:t>
            </a:r>
            <a:r>
              <a:rPr lang="ar-EG" sz="4400" dirty="0"/>
              <a:t> </a:t>
            </a:r>
            <a:r>
              <a:rPr lang="fi-FI" sz="4400" dirty="0"/>
              <a:t>`eerpoumeu`i</a:t>
            </a:r>
          </a:p>
        </p:txBody>
      </p:sp>
    </p:spTree>
    <p:extLst>
      <p:ext uri="{BB962C8B-B14F-4D97-AF65-F5344CB8AC3E}">
        <p14:creationId xmlns:p14="http://schemas.microsoft.com/office/powerpoint/2010/main" val="348929829"/>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سؤلاتنا و تضرعاتنا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5400" dirty="0"/>
              <a:t>خين نين تيهو نيم نين طفه</a:t>
            </a:r>
          </a:p>
        </p:txBody>
      </p:sp>
      <p:sp>
        <p:nvSpPr>
          <p:cNvPr id="4" name="Text Placeholder 3"/>
          <p:cNvSpPr>
            <a:spLocks noGrp="1"/>
          </p:cNvSpPr>
          <p:nvPr>
            <p:ph type="body" sz="quarter" idx="3"/>
          </p:nvPr>
        </p:nvSpPr>
        <p:spPr>
          <a:xfrm>
            <a:off x="0" y="5374736"/>
            <a:ext cx="9144000" cy="682357"/>
          </a:xfrm>
        </p:spPr>
        <p:txBody>
          <a:bodyPr/>
          <a:lstStyle/>
          <a:p>
            <a:r>
              <a:rPr lang="pt-BR" sz="5400" dirty="0"/>
              <a:t>'en nen;\o nem</a:t>
            </a:r>
            <a:r>
              <a:rPr lang="ar-EG" sz="5400" dirty="0"/>
              <a:t> </a:t>
            </a:r>
            <a:r>
              <a:rPr lang="pt-BR" sz="5400" dirty="0"/>
              <a:t>nentwb\</a:t>
            </a:r>
          </a:p>
        </p:txBody>
      </p:sp>
    </p:spTree>
    <p:extLst>
      <p:ext uri="{BB962C8B-B14F-4D97-AF65-F5344CB8AC3E}">
        <p14:creationId xmlns:p14="http://schemas.microsoft.com/office/powerpoint/2010/main" val="1401248931"/>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التي نرفعها إليك أيها الرب إلهنا</a:t>
            </a:r>
            <a:endParaRPr lang="en-US" sz="5400" dirty="0"/>
          </a:p>
        </p:txBody>
      </p:sp>
      <p:sp>
        <p:nvSpPr>
          <p:cNvPr id="3" name="Text Placeholder 2"/>
          <p:cNvSpPr>
            <a:spLocks noGrp="1"/>
          </p:cNvSpPr>
          <p:nvPr>
            <p:ph type="body" idx="1"/>
          </p:nvPr>
        </p:nvSpPr>
        <p:spPr>
          <a:xfrm>
            <a:off x="0" y="5991957"/>
            <a:ext cx="9143999" cy="808893"/>
          </a:xfrm>
        </p:spPr>
        <p:txBody>
          <a:bodyPr/>
          <a:lstStyle/>
          <a:p>
            <a:r>
              <a:rPr lang="ar-EG" sz="4400" dirty="0"/>
              <a:t>إيرى إمموؤو إى إبشوى هازوك إبشويس بيننوتى</a:t>
            </a:r>
          </a:p>
        </p:txBody>
      </p:sp>
      <p:sp>
        <p:nvSpPr>
          <p:cNvPr id="4" name="Text Placeholder 3"/>
          <p:cNvSpPr>
            <a:spLocks noGrp="1"/>
          </p:cNvSpPr>
          <p:nvPr>
            <p:ph type="body" sz="quarter" idx="3"/>
          </p:nvPr>
        </p:nvSpPr>
        <p:spPr>
          <a:xfrm>
            <a:off x="0" y="5374736"/>
            <a:ext cx="9144000" cy="682357"/>
          </a:xfrm>
        </p:spPr>
        <p:txBody>
          <a:bodyPr/>
          <a:lstStyle/>
          <a:p>
            <a:r>
              <a:rPr lang="en-US" sz="4400" dirty="0"/>
              <a:t>`</a:t>
            </a:r>
            <a:r>
              <a:rPr lang="en-US" sz="4400" dirty="0" err="1"/>
              <a:t>eten`iri</a:t>
            </a:r>
            <a:r>
              <a:rPr lang="en-US" sz="4400" dirty="0"/>
              <a:t> `</a:t>
            </a:r>
            <a:r>
              <a:rPr lang="en-US" sz="4400" dirty="0" err="1"/>
              <a:t>mmwou</a:t>
            </a:r>
            <a:r>
              <a:rPr lang="en-US" sz="4400" dirty="0"/>
              <a:t> `</a:t>
            </a:r>
            <a:r>
              <a:rPr lang="en-US" sz="4400" dirty="0" err="1"/>
              <a:t>e`p</a:t>
            </a:r>
            <a:r>
              <a:rPr lang="en-US" sz="4400" dirty="0"/>
              <a:t>]</a:t>
            </a:r>
            <a:r>
              <a:rPr lang="en-US" sz="4400" dirty="0" err="1"/>
              <a:t>wi</a:t>
            </a:r>
            <a:r>
              <a:rPr lang="ar-EG" sz="4400" dirty="0"/>
              <a:t> </a:t>
            </a:r>
            <a:r>
              <a:rPr lang="en-US" sz="4400" dirty="0"/>
              <a:t>\</a:t>
            </a:r>
            <a:r>
              <a:rPr lang="en-US" sz="4400" dirty="0" err="1"/>
              <a:t>arok</a:t>
            </a:r>
            <a:r>
              <a:rPr lang="en-US" sz="4400" dirty="0"/>
              <a:t> ~P_ </a:t>
            </a:r>
            <a:r>
              <a:rPr lang="en-US" sz="4400" dirty="0" err="1"/>
              <a:t>Pennou</a:t>
            </a:r>
            <a:r>
              <a:rPr lang="en-US" sz="4400" dirty="0"/>
              <a:t>;</a:t>
            </a:r>
          </a:p>
        </p:txBody>
      </p:sp>
    </p:spTree>
    <p:extLst>
      <p:ext uri="{BB962C8B-B14F-4D97-AF65-F5344CB8AC3E}">
        <p14:creationId xmlns:p14="http://schemas.microsoft.com/office/powerpoint/2010/main" val="17628148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200" dirty="0"/>
              <a:t>إك إسماروؤوت في إثناف إيه ني نوني إفهيمسي هيجين نـي شيروفيـم : إك إرهو أوو إسماروؤوت إك إرهو أوو تشيسي شا ني إينيه.</a:t>
            </a:r>
          </a:p>
        </p:txBody>
      </p:sp>
      <p:sp>
        <p:nvSpPr>
          <p:cNvPr id="6" name="Text Placeholder 5"/>
          <p:cNvSpPr>
            <a:spLocks noGrp="1"/>
          </p:cNvSpPr>
          <p:nvPr>
            <p:ph type="body" sz="quarter" idx="11"/>
          </p:nvPr>
        </p:nvSpPr>
        <p:spPr/>
        <p:txBody>
          <a:bodyPr/>
          <a:lstStyle/>
          <a:p>
            <a:r>
              <a:rPr lang="ar-EG" dirty="0"/>
              <a:t>مبارك أنت أيها الناظر إلى الأعماق الجالس على الشاروبيم : ومتزايد بركة ومتزايد علواً إلى الأبد.</a:t>
            </a:r>
          </a:p>
        </p:txBody>
      </p:sp>
      <p:sp>
        <p:nvSpPr>
          <p:cNvPr id="7" name="Text Placeholder 6"/>
          <p:cNvSpPr>
            <a:spLocks noGrp="1"/>
          </p:cNvSpPr>
          <p:nvPr>
            <p:ph type="body" sz="quarter" idx="12"/>
          </p:nvPr>
        </p:nvSpPr>
        <p:spPr/>
        <p:txBody>
          <a:bodyPr/>
          <a:lstStyle/>
          <a:p>
            <a:r>
              <a:rPr lang="en-US" sz="3200" dirty="0"/>
              <a:t>~</a:t>
            </a:r>
            <a:r>
              <a:rPr lang="en-US" sz="3200" dirty="0" err="1"/>
              <a:t>K`cmarwovt</a:t>
            </a:r>
            <a:r>
              <a:rPr lang="en-US" sz="3200" dirty="0"/>
              <a:t> f3e0nav `</a:t>
            </a:r>
            <a:r>
              <a:rPr lang="en-US" sz="3200" dirty="0" err="1"/>
              <a:t>eninovn</a:t>
            </a:r>
            <a:r>
              <a:rPr lang="en-US" sz="3200" dirty="0"/>
              <a:t> e4hemci </a:t>
            </a:r>
            <a:r>
              <a:rPr lang="en-US" sz="3200" dirty="0" err="1"/>
              <a:t>higen</a:t>
            </a:r>
            <a:r>
              <a:rPr lang="en-US" sz="3200" dirty="0"/>
              <a:t> </a:t>
            </a:r>
            <a:r>
              <a:rPr lang="en-US" sz="3200" dirty="0" err="1"/>
              <a:t>niXerovbim</a:t>
            </a:r>
            <a:r>
              <a:rPr lang="en-US" sz="3200" dirty="0"/>
              <a:t> : `</a:t>
            </a:r>
            <a:r>
              <a:rPr lang="en-US" sz="3200" dirty="0" err="1"/>
              <a:t>kerhov`o</a:t>
            </a:r>
            <a:r>
              <a:rPr lang="en-US" sz="3200" dirty="0"/>
              <a:t> `</a:t>
            </a:r>
            <a:r>
              <a:rPr lang="en-US" sz="3200" dirty="0" err="1"/>
              <a:t>cmarwovt</a:t>
            </a:r>
            <a:r>
              <a:rPr lang="en-US" sz="3200" dirty="0"/>
              <a:t> `</a:t>
            </a:r>
            <a:r>
              <a:rPr lang="en-US" sz="3200" dirty="0" err="1"/>
              <a:t>kerhov`o</a:t>
            </a:r>
            <a:r>
              <a:rPr lang="en-US" sz="3200" dirty="0"/>
              <a:t> </a:t>
            </a:r>
            <a:r>
              <a:rPr lang="en-US" sz="3200" dirty="0" err="1"/>
              <a:t>sici</a:t>
            </a:r>
            <a:r>
              <a:rPr lang="en-US" sz="3200" dirty="0"/>
              <a:t> 2a </a:t>
            </a:r>
            <a:r>
              <a:rPr lang="en-US" sz="3200" dirty="0" err="1"/>
              <a:t>ni`eneh</a:t>
            </a:r>
            <a:r>
              <a:rPr lang="en-US" sz="3200" dirty="0"/>
              <a:t>.</a:t>
            </a:r>
          </a:p>
        </p:txBody>
      </p:sp>
    </p:spTree>
    <p:extLst>
      <p:ext uri="{BB962C8B-B14F-4D97-AF65-F5344CB8AC3E}">
        <p14:creationId xmlns:p14="http://schemas.microsoft.com/office/powerpoint/2010/main" val="1775287018"/>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الذين سبقوا فرقدوا يارب نيحهم</a:t>
            </a:r>
            <a:endParaRPr lang="en-US" sz="4800" dirty="0"/>
          </a:p>
        </p:txBody>
      </p:sp>
      <p:sp>
        <p:nvSpPr>
          <p:cNvPr id="3" name="Text Placeholder 2"/>
          <p:cNvSpPr>
            <a:spLocks noGrp="1"/>
          </p:cNvSpPr>
          <p:nvPr>
            <p:ph type="body" idx="1"/>
          </p:nvPr>
        </p:nvSpPr>
        <p:spPr>
          <a:xfrm>
            <a:off x="0" y="6011007"/>
            <a:ext cx="9143999" cy="808893"/>
          </a:xfrm>
        </p:spPr>
        <p:txBody>
          <a:bodyPr/>
          <a:lstStyle/>
          <a:p>
            <a:r>
              <a:rPr lang="ar-EG" sz="4800" dirty="0"/>
              <a:t>نيئتاف إير شورب إن إنكوت ما إمطون نؤو</a:t>
            </a:r>
          </a:p>
        </p:txBody>
      </p:sp>
      <p:sp>
        <p:nvSpPr>
          <p:cNvPr id="4" name="Text Placeholder 3"/>
          <p:cNvSpPr>
            <a:spLocks noGrp="1"/>
          </p:cNvSpPr>
          <p:nvPr>
            <p:ph type="body" sz="quarter" idx="3"/>
          </p:nvPr>
        </p:nvSpPr>
        <p:spPr>
          <a:xfrm>
            <a:off x="0" y="5374736"/>
            <a:ext cx="9144000" cy="682357"/>
          </a:xfrm>
        </p:spPr>
        <p:txBody>
          <a:bodyPr/>
          <a:lstStyle/>
          <a:p>
            <a:r>
              <a:rPr lang="en-US" sz="4800" dirty="0" err="1"/>
              <a:t>Nh`etauer</a:t>
            </a:r>
            <a:r>
              <a:rPr lang="en-US" sz="4800" dirty="0"/>
              <a:t>]</a:t>
            </a:r>
            <a:r>
              <a:rPr lang="en-US" sz="4800" dirty="0" err="1"/>
              <a:t>orp</a:t>
            </a:r>
            <a:r>
              <a:rPr lang="en-US" sz="4800" dirty="0"/>
              <a:t> `</a:t>
            </a:r>
            <a:r>
              <a:rPr lang="en-US" sz="4800" dirty="0" err="1"/>
              <a:t>n`enkot</a:t>
            </a:r>
            <a:r>
              <a:rPr lang="ar-EG" sz="4800" dirty="0"/>
              <a:t> </a:t>
            </a:r>
            <a:r>
              <a:rPr lang="en-US" sz="4800" dirty="0" err="1"/>
              <a:t>ma`mton</a:t>
            </a:r>
            <a:r>
              <a:rPr lang="en-US" sz="4800" dirty="0"/>
              <a:t> </a:t>
            </a:r>
            <a:r>
              <a:rPr lang="en-US" sz="4800" dirty="0" err="1"/>
              <a:t>nwou</a:t>
            </a:r>
            <a:endParaRPr lang="en-US" sz="4800" dirty="0"/>
          </a:p>
        </p:txBody>
      </p:sp>
    </p:spTree>
    <p:extLst>
      <p:ext uri="{BB962C8B-B14F-4D97-AF65-F5344CB8AC3E}">
        <p14:creationId xmlns:p14="http://schemas.microsoft.com/office/powerpoint/2010/main" val="2229379758"/>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المرضي إشفيهم </a:t>
            </a:r>
            <a:endParaRPr lang="en-US" sz="6000" dirty="0"/>
          </a:p>
        </p:txBody>
      </p:sp>
      <p:sp>
        <p:nvSpPr>
          <p:cNvPr id="3" name="Text Placeholder 2"/>
          <p:cNvSpPr>
            <a:spLocks noGrp="1"/>
          </p:cNvSpPr>
          <p:nvPr>
            <p:ph type="body" idx="1"/>
          </p:nvPr>
        </p:nvSpPr>
        <p:spPr/>
        <p:txBody>
          <a:bodyPr/>
          <a:lstStyle/>
          <a:p>
            <a:r>
              <a:rPr lang="ar-EG" sz="5400" dirty="0"/>
              <a:t>نى إتشونى ما تالتشوؤ</a:t>
            </a:r>
          </a:p>
        </p:txBody>
      </p:sp>
      <p:sp>
        <p:nvSpPr>
          <p:cNvPr id="4" name="Text Placeholder 3"/>
          <p:cNvSpPr>
            <a:spLocks noGrp="1"/>
          </p:cNvSpPr>
          <p:nvPr>
            <p:ph type="body" sz="quarter" idx="3"/>
          </p:nvPr>
        </p:nvSpPr>
        <p:spPr>
          <a:xfrm>
            <a:off x="0" y="5412836"/>
            <a:ext cx="9144000" cy="682357"/>
          </a:xfrm>
        </p:spPr>
        <p:txBody>
          <a:bodyPr/>
          <a:lstStyle/>
          <a:p>
            <a:r>
              <a:rPr lang="en-US" sz="5400" dirty="0" err="1"/>
              <a:t>nhet</a:t>
            </a:r>
            <a:r>
              <a:rPr lang="en-US" sz="5400" dirty="0"/>
              <a:t>]</a:t>
            </a:r>
            <a:r>
              <a:rPr lang="en-US" sz="5400" dirty="0" err="1"/>
              <a:t>wni</a:t>
            </a:r>
            <a:r>
              <a:rPr lang="ar-EG" sz="5400" dirty="0"/>
              <a:t> </a:t>
            </a:r>
            <a:r>
              <a:rPr lang="en-US" sz="5400" dirty="0" err="1"/>
              <a:t>matalswou</a:t>
            </a:r>
            <a:endParaRPr lang="en-US" sz="5400" dirty="0"/>
          </a:p>
        </p:txBody>
      </p:sp>
    </p:spTree>
    <p:extLst>
      <p:ext uri="{BB962C8B-B14F-4D97-AF65-F5344CB8AC3E}">
        <p14:creationId xmlns:p14="http://schemas.microsoft.com/office/powerpoint/2010/main" val="12901086"/>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لأنك انت هو حياتنا كلنا </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جى إنثوك غار بي بين أونخ تيرو </a:t>
            </a:r>
          </a:p>
        </p:txBody>
      </p:sp>
      <p:sp>
        <p:nvSpPr>
          <p:cNvPr id="4" name="Text Placeholder 3"/>
          <p:cNvSpPr>
            <a:spLocks noGrp="1"/>
          </p:cNvSpPr>
          <p:nvPr>
            <p:ph type="body" sz="quarter" idx="3"/>
          </p:nvPr>
        </p:nvSpPr>
        <p:spPr>
          <a:xfrm>
            <a:off x="0" y="5355686"/>
            <a:ext cx="9144000" cy="682357"/>
          </a:xfrm>
        </p:spPr>
        <p:txBody>
          <a:bodyPr/>
          <a:lstStyle/>
          <a:p>
            <a:r>
              <a:rPr lang="en-US" sz="4800" dirty="0"/>
              <a:t>Je `</a:t>
            </a:r>
            <a:r>
              <a:rPr lang="en-US" sz="4800" dirty="0" err="1"/>
              <a:t>nqok</a:t>
            </a:r>
            <a:r>
              <a:rPr lang="en-US" sz="4800" dirty="0"/>
              <a:t> gar </a:t>
            </a:r>
            <a:r>
              <a:rPr lang="en-US" sz="4800" dirty="0" err="1"/>
              <a:t>pe</a:t>
            </a:r>
            <a:r>
              <a:rPr lang="en-US" sz="4800" dirty="0"/>
              <a:t> </a:t>
            </a:r>
            <a:r>
              <a:rPr lang="en-US" sz="4800" dirty="0" err="1"/>
              <a:t>penwn</a:t>
            </a:r>
            <a:r>
              <a:rPr lang="en-US" sz="4800" dirty="0"/>
              <a:t>' </a:t>
            </a:r>
            <a:r>
              <a:rPr lang="en-US" sz="4800" dirty="0" err="1"/>
              <a:t>throu</a:t>
            </a:r>
            <a:endParaRPr lang="en-US" sz="4800" dirty="0"/>
          </a:p>
        </p:txBody>
      </p:sp>
    </p:spTree>
    <p:extLst>
      <p:ext uri="{BB962C8B-B14F-4D97-AF65-F5344CB8AC3E}">
        <p14:creationId xmlns:p14="http://schemas.microsoft.com/office/powerpoint/2010/main" val="2399214112"/>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خلاصنا كلنا ورجاؤنا كلنا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نيم بين أوجاى تيرو نيم تين هلبيس تيرو </a:t>
            </a:r>
          </a:p>
        </p:txBody>
      </p:sp>
      <p:sp>
        <p:nvSpPr>
          <p:cNvPr id="4" name="Text Placeholder 3"/>
          <p:cNvSpPr>
            <a:spLocks noGrp="1"/>
          </p:cNvSpPr>
          <p:nvPr>
            <p:ph type="body" sz="quarter" idx="3"/>
          </p:nvPr>
        </p:nvSpPr>
        <p:spPr>
          <a:xfrm>
            <a:off x="0" y="5374736"/>
            <a:ext cx="9144000" cy="682357"/>
          </a:xfrm>
        </p:spPr>
        <p:txBody>
          <a:bodyPr/>
          <a:lstStyle/>
          <a:p>
            <a:r>
              <a:rPr lang="pt-BR" sz="4000" dirty="0"/>
              <a:t>nem penoujai throu&gt; nem</a:t>
            </a:r>
            <a:r>
              <a:rPr lang="ar-EG" sz="4000" dirty="0"/>
              <a:t> </a:t>
            </a:r>
            <a:r>
              <a:rPr lang="pt-BR" sz="4000" dirty="0"/>
              <a:t>ten\elpic throu</a:t>
            </a:r>
          </a:p>
        </p:txBody>
      </p:sp>
    </p:spTree>
    <p:extLst>
      <p:ext uri="{BB962C8B-B14F-4D97-AF65-F5344CB8AC3E}">
        <p14:creationId xmlns:p14="http://schemas.microsoft.com/office/powerpoint/2010/main" val="3183293406"/>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9515"/>
            <a:ext cx="9144000" cy="782371"/>
          </a:xfrm>
        </p:spPr>
        <p:txBody>
          <a:bodyPr>
            <a:noAutofit/>
          </a:bodyPr>
          <a:lstStyle/>
          <a:p>
            <a:pPr rtl="0"/>
            <a:r>
              <a:rPr lang="ar-EG" sz="4400" dirty="0"/>
              <a:t>وشفاؤنا كلنا وقيامتنا كلنا</a:t>
            </a:r>
            <a:br>
              <a:rPr lang="ar-EG" sz="4400" dirty="0"/>
            </a:br>
            <a:endParaRPr lang="en-US" sz="4400" dirty="0"/>
          </a:p>
        </p:txBody>
      </p:sp>
      <p:sp>
        <p:nvSpPr>
          <p:cNvPr id="3" name="Text Placeholder 2"/>
          <p:cNvSpPr>
            <a:spLocks noGrp="1"/>
          </p:cNvSpPr>
          <p:nvPr>
            <p:ph type="body" idx="1"/>
          </p:nvPr>
        </p:nvSpPr>
        <p:spPr/>
        <p:txBody>
          <a:bodyPr/>
          <a:lstStyle/>
          <a:p>
            <a:r>
              <a:rPr lang="ar-EG" sz="4400" dirty="0"/>
              <a:t>نيم بين طالتشو تيرو نيم تين أناستاسيس تيرين</a:t>
            </a:r>
          </a:p>
        </p:txBody>
      </p:sp>
      <p:sp>
        <p:nvSpPr>
          <p:cNvPr id="4" name="Text Placeholder 3"/>
          <p:cNvSpPr>
            <a:spLocks noGrp="1"/>
          </p:cNvSpPr>
          <p:nvPr>
            <p:ph type="body" sz="quarter" idx="3"/>
          </p:nvPr>
        </p:nvSpPr>
        <p:spPr>
          <a:xfrm>
            <a:off x="0" y="5546186"/>
            <a:ext cx="9144000" cy="682357"/>
          </a:xfrm>
        </p:spPr>
        <p:txBody>
          <a:bodyPr/>
          <a:lstStyle/>
          <a:p>
            <a:r>
              <a:rPr lang="pt-BR" sz="4000" dirty="0"/>
              <a:t>nem pentalso</a:t>
            </a:r>
            <a:r>
              <a:rPr lang="ar-EG" sz="4000" dirty="0"/>
              <a:t> </a:t>
            </a:r>
            <a:r>
              <a:rPr lang="pt-BR" sz="4000" dirty="0"/>
              <a:t>throu&gt; nem ten`anactacic thren</a:t>
            </a:r>
          </a:p>
        </p:txBody>
      </p:sp>
    </p:spTree>
    <p:extLst>
      <p:ext uri="{BB962C8B-B14F-4D97-AF65-F5344CB8AC3E}">
        <p14:creationId xmlns:p14="http://schemas.microsoft.com/office/powerpoint/2010/main" val="4022724388"/>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lstStyle/>
          <a:p>
            <a:r>
              <a:rPr lang="ar-EG" sz="6600" dirty="0"/>
              <a:t>الليلويا</a:t>
            </a:r>
          </a:p>
        </p:txBody>
      </p:sp>
      <p:sp>
        <p:nvSpPr>
          <p:cNvPr id="9" name="Text Placeholder 8"/>
          <p:cNvSpPr>
            <a:spLocks noGrp="1"/>
          </p:cNvSpPr>
          <p:nvPr>
            <p:ph type="body" sz="quarter" idx="3"/>
          </p:nvPr>
        </p:nvSpPr>
        <p:spPr/>
        <p:txBody>
          <a:bodyPr/>
          <a:lstStyle/>
          <a:p>
            <a:r>
              <a:rPr lang="en-US" sz="5400" dirty="0" err="1"/>
              <a:t>Allhloui`a</a:t>
            </a:r>
            <a:endParaRPr lang="en-US" sz="5400" dirty="0"/>
          </a:p>
        </p:txBody>
      </p:sp>
    </p:spTree>
    <p:extLst>
      <p:ext uri="{BB962C8B-B14F-4D97-AF65-F5344CB8AC3E}">
        <p14:creationId xmlns:p14="http://schemas.microsoft.com/office/powerpoint/2010/main" val="31868406"/>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eaLnBrk="1" hangingPunct="1">
              <a:spcBef>
                <a:spcPct val="20000"/>
              </a:spcBef>
              <a:buFont typeface="Arial" panose="020B0604020202020204" pitchFamily="34" charset="0"/>
              <a:buNone/>
            </a:pPr>
            <a:r>
              <a:rPr lang="ar-SA" altLang="en-US" b="1" dirty="0">
                <a:solidFill>
                  <a:srgbClr val="FFC000"/>
                </a:solidFill>
                <a:latin typeface="CS New Athanasius" panose="020B0500000000000000" pitchFamily="34" charset="0"/>
                <a:cs typeface="Times New Roman" panose="02020603050405020304" pitchFamily="18" charset="0"/>
              </a:rPr>
              <a:t>من مزامير</a:t>
            </a:r>
            <a:r>
              <a:rPr lang="ar-EG" altLang="en-US" b="1" dirty="0">
                <a:solidFill>
                  <a:srgbClr val="FFC000"/>
                </a:solidFill>
                <a:latin typeface="CS New Athanasius" panose="020B0500000000000000" pitchFamily="34" charset="0"/>
                <a:cs typeface="Times New Roman" panose="02020603050405020304" pitchFamily="18" charset="0"/>
              </a:rPr>
              <a:t>ِ</a:t>
            </a:r>
            <a:r>
              <a:rPr lang="ar-SA" altLang="en-US" b="1" dirty="0">
                <a:solidFill>
                  <a:srgbClr val="FFC000"/>
                </a:solidFill>
                <a:latin typeface="CS New Athanasius" panose="020B0500000000000000" pitchFamily="34" charset="0"/>
                <a:cs typeface="Times New Roman" panose="02020603050405020304" pitchFamily="18" charset="0"/>
              </a:rPr>
              <a:t> أبينا داود </a:t>
            </a:r>
            <a:r>
              <a:rPr lang="ar-SA" altLang="en-US" b="1" dirty="0" err="1">
                <a:solidFill>
                  <a:srgbClr val="FFC000"/>
                </a:solidFill>
                <a:latin typeface="CS New Athanasius" panose="020B0500000000000000" pitchFamily="34" charset="0"/>
                <a:cs typeface="Times New Roman" panose="02020603050405020304" pitchFamily="18" charset="0"/>
              </a:rPr>
              <a:t>النبى</a:t>
            </a:r>
            <a:r>
              <a:rPr lang="ar-SA" altLang="en-US" b="1" dirty="0">
                <a:solidFill>
                  <a:srgbClr val="FFC000"/>
                </a:solidFill>
                <a:latin typeface="CS New Athanasius" panose="020B0500000000000000" pitchFamily="34" charset="0"/>
                <a:cs typeface="Times New Roman" panose="02020603050405020304" pitchFamily="18" charset="0"/>
              </a:rPr>
              <a:t> بركاته على جميعنا</a:t>
            </a:r>
          </a:p>
        </p:txBody>
      </p:sp>
    </p:spTree>
    <p:extLst>
      <p:ext uri="{BB962C8B-B14F-4D97-AF65-F5344CB8AC3E}">
        <p14:creationId xmlns:p14="http://schemas.microsoft.com/office/powerpoint/2010/main" val="4142965497"/>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09A3-5CF5-4798-A7A8-D37A4FFB1934}"/>
              </a:ext>
            </a:extLst>
          </p:cNvPr>
          <p:cNvSpPr>
            <a:spLocks noGrp="1"/>
          </p:cNvSpPr>
          <p:nvPr>
            <p:ph type="title"/>
          </p:nvPr>
        </p:nvSpPr>
        <p:spPr/>
        <p:txBody>
          <a:bodyPr>
            <a:normAutofit fontScale="90000"/>
          </a:bodyPr>
          <a:lstStyle/>
          <a:p>
            <a:r>
              <a:rPr lang="ar-EG" dirty="0"/>
              <a:t>أنا اضطجعت و نمت ثم استيقظت لأن الرب ناصري. أنت يا رب أنت هو ناصري، مجدي و رافع رأسي. </a:t>
            </a:r>
            <a:endParaRPr lang="en-US" dirty="0"/>
          </a:p>
        </p:txBody>
      </p:sp>
    </p:spTree>
    <p:extLst>
      <p:ext uri="{BB962C8B-B14F-4D97-AF65-F5344CB8AC3E}">
        <p14:creationId xmlns:p14="http://schemas.microsoft.com/office/powerpoint/2010/main" val="667009752"/>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E0E7-BC9A-4469-AC4A-5B4049D8DEDD}"/>
              </a:ext>
            </a:extLst>
          </p:cNvPr>
          <p:cNvSpPr>
            <a:spLocks noGrp="1"/>
          </p:cNvSpPr>
          <p:nvPr>
            <p:ph type="title"/>
          </p:nvPr>
        </p:nvSpPr>
        <p:spPr/>
        <p:txBody>
          <a:bodyPr>
            <a:normAutofit/>
          </a:bodyPr>
          <a:lstStyle/>
          <a:p>
            <a:r>
              <a:rPr lang="ar-EG" dirty="0"/>
              <a:t>قم يا الله ودن الأرض ، لأنك أنت ترث في جميع الأمم.</a:t>
            </a:r>
            <a:endParaRPr lang="en-US" dirty="0"/>
          </a:p>
        </p:txBody>
      </p:sp>
    </p:spTree>
    <p:extLst>
      <p:ext uri="{BB962C8B-B14F-4D97-AF65-F5344CB8AC3E}">
        <p14:creationId xmlns:p14="http://schemas.microsoft.com/office/powerpoint/2010/main" val="3478786413"/>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5736-2600-48A1-9FA4-497EC56FB6C7}"/>
              </a:ext>
            </a:extLst>
          </p:cNvPr>
          <p:cNvSpPr>
            <a:spLocks noGrp="1"/>
          </p:cNvSpPr>
          <p:nvPr>
            <p:ph type="title"/>
          </p:nvPr>
        </p:nvSpPr>
        <p:spPr/>
        <p:txBody>
          <a:bodyPr>
            <a:normAutofit/>
          </a:bodyPr>
          <a:lstStyle/>
          <a:p>
            <a:pPr marL="0" marR="0" lvl="0" indent="0" defTabSz="914400" rtl="1" eaLnBrk="1" fontAlgn="base" latinLnBrk="0" hangingPunct="1">
              <a:lnSpc>
                <a:spcPct val="100000"/>
              </a:lnSpc>
              <a:spcBef>
                <a:spcPct val="20000"/>
              </a:spcBef>
              <a:spcAft>
                <a:spcPct val="0"/>
              </a:spcAft>
              <a:tabLst/>
              <a:defRPr/>
            </a:pPr>
            <a:r>
              <a:rPr kumimoji="0" lang="ar-SA" sz="4400" b="1" i="0" u="none" strike="noStrike" kern="1200" cap="none" spc="0" normalizeH="0" baseline="0" noProof="0" dirty="0">
                <a:ln>
                  <a:noFill/>
                </a:ln>
                <a:solidFill>
                  <a:prstClr val="white"/>
                </a:solidFill>
                <a:effectLst/>
                <a:uLnTx/>
                <a:uFillTx/>
                <a:latin typeface="CS Avva Shenouda" panose="020B7200000000000000" pitchFamily="34" charset="0"/>
                <a:ea typeface="+mn-ea"/>
                <a:cs typeface="Times New Roman" panose="02020603050405020304" pitchFamily="18" charset="0"/>
              </a:rPr>
              <a:t>مبارك </a:t>
            </a:r>
            <a:r>
              <a:rPr kumimoji="0" lang="ar-SA" sz="4400" b="1" i="0" u="none" strike="noStrike" kern="1200" cap="none" spc="0" normalizeH="0" baseline="0" noProof="0" dirty="0" err="1">
                <a:ln>
                  <a:noFill/>
                </a:ln>
                <a:solidFill>
                  <a:prstClr val="white"/>
                </a:solidFill>
                <a:effectLst/>
                <a:uLnTx/>
                <a:uFillTx/>
                <a:latin typeface="CS Avva Shenouda" panose="020B7200000000000000" pitchFamily="34" charset="0"/>
                <a:ea typeface="+mn-ea"/>
                <a:cs typeface="Times New Roman" panose="02020603050405020304" pitchFamily="18" charset="0"/>
              </a:rPr>
              <a:t>الآتى</a:t>
            </a:r>
            <a:r>
              <a:rPr kumimoji="0" lang="ar-SA" sz="4400" b="1" i="0" u="none" strike="noStrike" kern="1200" cap="none" spc="0" normalizeH="0" baseline="0" noProof="0" dirty="0">
                <a:ln>
                  <a:noFill/>
                </a:ln>
                <a:solidFill>
                  <a:prstClr val="white"/>
                </a:solidFill>
                <a:effectLst/>
                <a:uLnTx/>
                <a:uFillTx/>
                <a:latin typeface="CS Avva Shenouda" panose="020B7200000000000000" pitchFamily="34" charset="0"/>
                <a:ea typeface="+mn-ea"/>
                <a:cs typeface="Times New Roman" panose="02020603050405020304" pitchFamily="18" charset="0"/>
              </a:rPr>
              <a:t> </a:t>
            </a:r>
            <a:r>
              <a:rPr kumimoji="0" lang="ar-SA" sz="4400" b="1" i="0" u="none" strike="noStrike" kern="1200" cap="none" spc="0" normalizeH="0" baseline="0" noProof="0" dirty="0" err="1">
                <a:ln>
                  <a:noFill/>
                </a:ln>
                <a:solidFill>
                  <a:prstClr val="white"/>
                </a:solidFill>
                <a:effectLst/>
                <a:uLnTx/>
                <a:uFillTx/>
                <a:latin typeface="CS Avva Shenouda" panose="020B7200000000000000" pitchFamily="34" charset="0"/>
                <a:ea typeface="+mn-ea"/>
                <a:cs typeface="Times New Roman" panose="02020603050405020304" pitchFamily="18" charset="0"/>
              </a:rPr>
              <a:t>بإسم</a:t>
            </a:r>
            <a:r>
              <a:rPr kumimoji="0" lang="ar-SA" sz="4400" b="1" i="0" u="none" strike="noStrike" kern="1200" cap="none" spc="0" normalizeH="0" baseline="0" noProof="0" dirty="0">
                <a:ln>
                  <a:noFill/>
                </a:ln>
                <a:solidFill>
                  <a:prstClr val="white"/>
                </a:solidFill>
                <a:effectLst/>
                <a:uLnTx/>
                <a:uFillTx/>
                <a:latin typeface="CS Avva Shenouda" panose="020B7200000000000000" pitchFamily="34" charset="0"/>
                <a:ea typeface="+mn-ea"/>
                <a:cs typeface="Times New Roman" panose="02020603050405020304" pitchFamily="18" charset="0"/>
              </a:rPr>
              <a:t> الرب إله القوات ربنا و إلهنا ومخلصنا وملكنا كلنا ربنا يسوع المسيح ابن الله الحى الذى له المجد الدائم</a:t>
            </a:r>
            <a:r>
              <a:rPr kumimoji="0" lang="ar-EG" sz="4400" b="1" i="0" u="none" strike="noStrike" kern="1200" cap="none" spc="0" normalizeH="0" baseline="0" noProof="0" dirty="0">
                <a:ln>
                  <a:noFill/>
                </a:ln>
                <a:solidFill>
                  <a:prstClr val="white"/>
                </a:solidFill>
                <a:effectLst/>
                <a:uLnTx/>
                <a:uFillTx/>
                <a:latin typeface="CS Avva Shenouda" panose="020B7200000000000000" pitchFamily="34" charset="0"/>
                <a:ea typeface="+mn-ea"/>
                <a:cs typeface="Times New Roman" panose="02020603050405020304" pitchFamily="18" charset="0"/>
              </a:rPr>
              <a:t>  </a:t>
            </a:r>
            <a:r>
              <a:rPr kumimoji="0" lang="ar-SA" sz="4400" b="1" i="1" u="none" strike="noStrike" kern="1200" cap="none" spc="0" normalizeH="0" baseline="0" noProof="0" dirty="0">
                <a:ln>
                  <a:noFill/>
                </a:ln>
                <a:solidFill>
                  <a:srgbClr val="FFC000"/>
                </a:solidFill>
                <a:effectLst/>
                <a:uLnTx/>
                <a:uFillTx/>
                <a:latin typeface="CS Avva Shenouda" panose="020B7200000000000000" pitchFamily="34" charset="0"/>
                <a:ea typeface="+mn-ea"/>
                <a:cs typeface="Times New Roman" panose="02020603050405020304" pitchFamily="18" charset="0"/>
              </a:rPr>
              <a:t>إلى الأبد آمين</a:t>
            </a:r>
            <a:endParaRPr lang="en-US" dirty="0"/>
          </a:p>
        </p:txBody>
      </p:sp>
    </p:spTree>
    <p:extLst>
      <p:ext uri="{BB962C8B-B14F-4D97-AF65-F5344CB8AC3E}">
        <p14:creationId xmlns:p14="http://schemas.microsoft.com/office/powerpoint/2010/main" val="21795095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إك إسمـاروؤوت هيجيـن بي إثرونوس إنتيه تيـك ميت أوو رو : إك إرهو أوو إسماروؤوت إك إرهو أوو تشيسي شا ني إينيه.</a:t>
            </a:r>
          </a:p>
        </p:txBody>
      </p:sp>
      <p:sp>
        <p:nvSpPr>
          <p:cNvPr id="3" name="Text Placeholder 2"/>
          <p:cNvSpPr>
            <a:spLocks noGrp="1"/>
          </p:cNvSpPr>
          <p:nvPr>
            <p:ph type="body" sz="quarter" idx="11"/>
          </p:nvPr>
        </p:nvSpPr>
        <p:spPr/>
        <p:txBody>
          <a:bodyPr/>
          <a:lstStyle/>
          <a:p>
            <a:r>
              <a:rPr lang="ar-EG" dirty="0"/>
              <a:t>مبارك أنت  على عرش ملكك : ومتزايد بركة ومتزايد علواً إلى الأبد.</a:t>
            </a:r>
          </a:p>
        </p:txBody>
      </p:sp>
      <p:sp>
        <p:nvSpPr>
          <p:cNvPr id="4" name="Text Placeholder 3"/>
          <p:cNvSpPr>
            <a:spLocks noGrp="1"/>
          </p:cNvSpPr>
          <p:nvPr>
            <p:ph type="body" sz="quarter" idx="12"/>
          </p:nvPr>
        </p:nvSpPr>
        <p:spPr/>
        <p:txBody>
          <a:bodyPr/>
          <a:lstStyle/>
          <a:p>
            <a:r>
              <a:rPr lang="en-US" sz="3200" dirty="0"/>
              <a:t>~</a:t>
            </a:r>
            <a:r>
              <a:rPr lang="en-US" sz="3200" dirty="0" err="1"/>
              <a:t>K`cmarwovt</a:t>
            </a:r>
            <a:r>
              <a:rPr lang="en-US" sz="3200" dirty="0"/>
              <a:t> </a:t>
            </a:r>
            <a:r>
              <a:rPr lang="en-US" sz="3200" dirty="0" err="1"/>
              <a:t>higen</a:t>
            </a:r>
            <a:r>
              <a:rPr lang="en-US" sz="3200" dirty="0"/>
              <a:t> pi`0ronoc `</a:t>
            </a:r>
            <a:r>
              <a:rPr lang="en-US" sz="3200" dirty="0" err="1"/>
              <a:t>nte</a:t>
            </a:r>
            <a:r>
              <a:rPr lang="en-US" sz="3200" dirty="0"/>
              <a:t> </a:t>
            </a:r>
            <a:r>
              <a:rPr lang="en-US" sz="3200" dirty="0" err="1"/>
              <a:t>tek-metovro</a:t>
            </a:r>
            <a:r>
              <a:rPr lang="en-US" sz="3200" dirty="0"/>
              <a:t> : `</a:t>
            </a:r>
            <a:r>
              <a:rPr lang="en-US" sz="3200" dirty="0" err="1"/>
              <a:t>kerhov`o</a:t>
            </a:r>
            <a:r>
              <a:rPr lang="en-US" sz="3200" dirty="0"/>
              <a:t> `</a:t>
            </a:r>
            <a:r>
              <a:rPr lang="en-US" sz="3200" dirty="0" err="1"/>
              <a:t>cmarwovt</a:t>
            </a:r>
            <a:r>
              <a:rPr lang="en-US" sz="3200" dirty="0"/>
              <a:t> `</a:t>
            </a:r>
            <a:r>
              <a:rPr lang="en-US" sz="3200" dirty="0" err="1"/>
              <a:t>kerhov`o</a:t>
            </a:r>
            <a:r>
              <a:rPr lang="en-US" sz="3200" dirty="0"/>
              <a:t> </a:t>
            </a:r>
            <a:r>
              <a:rPr lang="en-US" sz="3200" dirty="0" err="1"/>
              <a:t>sici</a:t>
            </a:r>
            <a:r>
              <a:rPr lang="en-US" sz="3200" dirty="0"/>
              <a:t> 2a </a:t>
            </a:r>
            <a:r>
              <a:rPr lang="en-US" sz="3200" dirty="0" err="1"/>
              <a:t>ni`eneh</a:t>
            </a:r>
            <a:r>
              <a:rPr lang="en-US" sz="3200" dirty="0"/>
              <a:t>.</a:t>
            </a:r>
          </a:p>
        </p:txBody>
      </p:sp>
    </p:spTree>
    <p:extLst>
      <p:ext uri="{BB962C8B-B14F-4D97-AF65-F5344CB8AC3E}">
        <p14:creationId xmlns:p14="http://schemas.microsoft.com/office/powerpoint/2010/main" val="3801184043"/>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DB1B-E86F-4F0A-B872-DBD7A2BF37FA}"/>
              </a:ext>
            </a:extLst>
          </p:cNvPr>
          <p:cNvSpPr>
            <a:spLocks noGrp="1"/>
          </p:cNvSpPr>
          <p:nvPr>
            <p:ph type="title"/>
          </p:nvPr>
        </p:nvSpPr>
        <p:spPr/>
        <p:txBody>
          <a:bodyPr>
            <a:normAutofit fontScale="90000"/>
          </a:bodyPr>
          <a:lstStyle/>
          <a:p>
            <a:r>
              <a:rPr lang="ar-EG" dirty="0"/>
              <a:t>و بعد السبتِ عند فجر أول الأسبوع جاءت مريمُ المجدليةِ و مريمُ الأخرى لتنظرا القبرَ . و إذا زلزلة عظيمة قد حدثت لأن ملاك الربِ </a:t>
            </a:r>
            <a:endParaRPr lang="en-US" dirty="0"/>
          </a:p>
        </p:txBody>
      </p:sp>
    </p:spTree>
    <p:extLst>
      <p:ext uri="{BB962C8B-B14F-4D97-AF65-F5344CB8AC3E}">
        <p14:creationId xmlns:p14="http://schemas.microsoft.com/office/powerpoint/2010/main" val="1232633789"/>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04FE-F095-4E50-A923-75FA6E31D07F}"/>
              </a:ext>
            </a:extLst>
          </p:cNvPr>
          <p:cNvSpPr>
            <a:spLocks noGrp="1"/>
          </p:cNvSpPr>
          <p:nvPr>
            <p:ph type="title"/>
          </p:nvPr>
        </p:nvSpPr>
        <p:spPr/>
        <p:txBody>
          <a:bodyPr>
            <a:normAutofit fontScale="90000"/>
          </a:bodyPr>
          <a:lstStyle/>
          <a:p>
            <a:r>
              <a:rPr lang="ar-EG" dirty="0"/>
              <a:t>قد نزل من السماءِ. و دحرج الحجرَ عن بابِ القبر و جلس فوقهُ . و كان منظره كالبرق ، و لباسه أبيض كالثلج </a:t>
            </a:r>
            <a:endParaRPr lang="en-US" dirty="0"/>
          </a:p>
        </p:txBody>
      </p:sp>
    </p:spTree>
    <p:extLst>
      <p:ext uri="{BB962C8B-B14F-4D97-AF65-F5344CB8AC3E}">
        <p14:creationId xmlns:p14="http://schemas.microsoft.com/office/powerpoint/2010/main" val="3479563723"/>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6705-D430-4958-ADB3-B35451C71448}"/>
              </a:ext>
            </a:extLst>
          </p:cNvPr>
          <p:cNvSpPr>
            <a:spLocks noGrp="1"/>
          </p:cNvSpPr>
          <p:nvPr>
            <p:ph type="title"/>
          </p:nvPr>
        </p:nvSpPr>
        <p:spPr/>
        <p:txBody>
          <a:bodyPr/>
          <a:lstStyle/>
          <a:p>
            <a:r>
              <a:rPr lang="ar-EG" dirty="0"/>
              <a:t>. فمن خوفهِ اضطرب الحُراس و صاروا</a:t>
            </a:r>
            <a:endParaRPr lang="en-US" dirty="0"/>
          </a:p>
        </p:txBody>
      </p:sp>
    </p:spTree>
    <p:extLst>
      <p:ext uri="{BB962C8B-B14F-4D97-AF65-F5344CB8AC3E}">
        <p14:creationId xmlns:p14="http://schemas.microsoft.com/office/powerpoint/2010/main" val="1791893723"/>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A825-378C-4278-87ED-76D0EB6E3008}"/>
              </a:ext>
            </a:extLst>
          </p:cNvPr>
          <p:cNvSpPr>
            <a:spLocks noGrp="1"/>
          </p:cNvSpPr>
          <p:nvPr>
            <p:ph type="title"/>
          </p:nvPr>
        </p:nvSpPr>
        <p:spPr/>
        <p:txBody>
          <a:bodyPr>
            <a:normAutofit fontScale="90000"/>
          </a:bodyPr>
          <a:lstStyle/>
          <a:p>
            <a:r>
              <a:rPr lang="ar-EG" dirty="0"/>
              <a:t>كالأموات . فأجاب الملاك وقال للنسوة : لا تخفن انتن ، لأني أعلم إنكن تطلبن يسوعَ المصلوبِ . ليس هو ههنا ، بل قد قام كما قال. </a:t>
            </a:r>
            <a:endParaRPr lang="en-US" dirty="0"/>
          </a:p>
        </p:txBody>
      </p:sp>
    </p:spTree>
    <p:extLst>
      <p:ext uri="{BB962C8B-B14F-4D97-AF65-F5344CB8AC3E}">
        <p14:creationId xmlns:p14="http://schemas.microsoft.com/office/powerpoint/2010/main" val="3302185484"/>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C91E-CEF6-41DD-AFF7-626EDCF79835}"/>
              </a:ext>
            </a:extLst>
          </p:cNvPr>
          <p:cNvSpPr>
            <a:spLocks noGrp="1"/>
          </p:cNvSpPr>
          <p:nvPr>
            <p:ph type="title"/>
          </p:nvPr>
        </p:nvSpPr>
        <p:spPr/>
        <p:txBody>
          <a:bodyPr>
            <a:noAutofit/>
          </a:bodyPr>
          <a:lstStyle/>
          <a:p>
            <a:r>
              <a:rPr lang="ar-EG" sz="4400" dirty="0"/>
              <a:t>تعاليا و انظرا إلى المكان الذى كان فيه . واذهبا سريعاً وقولا لتلاميذه أنه قد قام من الأموات وها هوذا يسبقكم إلى الجليل ، هناك ترونه</a:t>
            </a:r>
            <a:endParaRPr lang="en-US" sz="4400" dirty="0"/>
          </a:p>
        </p:txBody>
      </p:sp>
    </p:spTree>
    <p:extLst>
      <p:ext uri="{BB962C8B-B14F-4D97-AF65-F5344CB8AC3E}">
        <p14:creationId xmlns:p14="http://schemas.microsoft.com/office/powerpoint/2010/main" val="2180125622"/>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D7EB-92BB-40BD-BB68-18AA5254459F}"/>
              </a:ext>
            </a:extLst>
          </p:cNvPr>
          <p:cNvSpPr>
            <a:spLocks noGrp="1"/>
          </p:cNvSpPr>
          <p:nvPr>
            <p:ph type="title"/>
          </p:nvPr>
        </p:nvSpPr>
        <p:spPr/>
        <p:txBody>
          <a:bodyPr>
            <a:normAutofit fontScale="90000"/>
          </a:bodyPr>
          <a:lstStyle/>
          <a:p>
            <a:r>
              <a:rPr lang="ar-EG" dirty="0"/>
              <a:t>ها أنا قد قلت لكما . فلما خرجتا من القبر في خوفِ و فرح عظيم وركضتا لتخبرا تلاميذه ، إذا يسوع لاقاهما وقال : سلام لكما. </a:t>
            </a:r>
            <a:endParaRPr lang="en-US" dirty="0"/>
          </a:p>
        </p:txBody>
      </p:sp>
    </p:spTree>
    <p:extLst>
      <p:ext uri="{BB962C8B-B14F-4D97-AF65-F5344CB8AC3E}">
        <p14:creationId xmlns:p14="http://schemas.microsoft.com/office/powerpoint/2010/main" val="1157144622"/>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929C-5724-46EA-BB06-564B96338C68}"/>
              </a:ext>
            </a:extLst>
          </p:cNvPr>
          <p:cNvSpPr>
            <a:spLocks noGrp="1"/>
          </p:cNvSpPr>
          <p:nvPr>
            <p:ph type="title"/>
          </p:nvPr>
        </p:nvSpPr>
        <p:spPr/>
        <p:txBody>
          <a:bodyPr>
            <a:normAutofit fontScale="90000"/>
          </a:bodyPr>
          <a:lstStyle/>
          <a:p>
            <a:r>
              <a:rPr lang="ar-EG" dirty="0"/>
              <a:t>أما هما فأمسكتا بقدميه و سجدتا له . حينئذ قال لهما يسوع : لا تخافا ، اذهبا و اعلما اخوتي</a:t>
            </a:r>
            <a:endParaRPr lang="en-US" dirty="0"/>
          </a:p>
        </p:txBody>
      </p:sp>
    </p:spTree>
    <p:extLst>
      <p:ext uri="{BB962C8B-B14F-4D97-AF65-F5344CB8AC3E}">
        <p14:creationId xmlns:p14="http://schemas.microsoft.com/office/powerpoint/2010/main" val="1037787859"/>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2B43-9BE1-483E-A399-E10D9CFD5A40}"/>
              </a:ext>
            </a:extLst>
          </p:cNvPr>
          <p:cNvSpPr>
            <a:spLocks noGrp="1"/>
          </p:cNvSpPr>
          <p:nvPr>
            <p:ph type="title"/>
          </p:nvPr>
        </p:nvSpPr>
        <p:spPr/>
        <p:txBody>
          <a:bodyPr>
            <a:normAutofit fontScale="90000"/>
          </a:bodyPr>
          <a:lstStyle/>
          <a:p>
            <a:r>
              <a:rPr lang="ar-EG" dirty="0"/>
              <a:t>أن يذهبوا إلى الجليل وهناك يرونني . و فيما هما ذاهبتان إذا قوم من الحراس جاءوا إلى المدينةِ وأخبروا رؤساءَ الكهنةِ بكل ما حدث </a:t>
            </a:r>
            <a:endParaRPr lang="en-US" dirty="0"/>
          </a:p>
        </p:txBody>
      </p:sp>
    </p:spTree>
    <p:extLst>
      <p:ext uri="{BB962C8B-B14F-4D97-AF65-F5344CB8AC3E}">
        <p14:creationId xmlns:p14="http://schemas.microsoft.com/office/powerpoint/2010/main" val="2168461740"/>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2596-AF81-4294-B295-D58435DCD8C4}"/>
              </a:ext>
            </a:extLst>
          </p:cNvPr>
          <p:cNvSpPr>
            <a:spLocks noGrp="1"/>
          </p:cNvSpPr>
          <p:nvPr>
            <p:ph type="title"/>
          </p:nvPr>
        </p:nvSpPr>
        <p:spPr/>
        <p:txBody>
          <a:bodyPr>
            <a:normAutofit fontScale="90000"/>
          </a:bodyPr>
          <a:lstStyle/>
          <a:p>
            <a:r>
              <a:rPr lang="ar-EG" dirty="0"/>
              <a:t>. فاجتمعوا مع الشيوخ و تشاوروا و أخذوا فضة كثيرة و أعطوها للجندِ قائلين : قولوا أن تلاميذه أتوا ليلاً و سرقوه و نحن نيام ، </a:t>
            </a:r>
            <a:endParaRPr lang="en-US" dirty="0"/>
          </a:p>
        </p:txBody>
      </p:sp>
    </p:spTree>
    <p:extLst>
      <p:ext uri="{BB962C8B-B14F-4D97-AF65-F5344CB8AC3E}">
        <p14:creationId xmlns:p14="http://schemas.microsoft.com/office/powerpoint/2010/main" val="2921378795"/>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FD93-DB53-44A4-88EB-DBF21847388A}"/>
              </a:ext>
            </a:extLst>
          </p:cNvPr>
          <p:cNvSpPr>
            <a:spLocks noGrp="1"/>
          </p:cNvSpPr>
          <p:nvPr>
            <p:ph type="title"/>
          </p:nvPr>
        </p:nvSpPr>
        <p:spPr/>
        <p:txBody>
          <a:bodyPr>
            <a:noAutofit/>
          </a:bodyPr>
          <a:lstStyle/>
          <a:p>
            <a:r>
              <a:rPr lang="ar-EG" sz="4400" dirty="0"/>
              <a:t>و إذا سمع الوالي هذا الكلام أقنعناه نحن و جعلناكم مُطمئنين . أما هم فأخذوا الفضة و فعلوا كما علموهم . فذاع هذا القول عند اليهود إلى </a:t>
            </a:r>
            <a:endParaRPr lang="en-US" sz="4400" dirty="0"/>
          </a:p>
        </p:txBody>
      </p:sp>
    </p:spTree>
    <p:extLst>
      <p:ext uri="{BB962C8B-B14F-4D97-AF65-F5344CB8AC3E}">
        <p14:creationId xmlns:p14="http://schemas.microsoft.com/office/powerpoint/2010/main" val="161631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أفثاميو إمبـي رومـي : كاطا بيف إينـي : نيـم تيف هيكون : إثريـف إسمو إيروف.</a:t>
            </a:r>
          </a:p>
        </p:txBody>
      </p:sp>
      <p:sp>
        <p:nvSpPr>
          <p:cNvPr id="6" name="Text Placeholder 5"/>
          <p:cNvSpPr>
            <a:spLocks noGrp="1"/>
          </p:cNvSpPr>
          <p:nvPr>
            <p:ph type="body" sz="quarter" idx="11"/>
          </p:nvPr>
        </p:nvSpPr>
        <p:spPr/>
        <p:txBody>
          <a:bodyPr/>
          <a:lstStyle/>
          <a:p>
            <a:r>
              <a:rPr lang="ar-EG" dirty="0"/>
              <a:t>صنع الإنسان : كشبهه : وصورته : لكي يباركه. </a:t>
            </a:r>
          </a:p>
        </p:txBody>
      </p:sp>
      <p:sp>
        <p:nvSpPr>
          <p:cNvPr id="7" name="Text Placeholder 6"/>
          <p:cNvSpPr>
            <a:spLocks noGrp="1"/>
          </p:cNvSpPr>
          <p:nvPr>
            <p:ph type="body" sz="quarter" idx="12"/>
          </p:nvPr>
        </p:nvSpPr>
        <p:spPr>
          <a:xfrm>
            <a:off x="0" y="3812109"/>
            <a:ext cx="9144000" cy="1387974"/>
          </a:xfrm>
        </p:spPr>
        <p:txBody>
          <a:bodyPr/>
          <a:lstStyle/>
          <a:p>
            <a:r>
              <a:rPr lang="en-US" dirty="0"/>
              <a:t>A40ami`o `</a:t>
            </a:r>
            <a:r>
              <a:rPr lang="en-US" dirty="0" err="1"/>
              <a:t>mpirwmi</a:t>
            </a:r>
            <a:r>
              <a:rPr lang="en-US" dirty="0"/>
              <a:t> : kata pe4`ini : </a:t>
            </a:r>
            <a:r>
              <a:rPr lang="en-US" dirty="0" err="1"/>
              <a:t>nem</a:t>
            </a:r>
            <a:r>
              <a:rPr lang="en-US" dirty="0"/>
              <a:t> te4hikwn : e0re4`cmov `ero4.</a:t>
            </a:r>
          </a:p>
        </p:txBody>
      </p:sp>
    </p:spTree>
    <p:extLst>
      <p:ext uri="{BB962C8B-B14F-4D97-AF65-F5344CB8AC3E}">
        <p14:creationId xmlns:p14="http://schemas.microsoft.com/office/powerpoint/2010/main" val="281832174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إك إسماروؤوت خين بي إستيه ريه أوما إنتيه إتفيه : إك إرهو أوو إسماروؤوت إك إرهو أوو تشيسي شا ني إينيه.</a:t>
            </a:r>
          </a:p>
        </p:txBody>
      </p:sp>
      <p:sp>
        <p:nvSpPr>
          <p:cNvPr id="6" name="Text Placeholder 5"/>
          <p:cNvSpPr>
            <a:spLocks noGrp="1"/>
          </p:cNvSpPr>
          <p:nvPr>
            <p:ph type="body" sz="quarter" idx="11"/>
          </p:nvPr>
        </p:nvSpPr>
        <p:spPr/>
        <p:txBody>
          <a:bodyPr/>
          <a:lstStyle/>
          <a:p>
            <a:r>
              <a:rPr lang="ar-EG" dirty="0"/>
              <a:t>مبارك أنت في فلك السماء : ومتزايد بركة ومتزايد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K`cmarwovt</a:t>
            </a:r>
            <a:r>
              <a:rPr lang="en-US" sz="3600" dirty="0"/>
              <a:t> </a:t>
            </a:r>
            <a:r>
              <a:rPr lang="en-US" sz="3600" dirty="0" err="1"/>
              <a:t>qen</a:t>
            </a:r>
            <a:r>
              <a:rPr lang="en-US" sz="3600" dirty="0"/>
              <a:t> pi-`</a:t>
            </a:r>
            <a:r>
              <a:rPr lang="en-US" sz="3600" dirty="0" err="1"/>
              <a:t>ctere`wma</a:t>
            </a:r>
            <a:r>
              <a:rPr lang="en-US" sz="3600" dirty="0"/>
              <a:t> `</a:t>
            </a:r>
            <a:r>
              <a:rPr lang="en-US" sz="3600" dirty="0" err="1"/>
              <a:t>nte</a:t>
            </a:r>
            <a:r>
              <a:rPr lang="en-US" sz="3600" dirty="0"/>
              <a:t> `</a:t>
            </a:r>
            <a:r>
              <a:rPr lang="en-US" sz="3600" dirty="0" err="1"/>
              <a:t>tfe</a:t>
            </a:r>
            <a:r>
              <a:rPr lang="en-US" sz="3600" dirty="0"/>
              <a:t> : `</a:t>
            </a:r>
            <a:r>
              <a:rPr lang="en-US" sz="3600" dirty="0" err="1"/>
              <a:t>kerhov`o</a:t>
            </a:r>
            <a:r>
              <a:rPr lang="en-US" sz="3600" dirty="0"/>
              <a:t> `</a:t>
            </a:r>
            <a:r>
              <a:rPr lang="en-US" sz="3600" dirty="0" err="1"/>
              <a:t>cmarwovt</a:t>
            </a:r>
            <a:r>
              <a:rPr lang="en-US" sz="3600" dirty="0"/>
              <a:t> `</a:t>
            </a:r>
            <a:r>
              <a:rPr lang="en-US" sz="3600" dirty="0" err="1"/>
              <a:t>kerhov`o</a:t>
            </a:r>
            <a:r>
              <a:rPr lang="en-US" sz="3600" dirty="0"/>
              <a:t> </a:t>
            </a:r>
            <a:r>
              <a:rPr lang="en-US" sz="3600" dirty="0" err="1"/>
              <a:t>sici</a:t>
            </a:r>
            <a:r>
              <a:rPr lang="en-US" sz="3600" dirty="0"/>
              <a:t> 2a </a:t>
            </a:r>
            <a:r>
              <a:rPr lang="en-US" sz="3600" dirty="0" err="1"/>
              <a:t>ni`eneh</a:t>
            </a:r>
            <a:r>
              <a:rPr lang="en-US" sz="3600" dirty="0"/>
              <a:t>.</a:t>
            </a:r>
          </a:p>
        </p:txBody>
      </p:sp>
    </p:spTree>
    <p:extLst>
      <p:ext uri="{BB962C8B-B14F-4D97-AF65-F5344CB8AC3E}">
        <p14:creationId xmlns:p14="http://schemas.microsoft.com/office/powerpoint/2010/main" val="930655297"/>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313A-18C9-4BF2-BF06-015A088D1B01}"/>
              </a:ext>
            </a:extLst>
          </p:cNvPr>
          <p:cNvSpPr>
            <a:spLocks noGrp="1"/>
          </p:cNvSpPr>
          <p:nvPr>
            <p:ph type="title"/>
          </p:nvPr>
        </p:nvSpPr>
        <p:spPr/>
        <p:txBody>
          <a:bodyPr>
            <a:normAutofit fontScale="90000"/>
          </a:bodyPr>
          <a:lstStyle/>
          <a:p>
            <a:r>
              <a:rPr lang="ar-EG" dirty="0"/>
              <a:t>هذا اليوم . و أما الأحد عشر تلميذاً فذهبوا إلى الجليل إلى الجبل الذى عينه لهم يسوع . فلما رأوه</a:t>
            </a:r>
            <a:endParaRPr lang="en-US" dirty="0"/>
          </a:p>
        </p:txBody>
      </p:sp>
    </p:spTree>
    <p:extLst>
      <p:ext uri="{BB962C8B-B14F-4D97-AF65-F5344CB8AC3E}">
        <p14:creationId xmlns:p14="http://schemas.microsoft.com/office/powerpoint/2010/main" val="1560366071"/>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30FC-5D89-4EBE-BF2D-F35C5947B652}"/>
              </a:ext>
            </a:extLst>
          </p:cNvPr>
          <p:cNvSpPr>
            <a:spLocks noGrp="1"/>
          </p:cNvSpPr>
          <p:nvPr>
            <p:ph type="title"/>
          </p:nvPr>
        </p:nvSpPr>
        <p:spPr/>
        <p:txBody>
          <a:bodyPr>
            <a:normAutofit fontScale="90000"/>
          </a:bodyPr>
          <a:lstStyle/>
          <a:p>
            <a:r>
              <a:rPr lang="ar-EG" dirty="0"/>
              <a:t> سجدوا له ، أما بعضهم فشك . فجاء يسوع وخاطبتهم قائلاً : قد أعطى لي كل سلطان في السماءِ وعلى الأرض . </a:t>
            </a:r>
            <a:endParaRPr lang="en-US" dirty="0"/>
          </a:p>
        </p:txBody>
      </p:sp>
    </p:spTree>
    <p:extLst>
      <p:ext uri="{BB962C8B-B14F-4D97-AF65-F5344CB8AC3E}">
        <p14:creationId xmlns:p14="http://schemas.microsoft.com/office/powerpoint/2010/main" val="3740196322"/>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21C7-BA27-445B-9C4B-24AB3D3A23EA}"/>
              </a:ext>
            </a:extLst>
          </p:cNvPr>
          <p:cNvSpPr>
            <a:spLocks noGrp="1"/>
          </p:cNvSpPr>
          <p:nvPr>
            <p:ph type="title"/>
          </p:nvPr>
        </p:nvSpPr>
        <p:spPr/>
        <p:txBody>
          <a:bodyPr>
            <a:noAutofit/>
          </a:bodyPr>
          <a:lstStyle/>
          <a:p>
            <a:r>
              <a:rPr lang="ar-EG" sz="4000" dirty="0"/>
              <a:t>فاذهبوا و تلمذوا كل الأمم وعمدوهم باسم الآب والابن والروح القدس ، وعلموهم أن يحفظوا جميع ما أوصيتكم به . وها أنا معكم كل الأيام إلى انقضاء الدهر آمين . </a:t>
            </a:r>
            <a:endParaRPr lang="en-US" sz="4000" dirty="0"/>
          </a:p>
        </p:txBody>
      </p:sp>
    </p:spTree>
    <p:extLst>
      <p:ext uri="{BB962C8B-B14F-4D97-AF65-F5344CB8AC3E}">
        <p14:creationId xmlns:p14="http://schemas.microsoft.com/office/powerpoint/2010/main" val="1404510237"/>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3E649A8-B455-4DE8-8F1B-B5014C6D00BF}"/>
              </a:ext>
            </a:extLst>
          </p:cNvPr>
          <p:cNvSpPr txBox="1">
            <a:spLocks noGrp="1" noChangeArrowheads="1"/>
          </p:cNvSpPr>
          <p:nvPr>
            <p:ph type="title"/>
          </p:nvPr>
        </p:nvSpPr>
        <p:spPr bwMode="auto">
          <a:xfrm>
            <a:off x="0" y="4787532"/>
            <a:ext cx="9144000"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rtl="1" eaLnBrk="1" hangingPunct="1"/>
            <a:r>
              <a:rPr lang="ar-EG" altLang="en-US" sz="11500" b="1" i="1" dirty="0">
                <a:solidFill>
                  <a:srgbClr val="FFC000"/>
                </a:solidFill>
                <a:latin typeface="Calibri" panose="020F0502020204030204" pitchFamily="34" charset="0"/>
                <a:cs typeface="Times New Roman" panose="02020603050405020304" pitchFamily="18" charset="0"/>
              </a:rPr>
              <a:t>والمجد لله دائماً </a:t>
            </a:r>
            <a:endParaRPr lang="en-US" altLang="en-US" sz="11500" b="1" i="1" dirty="0">
              <a:solidFill>
                <a:srgbClr val="FFC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0591120"/>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38CF91F-8808-465B-9175-4A3B41DD7EB2}"/>
              </a:ext>
            </a:extLst>
          </p:cNvPr>
          <p:cNvGraphicFramePr>
            <a:graphicFrameLocks noGrp="1"/>
          </p:cNvGraphicFramePr>
          <p:nvPr/>
        </p:nvGraphicFramePr>
        <p:xfrm>
          <a:off x="0" y="2885902"/>
          <a:ext cx="9144000" cy="4968875"/>
        </p:xfrm>
        <a:graphic>
          <a:graphicData uri="http://schemas.openxmlformats.org/drawingml/2006/table">
            <a:tbl>
              <a:tblPr rtl="1" firstRow="1" bandRow="1">
                <a:tableStyleId>{073A0DAA-6AF3-43AB-8588-CEC1D06C72B9}</a:tableStyleId>
              </a:tblPr>
              <a:tblGrid>
                <a:gridCol w="3270504">
                  <a:extLst>
                    <a:ext uri="{9D8B030D-6E8A-4147-A177-3AD203B41FA5}">
                      <a16:colId xmlns:a16="http://schemas.microsoft.com/office/drawing/2014/main" val="20000"/>
                    </a:ext>
                  </a:extLst>
                </a:gridCol>
                <a:gridCol w="5873496">
                  <a:extLst>
                    <a:ext uri="{9D8B030D-6E8A-4147-A177-3AD203B41FA5}">
                      <a16:colId xmlns:a16="http://schemas.microsoft.com/office/drawing/2014/main" val="20001"/>
                    </a:ext>
                  </a:extLst>
                </a:gridCol>
              </a:tblGrid>
              <a:tr h="1524230">
                <a:tc gridSpan="2">
                  <a:txBody>
                    <a:bodyPr/>
                    <a:lstStyle/>
                    <a:p>
                      <a:pPr algn="ctr"/>
                      <a:endParaRPr lang="pt-BR" altLang="en-US" sz="3200" b="0" dirty="0">
                        <a:solidFill>
                          <a:srgbClr val="FFFFFF"/>
                        </a:solidFill>
                        <a:latin typeface="CS New Athanasius" panose="020B0500000000000000" pitchFamily="34" charset="0"/>
                        <a:cs typeface="Times New Roman" panose="02020603050405020304" pitchFamily="18" charset="0"/>
                      </a:endParaRPr>
                    </a:p>
                  </a:txBody>
                  <a:tcPr marT="45670" marB="4567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3444645">
                <a:tc>
                  <a:txBody>
                    <a:bodyPr/>
                    <a:lstStyle/>
                    <a:p>
                      <a:pPr algn="justLow" rtl="1" eaLnBrk="1" hangingPunct="1">
                        <a:lnSpc>
                          <a:spcPct val="100000"/>
                        </a:lnSpc>
                      </a:pPr>
                      <a:r>
                        <a:rPr lang="ar-EG" sz="3600" b="1" kern="1200" dirty="0">
                          <a:solidFill>
                            <a:schemeClr val="bg1"/>
                          </a:solidFill>
                          <a:latin typeface="Times New Roman" pitchFamily="18" charset="0"/>
                          <a:ea typeface="+mn-ea"/>
                          <a:cs typeface="Times New Roman" pitchFamily="18" charset="0"/>
                        </a:rPr>
                        <a:t>يا ربي يسوع المسيح، الذي وضع في القبر، اسحق عنا، شوكة الموت.</a:t>
                      </a:r>
                    </a:p>
                  </a:txBody>
                  <a:tcPr marT="45670" marB="45670">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justLow" rtl="1" eaLnBrk="1" hangingPunct="1">
                        <a:lnSpc>
                          <a:spcPct val="100000"/>
                        </a:lnSpc>
                      </a:pPr>
                      <a:r>
                        <a:rPr lang="ar-EG" sz="3600" b="1" kern="1200" dirty="0">
                          <a:solidFill>
                            <a:srgbClr val="FFC000"/>
                          </a:solidFill>
                          <a:latin typeface="Times New Roman" pitchFamily="18" charset="0"/>
                          <a:ea typeface="+mn-ea"/>
                          <a:cs typeface="Times New Roman" pitchFamily="18" charset="0"/>
                        </a:rPr>
                        <a:t>باشويس إيسوس بى إخرستوس: فى إيطاف كاف خين بى إمهاف: إك إى خوم خيم إن إخرى إنخيتين: إن تى سورى إنتيه إفمو.</a:t>
                      </a:r>
                    </a:p>
                  </a:txBody>
                  <a:tcPr marT="45670" marB="45670">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extBox 1">
            <a:hlinkClick r:id="rId2" action="ppaction://hlinksldjump"/>
            <a:extLst>
              <a:ext uri="{FF2B5EF4-FFF2-40B4-BE49-F238E27FC236}">
                <a16:creationId xmlns:a16="http://schemas.microsoft.com/office/drawing/2014/main" id="{E826774B-AC74-4936-2AAC-7BD7DC63288C}"/>
              </a:ext>
            </a:extLst>
          </p:cNvPr>
          <p:cNvSpPr txBox="1"/>
          <p:nvPr/>
        </p:nvSpPr>
        <p:spPr>
          <a:xfrm>
            <a:off x="6224587" y="3877915"/>
            <a:ext cx="2919412"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جي افسمارؤوت </a:t>
            </a:r>
            <a:endParaRPr kumimoji="0" lang="en-US" sz="32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3395164753"/>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اشفعي فينا يا سيدتنا كلنا السيدة العذراء والدة الأله </a:t>
            </a:r>
            <a:br>
              <a:rPr lang="ar-EG" dirty="0"/>
            </a:br>
            <a:endParaRPr lang="en-US" dirty="0"/>
          </a:p>
        </p:txBody>
      </p:sp>
      <p:sp>
        <p:nvSpPr>
          <p:cNvPr id="3" name="Text Placeholder 2"/>
          <p:cNvSpPr>
            <a:spLocks noGrp="1"/>
          </p:cNvSpPr>
          <p:nvPr>
            <p:ph type="body" idx="1"/>
          </p:nvPr>
        </p:nvSpPr>
        <p:spPr/>
        <p:txBody>
          <a:bodyPr/>
          <a:lstStyle/>
          <a:p>
            <a:r>
              <a:rPr lang="ar-EG"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1" y="5000989"/>
            <a:ext cx="9144000" cy="682357"/>
          </a:xfrm>
        </p:spPr>
        <p:txBody>
          <a:bodyPr/>
          <a:lstStyle/>
          <a:p>
            <a:r>
              <a:rPr lang="en-US" sz="2800" dirty="0" err="1"/>
              <a:t>ari`precbevin</a:t>
            </a:r>
            <a:r>
              <a:rPr lang="en-US" sz="2800" dirty="0"/>
              <a:t> `</a:t>
            </a:r>
            <a:r>
              <a:rPr lang="en-US" sz="2800" dirty="0" err="1"/>
              <a:t>e`hri</a:t>
            </a:r>
            <a:r>
              <a:rPr lang="en-US" sz="2800" dirty="0"/>
              <a:t> `</a:t>
            </a:r>
            <a:r>
              <a:rPr lang="en-US" sz="2800" dirty="0" err="1"/>
              <a:t>egwn</a:t>
            </a:r>
            <a:r>
              <a:rPr lang="en-US" sz="2800" dirty="0"/>
              <a:t> `w </a:t>
            </a:r>
            <a:r>
              <a:rPr lang="en-US" sz="2800" dirty="0" err="1"/>
              <a:t>tenu</a:t>
            </a:r>
            <a:r>
              <a:rPr lang="en-US" sz="2800" dirty="0"/>
              <a:t> `nn3b t3ren 50eotokoc </a:t>
            </a:r>
          </a:p>
        </p:txBody>
      </p:sp>
      <p:sp>
        <p:nvSpPr>
          <p:cNvPr id="5" name="TextBox 4">
            <a:hlinkClick r:id="rId2" action="ppaction://hlinksldjump"/>
            <a:extLst>
              <a:ext uri="{FF2B5EF4-FFF2-40B4-BE49-F238E27FC236}">
                <a16:creationId xmlns:a16="http://schemas.microsoft.com/office/drawing/2014/main" id="{D39CC918-B5B6-3D1E-8CEE-FDA5C9630966}"/>
              </a:ext>
            </a:extLst>
          </p:cNvPr>
          <p:cNvSpPr txBox="1"/>
          <p:nvPr/>
        </p:nvSpPr>
        <p:spPr>
          <a:xfrm>
            <a:off x="6224587" y="3877915"/>
            <a:ext cx="2919412"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جي افسمارؤوت </a:t>
            </a:r>
            <a:endParaRPr kumimoji="0" lang="en-US" sz="32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883870811"/>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469986"/>
            <a:ext cx="9144000" cy="682357"/>
          </a:xfrm>
        </p:spPr>
        <p:txBody>
          <a:bodyPr/>
          <a:lstStyle/>
          <a:p>
            <a:r>
              <a:rPr lang="pt-BR" dirty="0"/>
              <a:t>maria `0mav `mpencwt3r : `nte4xa nennobi nan `ebol </a:t>
            </a:r>
          </a:p>
        </p:txBody>
      </p:sp>
    </p:spTree>
    <p:extLst>
      <p:ext uri="{BB962C8B-B14F-4D97-AF65-F5344CB8AC3E}">
        <p14:creationId xmlns:p14="http://schemas.microsoft.com/office/powerpoint/2010/main" val="2501028865"/>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92365"/>
            <a:ext cx="9144000" cy="782371"/>
          </a:xfrm>
        </p:spPr>
        <p:txBody>
          <a:bodyPr>
            <a:noAutofit/>
          </a:bodyPr>
          <a:lstStyle/>
          <a:p>
            <a:r>
              <a:rPr lang="ar-EG" dirty="0"/>
              <a:t>لأنه مبارك ألاب والأبن و الروح القدس</a:t>
            </a:r>
            <a:br>
              <a:rPr lang="ar-EG" dirty="0"/>
            </a:br>
            <a:endParaRPr lang="en-US" dirty="0"/>
          </a:p>
        </p:txBody>
      </p:sp>
      <p:sp>
        <p:nvSpPr>
          <p:cNvPr id="3" name="Text Placeholder 2"/>
          <p:cNvSpPr>
            <a:spLocks noGrp="1"/>
          </p:cNvSpPr>
          <p:nvPr>
            <p:ph type="body" idx="1"/>
          </p:nvPr>
        </p:nvSpPr>
        <p:spPr/>
        <p:txBody>
          <a:bodyPr/>
          <a:lstStyle/>
          <a:p>
            <a:r>
              <a:rPr lang="ar-EG" dirty="0"/>
              <a:t>جي افسمارؤوت انجى افيوت نيم ابشيري نيم بي بنفما اثوواب </a:t>
            </a:r>
          </a:p>
        </p:txBody>
      </p:sp>
      <p:sp>
        <p:nvSpPr>
          <p:cNvPr id="4" name="Text Placeholder 3"/>
          <p:cNvSpPr>
            <a:spLocks noGrp="1"/>
          </p:cNvSpPr>
          <p:nvPr>
            <p:ph type="body" sz="quarter" idx="3"/>
          </p:nvPr>
        </p:nvSpPr>
        <p:spPr>
          <a:xfrm>
            <a:off x="0" y="5461193"/>
            <a:ext cx="9144000" cy="682357"/>
          </a:xfrm>
        </p:spPr>
        <p:txBody>
          <a:bodyPr/>
          <a:lstStyle/>
          <a:p>
            <a:r>
              <a:rPr lang="pt-BR" sz="3200" dirty="0"/>
              <a:t>Ge `4`cmarwovt `nge `fiwt nem `p23ri nem Pipna e0v</a:t>
            </a:r>
          </a:p>
        </p:txBody>
      </p:sp>
    </p:spTree>
    <p:extLst>
      <p:ext uri="{BB962C8B-B14F-4D97-AF65-F5344CB8AC3E}">
        <p14:creationId xmlns:p14="http://schemas.microsoft.com/office/powerpoint/2010/main" val="3980351500"/>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الثالوث الكامل نسجد له ونمجده </a:t>
            </a:r>
            <a:endParaRPr lang="en-US" sz="4400" dirty="0"/>
          </a:p>
        </p:txBody>
      </p:sp>
      <p:sp>
        <p:nvSpPr>
          <p:cNvPr id="3" name="Text Placeholder 2"/>
          <p:cNvSpPr>
            <a:spLocks noGrp="1"/>
          </p:cNvSpPr>
          <p:nvPr>
            <p:ph type="body" idx="1"/>
          </p:nvPr>
        </p:nvSpPr>
        <p:spPr/>
        <p:txBody>
          <a:bodyPr/>
          <a:lstStyle/>
          <a:p>
            <a:r>
              <a:rPr lang="ar-EG" dirty="0"/>
              <a:t>تترياس ايتجيك ايفول تين اؤوشت امموس تين تي اوؤناس</a:t>
            </a:r>
          </a:p>
        </p:txBody>
      </p:sp>
      <p:sp>
        <p:nvSpPr>
          <p:cNvPr id="4" name="Text Placeholder 3"/>
          <p:cNvSpPr>
            <a:spLocks noGrp="1"/>
          </p:cNvSpPr>
          <p:nvPr>
            <p:ph type="body" sz="quarter" idx="3"/>
          </p:nvPr>
        </p:nvSpPr>
        <p:spPr>
          <a:xfrm>
            <a:off x="0" y="5527136"/>
            <a:ext cx="9144000" cy="682357"/>
          </a:xfrm>
        </p:spPr>
        <p:txBody>
          <a:bodyPr/>
          <a:lstStyle/>
          <a:p>
            <a:r>
              <a:rPr lang="en-US" sz="3200" dirty="0"/>
              <a:t>5`triac etg3k `</a:t>
            </a:r>
            <a:r>
              <a:rPr lang="en-US" sz="3200" dirty="0" err="1"/>
              <a:t>ebov</a:t>
            </a:r>
            <a:r>
              <a:rPr lang="en-US" sz="3200" dirty="0"/>
              <a:t> tenovw2t `</a:t>
            </a:r>
            <a:r>
              <a:rPr lang="en-US" sz="3200" dirty="0" err="1"/>
              <a:t>mmoc</a:t>
            </a:r>
            <a:r>
              <a:rPr lang="en-US" sz="3200" dirty="0"/>
              <a:t> ten5`wov </a:t>
            </a:r>
            <a:r>
              <a:rPr lang="en-US" sz="3200" dirty="0" err="1"/>
              <a:t>nac</a:t>
            </a:r>
            <a:endParaRPr lang="en-US" sz="3200" dirty="0"/>
          </a:p>
        </p:txBody>
      </p:sp>
      <p:sp>
        <p:nvSpPr>
          <p:cNvPr id="5" name="Rectangle 4">
            <a:hlinkClick r:id="rId2" action="ppaction://hlinksldjump"/>
          </p:cNvPr>
          <p:cNvSpPr/>
          <p:nvPr/>
        </p:nvSpPr>
        <p:spPr>
          <a:xfrm>
            <a:off x="7777121" y="3936893"/>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56261440"/>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988149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إهفي أوي تيرو إنتيـه إبشويـس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يا جميع أعمال الرب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ni`hb3ov`i t3rov `</a:t>
            </a:r>
            <a:r>
              <a:rPr lang="en-US" dirty="0" err="1"/>
              <a:t>nte</a:t>
            </a:r>
            <a:r>
              <a:rPr lang="en-US" dirty="0"/>
              <a:t> Pu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141080422"/>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انصتوا بحكمة الله </a:t>
            </a:r>
            <a:endParaRPr lang="en-US" sz="4800" dirty="0"/>
          </a:p>
        </p:txBody>
      </p:sp>
      <p:sp>
        <p:nvSpPr>
          <p:cNvPr id="3" name="Text Placeholder 2"/>
          <p:cNvSpPr>
            <a:spLocks noGrp="1"/>
          </p:cNvSpPr>
          <p:nvPr>
            <p:ph type="body" idx="1"/>
          </p:nvPr>
        </p:nvSpPr>
        <p:spPr/>
        <p:txBody>
          <a:bodyPr/>
          <a:lstStyle/>
          <a:p>
            <a:r>
              <a:rPr lang="ar-EG" sz="4800" dirty="0"/>
              <a:t>إن صوفيا ثيئو إبروس خومين </a:t>
            </a:r>
          </a:p>
        </p:txBody>
      </p:sp>
      <p:sp>
        <p:nvSpPr>
          <p:cNvPr id="4" name="Text Placeholder 3"/>
          <p:cNvSpPr>
            <a:spLocks noGrp="1"/>
          </p:cNvSpPr>
          <p:nvPr>
            <p:ph type="body" sz="quarter" idx="3"/>
          </p:nvPr>
        </p:nvSpPr>
        <p:spPr/>
        <p:txBody>
          <a:bodyPr/>
          <a:lstStyle/>
          <a:p>
            <a:r>
              <a:rPr lang="en-US" sz="4000" dirty="0" err="1"/>
              <a:t>En</a:t>
            </a:r>
            <a:r>
              <a:rPr lang="en-US" sz="4000" dirty="0"/>
              <a:t> </a:t>
            </a:r>
            <a:r>
              <a:rPr lang="en-US" sz="4000" dirty="0" err="1"/>
              <a:t>covi`a</a:t>
            </a:r>
            <a:r>
              <a:rPr lang="en-US" sz="4000" dirty="0"/>
              <a:t> </a:t>
            </a:r>
            <a:r>
              <a:rPr lang="en-US" sz="4000" dirty="0" err="1"/>
              <a:t>Qeou</a:t>
            </a:r>
            <a:r>
              <a:rPr lang="ar-EG" sz="4000" dirty="0"/>
              <a:t> </a:t>
            </a:r>
            <a:r>
              <a:rPr lang="en-US" sz="4000" dirty="0"/>
              <a:t>`</a:t>
            </a:r>
            <a:r>
              <a:rPr lang="en-US" sz="4000" dirty="0" err="1"/>
              <a:t>procxwmen</a:t>
            </a:r>
            <a:endParaRPr lang="en-US" sz="4000" dirty="0"/>
          </a:p>
        </p:txBody>
      </p:sp>
    </p:spTree>
    <p:extLst>
      <p:ext uri="{BB962C8B-B14F-4D97-AF65-F5344CB8AC3E}">
        <p14:creationId xmlns:p14="http://schemas.microsoft.com/office/powerpoint/2010/main" val="2126265160"/>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25665"/>
            <a:ext cx="9144000" cy="782371"/>
          </a:xfrm>
        </p:spPr>
        <p:txBody>
          <a:bodyPr/>
          <a:lstStyle/>
          <a:p>
            <a:r>
              <a:rPr lang="ar-EG" dirty="0"/>
              <a:t> يا رب إرحم  يا رب إرحم بالحقيقة آمين</a:t>
            </a:r>
            <a:endParaRPr lang="en-US" dirty="0"/>
          </a:p>
        </p:txBody>
      </p:sp>
      <p:sp>
        <p:nvSpPr>
          <p:cNvPr id="6" name="Text Placeholder 5"/>
          <p:cNvSpPr>
            <a:spLocks noGrp="1"/>
          </p:cNvSpPr>
          <p:nvPr>
            <p:ph type="body" idx="1"/>
          </p:nvPr>
        </p:nvSpPr>
        <p:spPr/>
        <p:txBody>
          <a:bodyPr/>
          <a:lstStyle/>
          <a:p>
            <a:r>
              <a:rPr lang="ar-EG" sz="4400" dirty="0"/>
              <a:t>كيريي إليسون كيريي إليسون خين أوميثمي آمين.</a:t>
            </a:r>
          </a:p>
        </p:txBody>
      </p:sp>
      <p:sp>
        <p:nvSpPr>
          <p:cNvPr id="7" name="Text Placeholder 6"/>
          <p:cNvSpPr>
            <a:spLocks noGrp="1"/>
          </p:cNvSpPr>
          <p:nvPr>
            <p:ph type="body" sz="quarter" idx="3"/>
          </p:nvPr>
        </p:nvSpPr>
        <p:spPr>
          <a:xfrm>
            <a:off x="-1" y="5517428"/>
            <a:ext cx="9144000" cy="682357"/>
          </a:xfrm>
        </p:spPr>
        <p:txBody>
          <a:bodyPr/>
          <a:lstStyle/>
          <a:p>
            <a:r>
              <a:rPr lang="it-IT" sz="3200" dirty="0"/>
              <a:t>Kuri`e `ele`hconKuri`e `ele`hcon</a:t>
            </a:r>
          </a:p>
          <a:p>
            <a:r>
              <a:rPr lang="it-IT" sz="3200" dirty="0"/>
              <a:t>'en oumeqmhi</a:t>
            </a:r>
          </a:p>
        </p:txBody>
      </p:sp>
    </p:spTree>
    <p:extLst>
      <p:ext uri="{BB962C8B-B14F-4D97-AF65-F5344CB8AC3E}">
        <p14:creationId xmlns:p14="http://schemas.microsoft.com/office/powerpoint/2010/main" val="3039772384"/>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kern="10" dirty="0">
                          <a:ln w="9525">
                            <a:noFill/>
                            <a:round/>
                            <a:headEnd/>
                            <a:tailEnd/>
                          </a:ln>
                          <a:solidFill>
                            <a:srgbClr val="FFC000"/>
                          </a:solidFill>
                          <a:effectLst/>
                          <a:latin typeface="Times New Roman"/>
                          <a:cs typeface="Times New Roman"/>
                        </a:rPr>
                        <a:t>قانون الإيمان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3405351"/>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996633"/>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395658"/>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352028"/>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9620762"/>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9092713"/>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2950528"/>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4379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نيفي أوي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 باركي الرب أيتها السموات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nifhov`i</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881422916"/>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7827821"/>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07255"/>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3628953"/>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87902"/>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4155373"/>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110132418"/>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884149836"/>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789275238"/>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
        <p:nvSpPr>
          <p:cNvPr id="9" name="Rectangle 8">
            <a:hlinkClick r:id="rId2" action="ppaction://hlinksldjump"/>
          </p:cNvPr>
          <p:cNvSpPr/>
          <p:nvPr/>
        </p:nvSpPr>
        <p:spPr>
          <a:xfrm>
            <a:off x="6624635" y="3840286"/>
            <a:ext cx="231666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صلح 2 (عال فوق)</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13709094"/>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dirty="0"/>
              <a:t>يا الله العظيم الأبدي</a:t>
            </a:r>
            <a:endParaRPr lang="en-US" sz="4800" dirty="0"/>
          </a:p>
        </p:txBody>
      </p:sp>
      <p:sp>
        <p:nvSpPr>
          <p:cNvPr id="4" name="Text Placeholder 3"/>
          <p:cNvSpPr>
            <a:spLocks noGrp="1"/>
          </p:cNvSpPr>
          <p:nvPr>
            <p:ph type="body" idx="1"/>
          </p:nvPr>
        </p:nvSpPr>
        <p:spPr/>
        <p:txBody>
          <a:bodyPr/>
          <a:lstStyle/>
          <a:p>
            <a:r>
              <a:rPr lang="ar-EG" sz="4400" dirty="0"/>
              <a:t>إفنوتي بي نشتي بي شا إينيه </a:t>
            </a:r>
          </a:p>
        </p:txBody>
      </p:sp>
      <p:sp>
        <p:nvSpPr>
          <p:cNvPr id="5" name="Text Placeholder 4"/>
          <p:cNvSpPr>
            <a:spLocks noGrp="1"/>
          </p:cNvSpPr>
          <p:nvPr>
            <p:ph type="body" sz="quarter" idx="3"/>
          </p:nvPr>
        </p:nvSpPr>
        <p:spPr/>
        <p:txBody>
          <a:bodyPr/>
          <a:lstStyle/>
          <a:p>
            <a:r>
              <a:rPr lang="en-US" sz="4400" dirty="0"/>
              <a:t>V; </a:t>
            </a:r>
            <a:r>
              <a:rPr lang="en-US" sz="4400" dirty="0" err="1"/>
              <a:t>pini</a:t>
            </a:r>
            <a:r>
              <a:rPr lang="en-US" sz="4400" dirty="0"/>
              <a:t>]; pi]</a:t>
            </a:r>
            <a:r>
              <a:rPr lang="en-US" sz="4400" dirty="0" err="1"/>
              <a:t>a`ene</a:t>
            </a:r>
            <a:r>
              <a:rPr lang="en-US" sz="4400" dirty="0"/>
              <a:t>\</a:t>
            </a:r>
          </a:p>
        </p:txBody>
      </p:sp>
      <p:sp>
        <p:nvSpPr>
          <p:cNvPr id="6" name="Rectangle 5">
            <a:hlinkClick r:id="rId2" action="ppaction://hlinksldjump"/>
          </p:cNvPr>
          <p:cNvSpPr/>
          <p:nvPr/>
        </p:nvSpPr>
        <p:spPr>
          <a:xfrm>
            <a:off x="6812203" y="3957516"/>
            <a:ext cx="231666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صلح 2 (عال فوق)</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218812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نى أنجيلوس تيرو إنتيه إبشويس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 باركوا الرب يا جميع ملائكة الرب : سبحوه وزيدوه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niajjeloc</a:t>
            </a:r>
            <a:r>
              <a:rPr lang="en-US" dirty="0"/>
              <a:t> t3rov `</a:t>
            </a:r>
            <a:r>
              <a:rPr lang="en-US" dirty="0" err="1"/>
              <a:t>nte</a:t>
            </a:r>
            <a:r>
              <a:rPr lang="en-US" dirty="0"/>
              <a:t> Pu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670950700"/>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الذي جبل الإنسان على غير فساد</a:t>
            </a:r>
            <a:endParaRPr lang="en-US" sz="4800" dirty="0"/>
          </a:p>
        </p:txBody>
      </p:sp>
      <p:sp>
        <p:nvSpPr>
          <p:cNvPr id="3" name="Text Placeholder 2"/>
          <p:cNvSpPr>
            <a:spLocks noGrp="1"/>
          </p:cNvSpPr>
          <p:nvPr>
            <p:ph type="body" idx="1"/>
          </p:nvPr>
        </p:nvSpPr>
        <p:spPr>
          <a:xfrm>
            <a:off x="1" y="6049107"/>
            <a:ext cx="9143999" cy="808893"/>
          </a:xfrm>
        </p:spPr>
        <p:txBody>
          <a:bodyPr/>
          <a:lstStyle/>
          <a:p>
            <a:r>
              <a:rPr lang="ar-EG" sz="4000" dirty="0"/>
              <a:t>في إبطاف كوت إمبي رومي إى إهري إيجين تي ميت أتطاكو</a:t>
            </a:r>
          </a:p>
        </p:txBody>
      </p:sp>
      <p:sp>
        <p:nvSpPr>
          <p:cNvPr id="4" name="Text Placeholder 3"/>
          <p:cNvSpPr>
            <a:spLocks noGrp="1"/>
          </p:cNvSpPr>
          <p:nvPr>
            <p:ph type="body" sz="quarter" idx="3"/>
          </p:nvPr>
        </p:nvSpPr>
        <p:spPr>
          <a:xfrm>
            <a:off x="0" y="5129722"/>
            <a:ext cx="9144000" cy="682357"/>
          </a:xfrm>
        </p:spPr>
        <p:txBody>
          <a:bodyPr/>
          <a:lstStyle/>
          <a:p>
            <a:r>
              <a:rPr lang="en-US" sz="4000" dirty="0" err="1"/>
              <a:t>vh`etafkwt</a:t>
            </a:r>
            <a:r>
              <a:rPr lang="en-US" sz="4000" dirty="0"/>
              <a:t> `</a:t>
            </a:r>
            <a:r>
              <a:rPr lang="en-US" sz="4000" dirty="0" err="1"/>
              <a:t>mpirwmi</a:t>
            </a:r>
            <a:r>
              <a:rPr lang="en-US" sz="4000" dirty="0"/>
              <a:t> `e`\</a:t>
            </a:r>
            <a:r>
              <a:rPr lang="en-US" sz="4000" dirty="0" err="1"/>
              <a:t>rhi</a:t>
            </a:r>
            <a:r>
              <a:rPr lang="en-US" sz="4000" dirty="0"/>
              <a:t> `</a:t>
            </a:r>
            <a:r>
              <a:rPr lang="en-US" sz="4000" dirty="0" err="1"/>
              <a:t>ejen</a:t>
            </a:r>
            <a:r>
              <a:rPr lang="en-US" sz="4000" dirty="0"/>
              <a:t> ;</a:t>
            </a:r>
            <a:r>
              <a:rPr lang="en-US" sz="4000" dirty="0" err="1"/>
              <a:t>metattako</a:t>
            </a:r>
            <a:endParaRPr lang="en-US" sz="4000" dirty="0"/>
          </a:p>
        </p:txBody>
      </p:sp>
    </p:spTree>
    <p:extLst>
      <p:ext uri="{BB962C8B-B14F-4D97-AF65-F5344CB8AC3E}">
        <p14:creationId xmlns:p14="http://schemas.microsoft.com/office/powerpoint/2010/main" val="1307745795"/>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والموت الذي دخل إلى العالم </a:t>
            </a:r>
            <a:endParaRPr lang="en-US" sz="4800" dirty="0"/>
          </a:p>
        </p:txBody>
      </p:sp>
      <p:sp>
        <p:nvSpPr>
          <p:cNvPr id="3" name="Text Placeholder 2"/>
          <p:cNvSpPr>
            <a:spLocks noGrp="1"/>
          </p:cNvSpPr>
          <p:nvPr>
            <p:ph type="body" idx="1"/>
          </p:nvPr>
        </p:nvSpPr>
        <p:spPr/>
        <p:txBody>
          <a:bodyPr/>
          <a:lstStyle/>
          <a:p>
            <a:r>
              <a:rPr lang="ar-EG" sz="4400" dirty="0"/>
              <a:t>أووه إفمو إيطاف إي إيخون إي بي كوزموس</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vmou</a:t>
            </a:r>
            <a:r>
              <a:rPr lang="en-US" sz="4800" dirty="0"/>
              <a:t>  `</a:t>
            </a:r>
            <a:r>
              <a:rPr lang="en-US" sz="4800" dirty="0" err="1"/>
              <a:t>etaf`i</a:t>
            </a:r>
            <a:r>
              <a:rPr lang="en-US" sz="4800" dirty="0"/>
              <a:t> `</a:t>
            </a:r>
            <a:r>
              <a:rPr lang="en-US" sz="4800" dirty="0" err="1"/>
              <a:t>e'oun</a:t>
            </a:r>
            <a:r>
              <a:rPr lang="en-US" sz="4800" dirty="0"/>
              <a:t> `</a:t>
            </a:r>
            <a:r>
              <a:rPr lang="en-US" sz="4800" dirty="0" err="1"/>
              <a:t>epikocmoc</a:t>
            </a:r>
            <a:endParaRPr lang="en-US" sz="4800" dirty="0"/>
          </a:p>
        </p:txBody>
      </p:sp>
    </p:spTree>
    <p:extLst>
      <p:ext uri="{BB962C8B-B14F-4D97-AF65-F5344CB8AC3E}">
        <p14:creationId xmlns:p14="http://schemas.microsoft.com/office/powerpoint/2010/main" val="545514814"/>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بحسد إبليس هدمته</a:t>
            </a:r>
            <a:endParaRPr lang="en-US" sz="6000" dirty="0"/>
          </a:p>
        </p:txBody>
      </p:sp>
      <p:sp>
        <p:nvSpPr>
          <p:cNvPr id="3" name="Text Placeholder 2"/>
          <p:cNvSpPr>
            <a:spLocks noGrp="1"/>
          </p:cNvSpPr>
          <p:nvPr>
            <p:ph type="body" idx="1"/>
          </p:nvPr>
        </p:nvSpPr>
        <p:spPr/>
        <p:txBody>
          <a:bodyPr/>
          <a:lstStyle/>
          <a:p>
            <a:r>
              <a:rPr lang="ar-EG" sz="4800" dirty="0"/>
              <a:t>هيتين بي إفثونوس إنتي بي ذيافولوس</a:t>
            </a:r>
          </a:p>
        </p:txBody>
      </p:sp>
      <p:sp>
        <p:nvSpPr>
          <p:cNvPr id="4" name="Text Placeholder 3"/>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pi`vqonoc</a:t>
            </a:r>
            <a:r>
              <a:rPr lang="en-US" sz="5400" dirty="0"/>
              <a:t> `</a:t>
            </a:r>
            <a:r>
              <a:rPr lang="en-US" sz="5400" dirty="0" err="1"/>
              <a:t>nte</a:t>
            </a:r>
            <a:r>
              <a:rPr lang="en-US" sz="5400" dirty="0"/>
              <a:t> </a:t>
            </a:r>
            <a:r>
              <a:rPr lang="en-US" sz="5400" dirty="0" err="1"/>
              <a:t>pidi`aboloc</a:t>
            </a:r>
            <a:endParaRPr lang="en-US" sz="5400" dirty="0"/>
          </a:p>
        </p:txBody>
      </p:sp>
    </p:spTree>
    <p:extLst>
      <p:ext uri="{BB962C8B-B14F-4D97-AF65-F5344CB8AC3E}">
        <p14:creationId xmlns:p14="http://schemas.microsoft.com/office/powerpoint/2010/main" val="2979541839"/>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بالظهورالمحيي الذي لإبنك</a:t>
            </a:r>
            <a:endParaRPr lang="en-US" sz="4800" dirty="0"/>
          </a:p>
        </p:txBody>
      </p:sp>
      <p:sp>
        <p:nvSpPr>
          <p:cNvPr id="3" name="Text Placeholder 2"/>
          <p:cNvSpPr>
            <a:spLocks noGrp="1"/>
          </p:cNvSpPr>
          <p:nvPr>
            <p:ph type="body" idx="1"/>
          </p:nvPr>
        </p:nvSpPr>
        <p:spPr/>
        <p:txBody>
          <a:bodyPr/>
          <a:lstStyle/>
          <a:p>
            <a:r>
              <a:rPr lang="ar-EG" sz="4000" dirty="0"/>
              <a:t>آك شير شورف هيتين بي أو أونه إيفول إنريف نخو</a:t>
            </a:r>
          </a:p>
        </p:txBody>
      </p:sp>
      <p:sp>
        <p:nvSpPr>
          <p:cNvPr id="4" name="Text Placeholder 3"/>
          <p:cNvSpPr>
            <a:spLocks noGrp="1"/>
          </p:cNvSpPr>
          <p:nvPr>
            <p:ph type="body" sz="quarter" idx="3"/>
          </p:nvPr>
        </p:nvSpPr>
        <p:spPr/>
        <p:txBody>
          <a:bodyPr/>
          <a:lstStyle/>
          <a:p>
            <a:r>
              <a:rPr lang="en-US" sz="4000" dirty="0" err="1"/>
              <a:t>Ak</a:t>
            </a:r>
            <a:r>
              <a:rPr lang="en-US" sz="4000" dirty="0"/>
              <a:t>]</a:t>
            </a:r>
            <a:r>
              <a:rPr lang="en-US" sz="4000" dirty="0" err="1"/>
              <a:t>er</a:t>
            </a:r>
            <a:r>
              <a:rPr lang="en-US" sz="4000" dirty="0"/>
              <a:t>]</a:t>
            </a:r>
            <a:r>
              <a:rPr lang="en-US" sz="4000" dirty="0" err="1"/>
              <a:t>wrf</a:t>
            </a:r>
            <a:r>
              <a:rPr lang="en-US" sz="4000" dirty="0"/>
              <a:t> \</a:t>
            </a:r>
            <a:r>
              <a:rPr lang="en-US" sz="4000" dirty="0" err="1"/>
              <a:t>iten</a:t>
            </a:r>
            <a:r>
              <a:rPr lang="en-US" sz="4000" dirty="0"/>
              <a:t> </a:t>
            </a:r>
            <a:r>
              <a:rPr lang="en-US" sz="4000" dirty="0" err="1"/>
              <a:t>piouwn</a:t>
            </a:r>
            <a:r>
              <a:rPr lang="en-US" sz="4000" dirty="0"/>
              <a:t>\ `</a:t>
            </a:r>
            <a:r>
              <a:rPr lang="en-US" sz="4000" dirty="0" err="1"/>
              <a:t>ebol</a:t>
            </a:r>
            <a:r>
              <a:rPr lang="en-US" sz="4000" dirty="0"/>
              <a:t> `</a:t>
            </a:r>
            <a:r>
              <a:rPr lang="en-US" sz="4000" dirty="0" err="1"/>
              <a:t>nreftan'o</a:t>
            </a:r>
            <a:endParaRPr lang="en-US" sz="4000" dirty="0"/>
          </a:p>
        </p:txBody>
      </p:sp>
    </p:spTree>
    <p:extLst>
      <p:ext uri="{BB962C8B-B14F-4D97-AF65-F5344CB8AC3E}">
        <p14:creationId xmlns:p14="http://schemas.microsoft.com/office/powerpoint/2010/main" val="2537862988"/>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 الوحيد الجنس </a:t>
            </a:r>
            <a:endParaRPr lang="en-US" sz="4800" dirty="0"/>
          </a:p>
        </p:txBody>
      </p:sp>
      <p:sp>
        <p:nvSpPr>
          <p:cNvPr id="3" name="Text Placeholder 2"/>
          <p:cNvSpPr>
            <a:spLocks noGrp="1"/>
          </p:cNvSpPr>
          <p:nvPr>
            <p:ph type="body" idx="1"/>
          </p:nvPr>
        </p:nvSpPr>
        <p:spPr/>
        <p:txBody>
          <a:bodyPr/>
          <a:lstStyle/>
          <a:p>
            <a:r>
              <a:rPr lang="ar-EG" sz="4800" dirty="0"/>
              <a:t>إنتي بيك مونوجينيس إنشيري</a:t>
            </a:r>
          </a:p>
        </p:txBody>
      </p:sp>
      <p:sp>
        <p:nvSpPr>
          <p:cNvPr id="4" name="Text Placeholder 3"/>
          <p:cNvSpPr>
            <a:spLocks noGrp="1"/>
          </p:cNvSpPr>
          <p:nvPr>
            <p:ph type="body" sz="quarter" idx="3"/>
          </p:nvPr>
        </p:nvSpPr>
        <p:spPr/>
        <p:txBody>
          <a:bodyPr/>
          <a:lstStyle/>
          <a:p>
            <a:r>
              <a:rPr lang="en-US" sz="4800" dirty="0"/>
              <a:t>`</a:t>
            </a:r>
            <a:r>
              <a:rPr lang="en-US" sz="4800" dirty="0" err="1"/>
              <a:t>nte</a:t>
            </a:r>
            <a:r>
              <a:rPr lang="en-US" sz="4800" dirty="0"/>
              <a:t> </a:t>
            </a:r>
            <a:r>
              <a:rPr lang="en-US" sz="4800" dirty="0" err="1"/>
              <a:t>Pekmonogenhc</a:t>
            </a:r>
            <a:r>
              <a:rPr lang="en-US" sz="4800" dirty="0"/>
              <a:t>  `n}</a:t>
            </a:r>
            <a:r>
              <a:rPr lang="en-US" sz="4800" dirty="0" err="1"/>
              <a:t>hri</a:t>
            </a:r>
            <a:endParaRPr lang="en-US" sz="4800" dirty="0"/>
          </a:p>
        </p:txBody>
      </p:sp>
    </p:spTree>
    <p:extLst>
      <p:ext uri="{BB962C8B-B14F-4D97-AF65-F5344CB8AC3E}">
        <p14:creationId xmlns:p14="http://schemas.microsoft.com/office/powerpoint/2010/main" val="906177259"/>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ربنا وإلهنا ومخلصنا يسوع المسيح</a:t>
            </a:r>
            <a:endParaRPr lang="en-US" dirty="0"/>
          </a:p>
        </p:txBody>
      </p:sp>
      <p:sp>
        <p:nvSpPr>
          <p:cNvPr id="3" name="Text Placeholder 2"/>
          <p:cNvSpPr>
            <a:spLocks noGrp="1"/>
          </p:cNvSpPr>
          <p:nvPr>
            <p:ph type="body" idx="1"/>
          </p:nvPr>
        </p:nvSpPr>
        <p:spPr>
          <a:xfrm>
            <a:off x="0" y="6087207"/>
            <a:ext cx="9143999" cy="808893"/>
          </a:xfrm>
        </p:spPr>
        <p:txBody>
          <a:bodyPr/>
          <a:lstStyle/>
          <a:p>
            <a:r>
              <a:rPr lang="ar-EG" dirty="0"/>
              <a:t>بين شويس أووه بين نوتي أووه بين سوتير إيسوس بي إخرستوس </a:t>
            </a:r>
          </a:p>
        </p:txBody>
      </p:sp>
      <p:sp>
        <p:nvSpPr>
          <p:cNvPr id="4" name="Text Placeholder 3"/>
          <p:cNvSpPr>
            <a:spLocks noGrp="1"/>
          </p:cNvSpPr>
          <p:nvPr>
            <p:ph type="body" sz="quarter" idx="3"/>
          </p:nvPr>
        </p:nvSpPr>
        <p:spPr>
          <a:xfrm>
            <a:off x="0" y="5355686"/>
            <a:ext cx="9144000" cy="682357"/>
          </a:xfrm>
        </p:spPr>
        <p:txBody>
          <a:bodyPr/>
          <a:lstStyle/>
          <a:p>
            <a:r>
              <a:rPr lang="en-US" dirty="0"/>
              <a:t>Pen_ </a:t>
            </a:r>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2019794072"/>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dirty="0"/>
              <a:t>وملأت الأرض من السلام الذي من السموات</a:t>
            </a:r>
            <a:endParaRPr lang="en-US" dirty="0"/>
          </a:p>
        </p:txBody>
      </p:sp>
      <p:sp>
        <p:nvSpPr>
          <p:cNvPr id="3" name="Text Placeholder 2"/>
          <p:cNvSpPr>
            <a:spLocks noGrp="1"/>
          </p:cNvSpPr>
          <p:nvPr>
            <p:ph type="body" idx="1"/>
          </p:nvPr>
        </p:nvSpPr>
        <p:spPr>
          <a:xfrm>
            <a:off x="0" y="6068157"/>
            <a:ext cx="9143999" cy="808893"/>
          </a:xfrm>
        </p:spPr>
        <p:txBody>
          <a:bodyPr/>
          <a:lstStyle/>
          <a:p>
            <a:r>
              <a:rPr lang="ar-EG" dirty="0"/>
              <a:t>أووه آك موه إم بي كاهي إيفول خين تي هيريني تي يفول خين نيفيئووي </a:t>
            </a:r>
          </a:p>
        </p:txBody>
      </p:sp>
      <p:sp>
        <p:nvSpPr>
          <p:cNvPr id="4" name="Text Placeholder 3"/>
          <p:cNvSpPr>
            <a:spLocks noGrp="1"/>
          </p:cNvSpPr>
          <p:nvPr>
            <p:ph type="body" sz="quarter" idx="3"/>
          </p:nvPr>
        </p:nvSpPr>
        <p:spPr>
          <a:xfrm>
            <a:off x="0" y="5241386"/>
            <a:ext cx="9144000" cy="682357"/>
          </a:xfrm>
        </p:spPr>
        <p:txBody>
          <a:bodyPr/>
          <a:lstStyle/>
          <a:p>
            <a:r>
              <a:rPr lang="en-US" sz="2800" dirty="0" err="1">
                <a:latin typeface="Avva_Shenouda" panose="020B0500000000000000" pitchFamily="34" charset="2"/>
              </a:rPr>
              <a:t>Ovoh</a:t>
            </a:r>
            <a:r>
              <a:rPr lang="en-US" sz="2800" dirty="0">
                <a:latin typeface="Avva_Shenouda" panose="020B0500000000000000" pitchFamily="34" charset="2"/>
              </a:rPr>
              <a:t> </a:t>
            </a:r>
            <a:r>
              <a:rPr lang="en-US" sz="2800" dirty="0" err="1">
                <a:latin typeface="Avva_Shenouda" panose="020B0500000000000000" pitchFamily="34" charset="2"/>
              </a:rPr>
              <a:t>akmoh</a:t>
            </a:r>
            <a:r>
              <a:rPr lang="en-US" sz="2800" dirty="0">
                <a:latin typeface="Avva_Shenouda" panose="020B0500000000000000" pitchFamily="34" charset="2"/>
              </a:rPr>
              <a:t> `</a:t>
            </a:r>
            <a:r>
              <a:rPr lang="en-US" sz="2800" dirty="0" err="1">
                <a:latin typeface="Avva_Shenouda" panose="020B0500000000000000" pitchFamily="34" charset="2"/>
              </a:rPr>
              <a:t>mpikahi</a:t>
            </a:r>
            <a:r>
              <a:rPr lang="en-US" sz="2800" dirty="0">
                <a:latin typeface="Avva_Shenouda" panose="020B0500000000000000" pitchFamily="34" charset="2"/>
              </a:rPr>
              <a:t> `</a:t>
            </a:r>
            <a:r>
              <a:rPr lang="en-US" sz="2800" dirty="0" err="1">
                <a:latin typeface="Avva_Shenouda" panose="020B0500000000000000" pitchFamily="34" charset="2"/>
              </a:rPr>
              <a:t>ebol</a:t>
            </a:r>
            <a:r>
              <a:rPr lang="en-US" sz="2800" dirty="0">
                <a:latin typeface="Avva_Shenouda" panose="020B0500000000000000" pitchFamily="34" charset="2"/>
              </a:rPr>
              <a:t> </a:t>
            </a:r>
            <a:r>
              <a:rPr lang="en-US" sz="2800" dirty="0" err="1">
                <a:latin typeface="Avva_Shenouda" panose="020B0500000000000000" pitchFamily="34" charset="2"/>
              </a:rPr>
              <a:t>qen</a:t>
            </a:r>
            <a:r>
              <a:rPr lang="en-US" sz="2800" dirty="0">
                <a:latin typeface="Avva_Shenouda" panose="020B0500000000000000" pitchFamily="34" charset="2"/>
              </a:rPr>
              <a:t> 5h3r3ni 5`ebol </a:t>
            </a:r>
            <a:r>
              <a:rPr lang="en-US" sz="2800" dirty="0" err="1">
                <a:latin typeface="Avva_Shenouda" panose="020B0500000000000000" pitchFamily="34" charset="2"/>
              </a:rPr>
              <a:t>qen</a:t>
            </a:r>
            <a:r>
              <a:rPr lang="en-US" sz="2800" dirty="0">
                <a:latin typeface="Avva_Shenouda" panose="020B0500000000000000" pitchFamily="34" charset="2"/>
              </a:rPr>
              <a:t> nif3ov`I </a:t>
            </a:r>
          </a:p>
        </p:txBody>
      </p:sp>
    </p:spTree>
    <p:extLst>
      <p:ext uri="{BB962C8B-B14F-4D97-AF65-F5344CB8AC3E}">
        <p14:creationId xmlns:p14="http://schemas.microsoft.com/office/powerpoint/2010/main" val="3168626200"/>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الذي أجناد الملائكة</a:t>
            </a:r>
            <a:endParaRPr lang="en-US" sz="5400" dirty="0"/>
          </a:p>
        </p:txBody>
      </p:sp>
      <p:sp>
        <p:nvSpPr>
          <p:cNvPr id="3" name="Text Placeholder 2"/>
          <p:cNvSpPr>
            <a:spLocks noGrp="1"/>
          </p:cNvSpPr>
          <p:nvPr>
            <p:ph type="body" idx="1"/>
          </p:nvPr>
        </p:nvSpPr>
        <p:spPr/>
        <p:txBody>
          <a:bodyPr/>
          <a:lstStyle/>
          <a:p>
            <a:r>
              <a:rPr lang="ar-EG" sz="4400" dirty="0"/>
              <a:t>ثاي إت إيري تي ستراتيا إنتي ني آنجيلوس</a:t>
            </a:r>
          </a:p>
        </p:txBody>
      </p:sp>
      <p:sp>
        <p:nvSpPr>
          <p:cNvPr id="4" name="Text Placeholder 3"/>
          <p:cNvSpPr>
            <a:spLocks noGrp="1"/>
          </p:cNvSpPr>
          <p:nvPr>
            <p:ph type="body" sz="quarter" idx="3"/>
          </p:nvPr>
        </p:nvSpPr>
        <p:spPr/>
        <p:txBody>
          <a:bodyPr/>
          <a:lstStyle/>
          <a:p>
            <a:r>
              <a:rPr lang="it-IT" sz="4800" dirty="0"/>
              <a:t>Qai `etere ;`ctrati`a `nte niaggeloc</a:t>
            </a:r>
          </a:p>
        </p:txBody>
      </p:sp>
    </p:spTree>
    <p:extLst>
      <p:ext uri="{BB962C8B-B14F-4D97-AF65-F5344CB8AC3E}">
        <p14:creationId xmlns:p14="http://schemas.microsoft.com/office/powerpoint/2010/main" val="1973493523"/>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يمجدونك به قائلين</a:t>
            </a:r>
            <a:endParaRPr lang="en-US" sz="5400" dirty="0"/>
          </a:p>
        </p:txBody>
      </p:sp>
      <p:sp>
        <p:nvSpPr>
          <p:cNvPr id="3" name="Text Placeholder 2"/>
          <p:cNvSpPr>
            <a:spLocks noGrp="1"/>
          </p:cNvSpPr>
          <p:nvPr>
            <p:ph type="body" idx="1"/>
          </p:nvPr>
        </p:nvSpPr>
        <p:spPr/>
        <p:txBody>
          <a:bodyPr/>
          <a:lstStyle/>
          <a:p>
            <a:r>
              <a:rPr lang="ar-EG" sz="4800" dirty="0"/>
              <a:t>تي أو اوناك إنخيتس إفجو إمموس</a:t>
            </a:r>
          </a:p>
        </p:txBody>
      </p:sp>
      <p:sp>
        <p:nvSpPr>
          <p:cNvPr id="4" name="Text Placeholder 3"/>
          <p:cNvSpPr>
            <a:spLocks noGrp="1"/>
          </p:cNvSpPr>
          <p:nvPr>
            <p:ph type="body" sz="quarter" idx="3"/>
          </p:nvPr>
        </p:nvSpPr>
        <p:spPr/>
        <p:txBody>
          <a:bodyPr/>
          <a:lstStyle/>
          <a:p>
            <a:r>
              <a:rPr lang="en-US" sz="4800" dirty="0"/>
              <a:t>;`</a:t>
            </a:r>
            <a:r>
              <a:rPr lang="en-US" sz="4800" dirty="0" err="1"/>
              <a:t>wou</a:t>
            </a:r>
            <a:r>
              <a:rPr lang="en-US" sz="4800" dirty="0"/>
              <a:t> </a:t>
            </a:r>
            <a:r>
              <a:rPr lang="en-US" sz="4800" dirty="0" err="1"/>
              <a:t>nak</a:t>
            </a:r>
            <a:r>
              <a:rPr lang="en-US" sz="4800" dirty="0"/>
              <a:t> `</a:t>
            </a:r>
            <a:r>
              <a:rPr lang="en-US" sz="4800" dirty="0" err="1"/>
              <a:t>n'htc</a:t>
            </a:r>
            <a:r>
              <a:rPr lang="en-US" sz="4800" dirty="0"/>
              <a:t> </a:t>
            </a:r>
            <a:r>
              <a:rPr lang="en-US" sz="4800" dirty="0" err="1"/>
              <a:t>eujw</a:t>
            </a:r>
            <a:r>
              <a:rPr lang="en-US" sz="4800" dirty="0"/>
              <a:t> `</a:t>
            </a:r>
            <a:r>
              <a:rPr lang="en-US" sz="4800" dirty="0" err="1"/>
              <a:t>mmoc</a:t>
            </a:r>
            <a:endParaRPr lang="en-US" sz="4800" dirty="0"/>
          </a:p>
        </p:txBody>
      </p:sp>
    </p:spTree>
    <p:extLst>
      <p:ext uri="{BB962C8B-B14F-4D97-AF65-F5344CB8AC3E}">
        <p14:creationId xmlns:p14="http://schemas.microsoft.com/office/powerpoint/2010/main" val="1830751832"/>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المجد لله في الأعالي</a:t>
            </a:r>
            <a:endParaRPr lang="en-US" sz="5400" dirty="0"/>
          </a:p>
        </p:txBody>
      </p:sp>
      <p:sp>
        <p:nvSpPr>
          <p:cNvPr id="3" name="Text Placeholder 2"/>
          <p:cNvSpPr>
            <a:spLocks noGrp="1"/>
          </p:cNvSpPr>
          <p:nvPr>
            <p:ph type="body" idx="1"/>
          </p:nvPr>
        </p:nvSpPr>
        <p:spPr/>
        <p:txBody>
          <a:bodyPr/>
          <a:lstStyle/>
          <a:p>
            <a:r>
              <a:rPr lang="ar-EG" sz="4400" dirty="0"/>
              <a:t>جي أوأو أو إم إفنوتي خين ني إتتشوسي</a:t>
            </a:r>
          </a:p>
        </p:txBody>
      </p:sp>
      <p:sp>
        <p:nvSpPr>
          <p:cNvPr id="4" name="Text Placeholder 3"/>
          <p:cNvSpPr>
            <a:spLocks noGrp="1"/>
          </p:cNvSpPr>
          <p:nvPr>
            <p:ph type="body" sz="quarter" idx="3"/>
          </p:nvPr>
        </p:nvSpPr>
        <p:spPr/>
        <p:txBody>
          <a:bodyPr/>
          <a:lstStyle/>
          <a:p>
            <a:r>
              <a:rPr lang="en-US" sz="4400" dirty="0"/>
              <a:t>Je </a:t>
            </a:r>
            <a:r>
              <a:rPr lang="en-US" sz="4400" dirty="0" err="1"/>
              <a:t>ou`wou</a:t>
            </a:r>
            <a:r>
              <a:rPr lang="en-US" sz="4400" dirty="0"/>
              <a:t> `mV; '</a:t>
            </a:r>
            <a:r>
              <a:rPr lang="en-US" sz="4400" dirty="0" err="1"/>
              <a:t>en</a:t>
            </a:r>
            <a:r>
              <a:rPr lang="en-US" sz="4400" dirty="0"/>
              <a:t> </a:t>
            </a:r>
            <a:r>
              <a:rPr lang="en-US" sz="4400" dirty="0" err="1"/>
              <a:t>nhetsoci</a:t>
            </a:r>
            <a:endParaRPr lang="en-US" sz="4400" dirty="0"/>
          </a:p>
        </p:txBody>
      </p:sp>
    </p:spTree>
    <p:extLst>
      <p:ext uri="{BB962C8B-B14F-4D97-AF65-F5344CB8AC3E}">
        <p14:creationId xmlns:p14="http://schemas.microsoft.com/office/powerpoint/2010/main" val="35943811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866243"/>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على الأرض السلام</a:t>
            </a:r>
            <a:endParaRPr lang="en-US" sz="5400" dirty="0"/>
          </a:p>
        </p:txBody>
      </p:sp>
      <p:sp>
        <p:nvSpPr>
          <p:cNvPr id="3" name="Text Placeholder 2"/>
          <p:cNvSpPr>
            <a:spLocks noGrp="1"/>
          </p:cNvSpPr>
          <p:nvPr>
            <p:ph type="body" idx="1"/>
          </p:nvPr>
        </p:nvSpPr>
        <p:spPr/>
        <p:txBody>
          <a:bodyPr/>
          <a:lstStyle/>
          <a:p>
            <a:r>
              <a:rPr lang="ar-EG" sz="4800" dirty="0"/>
              <a:t>نيم أو هيريني هيجين بي كاهي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a:t>
            </a:r>
            <a:r>
              <a:rPr lang="en-US" sz="4800" dirty="0"/>
              <a:t>\</a:t>
            </a:r>
            <a:r>
              <a:rPr lang="en-US" sz="4800" dirty="0" err="1"/>
              <a:t>irhnh</a:t>
            </a:r>
            <a:r>
              <a:rPr lang="en-US" sz="4800" dirty="0"/>
              <a:t> \</a:t>
            </a:r>
            <a:r>
              <a:rPr lang="en-US" sz="4800" dirty="0" err="1"/>
              <a:t>ijen</a:t>
            </a:r>
            <a:r>
              <a:rPr lang="en-US" sz="4800" dirty="0"/>
              <a:t> </a:t>
            </a:r>
            <a:r>
              <a:rPr lang="en-US" sz="4800" dirty="0" err="1"/>
              <a:t>pika</a:t>
            </a:r>
            <a:r>
              <a:rPr lang="en-US" sz="4800" dirty="0"/>
              <a:t>\</a:t>
            </a:r>
            <a:r>
              <a:rPr lang="en-US" sz="4800" dirty="0" err="1"/>
              <a:t>i</a:t>
            </a:r>
            <a:endParaRPr lang="en-US" sz="4800" dirty="0"/>
          </a:p>
        </p:txBody>
      </p:sp>
    </p:spTree>
    <p:extLst>
      <p:ext uri="{BB962C8B-B14F-4D97-AF65-F5344CB8AC3E}">
        <p14:creationId xmlns:p14="http://schemas.microsoft.com/office/powerpoint/2010/main" val="2308515629"/>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في الناس المسرة</a:t>
            </a:r>
            <a:endParaRPr lang="en-US" sz="5400" dirty="0"/>
          </a:p>
        </p:txBody>
      </p:sp>
      <p:sp>
        <p:nvSpPr>
          <p:cNvPr id="3" name="Text Placeholder 2"/>
          <p:cNvSpPr>
            <a:spLocks noGrp="1"/>
          </p:cNvSpPr>
          <p:nvPr>
            <p:ph type="body" idx="1"/>
          </p:nvPr>
        </p:nvSpPr>
        <p:spPr/>
        <p:txBody>
          <a:bodyPr/>
          <a:lstStyle/>
          <a:p>
            <a:r>
              <a:rPr lang="ar-EG" sz="4800" dirty="0"/>
              <a:t>نيم أوتيماتي خين ني رومي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ou;ma</a:t>
            </a:r>
            <a:r>
              <a:rPr lang="en-US" sz="4800" dirty="0"/>
              <a:t>; '</a:t>
            </a:r>
            <a:r>
              <a:rPr lang="en-US" sz="4800" dirty="0" err="1"/>
              <a:t>en</a:t>
            </a:r>
            <a:r>
              <a:rPr lang="en-US" sz="4800" dirty="0"/>
              <a:t> </a:t>
            </a:r>
            <a:r>
              <a:rPr lang="en-US" sz="4800" dirty="0" err="1"/>
              <a:t>nirwmi</a:t>
            </a:r>
            <a:endParaRPr lang="en-US" sz="4800" dirty="0"/>
          </a:p>
        </p:txBody>
      </p:sp>
    </p:spTree>
    <p:extLst>
      <p:ext uri="{BB962C8B-B14F-4D97-AF65-F5344CB8AC3E}">
        <p14:creationId xmlns:p14="http://schemas.microsoft.com/office/powerpoint/2010/main" val="2592223595"/>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660786674"/>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1832703738"/>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800862182"/>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بمسرتك يا الله إملأ قلوبنا من سلامك </a:t>
            </a:r>
            <a:endParaRPr lang="en-US" sz="4800" dirty="0"/>
          </a:p>
        </p:txBody>
      </p:sp>
      <p:sp>
        <p:nvSpPr>
          <p:cNvPr id="3" name="Text Placeholder 2"/>
          <p:cNvSpPr>
            <a:spLocks noGrp="1"/>
          </p:cNvSpPr>
          <p:nvPr>
            <p:ph type="body" idx="1"/>
          </p:nvPr>
        </p:nvSpPr>
        <p:spPr/>
        <p:txBody>
          <a:bodyPr/>
          <a:lstStyle/>
          <a:p>
            <a:pPr rtl="0"/>
            <a:r>
              <a:rPr lang="ar-EG" sz="4000" dirty="0"/>
              <a:t>خين بيك تيماتي إفنوتي موه إننهيت خين تيك هيريني</a:t>
            </a:r>
          </a:p>
        </p:txBody>
      </p:sp>
      <p:sp>
        <p:nvSpPr>
          <p:cNvPr id="4" name="Text Placeholder 3"/>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pek;ma</a:t>
            </a:r>
            <a:r>
              <a:rPr lang="en-US" sz="4000" dirty="0"/>
              <a:t>; V; </a:t>
            </a:r>
            <a:r>
              <a:rPr lang="en-US" sz="4000" dirty="0" err="1"/>
              <a:t>mo</a:t>
            </a:r>
            <a:r>
              <a:rPr lang="en-US" sz="4000" dirty="0"/>
              <a:t>\ `</a:t>
            </a:r>
            <a:r>
              <a:rPr lang="en-US" sz="4000" dirty="0" err="1"/>
              <a:t>nnen</a:t>
            </a:r>
            <a:r>
              <a:rPr lang="en-US" sz="4000" dirty="0"/>
              <a:t>\</a:t>
            </a:r>
            <a:r>
              <a:rPr lang="en-US" sz="4000" dirty="0" err="1"/>
              <a:t>ht</a:t>
            </a:r>
            <a:r>
              <a:rPr lang="en-US" sz="4000" dirty="0"/>
              <a:t> '</a:t>
            </a:r>
            <a:r>
              <a:rPr lang="en-US" sz="4000" dirty="0" err="1"/>
              <a:t>en</a:t>
            </a:r>
            <a:r>
              <a:rPr lang="en-US" sz="4000" dirty="0"/>
              <a:t> </a:t>
            </a:r>
            <a:r>
              <a:rPr lang="en-US" sz="4000" dirty="0" err="1"/>
              <a:t>tek</a:t>
            </a:r>
            <a:r>
              <a:rPr lang="en-US" sz="4000" dirty="0"/>
              <a:t>\</a:t>
            </a:r>
            <a:r>
              <a:rPr lang="en-US" sz="4000" dirty="0" err="1"/>
              <a:t>irhnh</a:t>
            </a:r>
            <a:endParaRPr lang="en-US" sz="4000" dirty="0"/>
          </a:p>
        </p:txBody>
      </p:sp>
    </p:spTree>
    <p:extLst>
      <p:ext uri="{BB962C8B-B14F-4D97-AF65-F5344CB8AC3E}">
        <p14:creationId xmlns:p14="http://schemas.microsoft.com/office/powerpoint/2010/main" val="2211554082"/>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وطهرنا من كل دنس </a:t>
            </a:r>
            <a:endParaRPr lang="en-US" sz="4800" dirty="0"/>
          </a:p>
        </p:txBody>
      </p:sp>
      <p:sp>
        <p:nvSpPr>
          <p:cNvPr id="3" name="Text Placeholder 2"/>
          <p:cNvSpPr>
            <a:spLocks noGrp="1"/>
          </p:cNvSpPr>
          <p:nvPr>
            <p:ph type="body" idx="1"/>
          </p:nvPr>
        </p:nvSpPr>
        <p:spPr/>
        <p:txBody>
          <a:bodyPr/>
          <a:lstStyle/>
          <a:p>
            <a:r>
              <a:rPr lang="ar-EG" sz="4800" dirty="0"/>
              <a:t>أووه ماطوفون </a:t>
            </a:r>
            <a:r>
              <a:rPr lang="en-US" sz="4800" dirty="0"/>
              <a:t> </a:t>
            </a:r>
            <a:r>
              <a:rPr lang="ar-EG" sz="4800" dirty="0"/>
              <a:t>إيفول هاثوليب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matoubon</a:t>
            </a:r>
            <a:r>
              <a:rPr lang="en-US" sz="4800" dirty="0"/>
              <a:t> `</a:t>
            </a:r>
            <a:r>
              <a:rPr lang="en-US" sz="4800" dirty="0" err="1"/>
              <a:t>ebol</a:t>
            </a:r>
            <a:r>
              <a:rPr lang="en-US" sz="4800" dirty="0"/>
              <a:t> \</a:t>
            </a:r>
            <a:r>
              <a:rPr lang="en-US" sz="4800" dirty="0" err="1"/>
              <a:t>aqwleb</a:t>
            </a:r>
            <a:r>
              <a:rPr lang="en-US" sz="4800" dirty="0"/>
              <a:t> </a:t>
            </a:r>
            <a:r>
              <a:rPr lang="en-US" sz="4800" dirty="0" err="1"/>
              <a:t>niben</a:t>
            </a:r>
            <a:endParaRPr lang="en-US" sz="4800" dirty="0"/>
          </a:p>
        </p:txBody>
      </p:sp>
    </p:spTree>
    <p:extLst>
      <p:ext uri="{BB962C8B-B14F-4D97-AF65-F5344CB8AC3E}">
        <p14:creationId xmlns:p14="http://schemas.microsoft.com/office/powerpoint/2010/main" val="782846719"/>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غش ومن كل رياء</a:t>
            </a:r>
            <a:endParaRPr lang="en-US" sz="5400" dirty="0"/>
          </a:p>
        </p:txBody>
      </p:sp>
      <p:sp>
        <p:nvSpPr>
          <p:cNvPr id="3" name="Text Placeholder 2"/>
          <p:cNvSpPr>
            <a:spLocks noGrp="1"/>
          </p:cNvSpPr>
          <p:nvPr>
            <p:ph type="body" idx="1"/>
          </p:nvPr>
        </p:nvSpPr>
        <p:spPr/>
        <p:txBody>
          <a:bodyPr/>
          <a:lstStyle/>
          <a:p>
            <a:r>
              <a:rPr lang="ar-EG" sz="4800" dirty="0"/>
              <a:t>نيم إكروف نيفين نيم ميتشوفي نيفين </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xrof</a:t>
            </a:r>
            <a:r>
              <a:rPr lang="en-US" sz="4800" dirty="0"/>
              <a:t> </a:t>
            </a:r>
            <a:r>
              <a:rPr lang="en-US" sz="4800" dirty="0" err="1"/>
              <a:t>niben</a:t>
            </a:r>
            <a:r>
              <a:rPr lang="en-US" sz="4800" dirty="0"/>
              <a:t>&gt; </a:t>
            </a:r>
            <a:r>
              <a:rPr lang="en-US" sz="4800" dirty="0" err="1"/>
              <a:t>nem</a:t>
            </a:r>
            <a:r>
              <a:rPr lang="en-US" sz="4800" dirty="0"/>
              <a:t> met]obi </a:t>
            </a:r>
            <a:r>
              <a:rPr lang="en-US" sz="4800" dirty="0" err="1"/>
              <a:t>niben</a:t>
            </a:r>
            <a:endParaRPr lang="en-US" sz="4800" dirty="0"/>
          </a:p>
        </p:txBody>
      </p:sp>
    </p:spTree>
    <p:extLst>
      <p:ext uri="{BB962C8B-B14F-4D97-AF65-F5344CB8AC3E}">
        <p14:creationId xmlns:p14="http://schemas.microsoft.com/office/powerpoint/2010/main" val="2449292992"/>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فعل خبيث</a:t>
            </a:r>
            <a:endParaRPr lang="en-US" sz="5400" dirty="0"/>
          </a:p>
        </p:txBody>
      </p:sp>
      <p:sp>
        <p:nvSpPr>
          <p:cNvPr id="3" name="Text Placeholder 2"/>
          <p:cNvSpPr>
            <a:spLocks noGrp="1"/>
          </p:cNvSpPr>
          <p:nvPr>
            <p:ph type="body" idx="1"/>
          </p:nvPr>
        </p:nvSpPr>
        <p:spPr/>
        <p:txBody>
          <a:bodyPr/>
          <a:lstStyle/>
          <a:p>
            <a:r>
              <a:rPr lang="ar-EG" sz="5400" dirty="0"/>
              <a:t>نيم بان أورجيا نيفين </a:t>
            </a:r>
          </a:p>
        </p:txBody>
      </p:sp>
      <p:sp>
        <p:nvSpPr>
          <p:cNvPr id="4" name="Text Placeholder 3"/>
          <p:cNvSpPr>
            <a:spLocks noGrp="1"/>
          </p:cNvSpPr>
          <p:nvPr>
            <p:ph type="body" sz="quarter" idx="3"/>
          </p:nvPr>
        </p:nvSpPr>
        <p:spPr/>
        <p:txBody>
          <a:bodyPr/>
          <a:lstStyle/>
          <a:p>
            <a:r>
              <a:rPr lang="en-US" sz="5400" dirty="0" err="1"/>
              <a:t>nem</a:t>
            </a:r>
            <a:r>
              <a:rPr lang="en-US" sz="5400" dirty="0"/>
              <a:t> </a:t>
            </a:r>
            <a:r>
              <a:rPr lang="en-US" sz="5400" dirty="0" err="1"/>
              <a:t>panourgi`a</a:t>
            </a:r>
            <a:r>
              <a:rPr lang="en-US" sz="5400" dirty="0"/>
              <a:t> </a:t>
            </a:r>
            <a:r>
              <a:rPr lang="en-US" sz="5400" dirty="0" err="1"/>
              <a:t>niben</a:t>
            </a:r>
            <a:endParaRPr lang="en-US" sz="5400" dirty="0"/>
          </a:p>
        </p:txBody>
      </p:sp>
    </p:spTree>
    <p:extLst>
      <p:ext uri="{BB962C8B-B14F-4D97-AF65-F5344CB8AC3E}">
        <p14:creationId xmlns:p14="http://schemas.microsoft.com/office/powerpoint/2010/main" val="1920381060"/>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ومن تذكار الشر الملبس الموت </a:t>
            </a:r>
            <a:endParaRPr lang="en-US" dirty="0"/>
          </a:p>
        </p:txBody>
      </p:sp>
      <p:sp>
        <p:nvSpPr>
          <p:cNvPr id="3" name="Text Placeholder 2"/>
          <p:cNvSpPr>
            <a:spLocks noGrp="1"/>
          </p:cNvSpPr>
          <p:nvPr>
            <p:ph type="body" idx="1"/>
          </p:nvPr>
        </p:nvSpPr>
        <p:spPr>
          <a:xfrm>
            <a:off x="0" y="6106257"/>
            <a:ext cx="9143999" cy="808893"/>
          </a:xfrm>
        </p:spPr>
        <p:txBody>
          <a:bodyPr/>
          <a:lstStyle/>
          <a:p>
            <a:r>
              <a:rPr lang="ar-EG" dirty="0"/>
              <a:t>نيم تي ميت ريف إيبر إفميفئي إنتي تي كاكيا إتئيرفورين إم إفمو</a:t>
            </a:r>
          </a:p>
        </p:txBody>
      </p:sp>
      <p:sp>
        <p:nvSpPr>
          <p:cNvPr id="4" name="Text Placeholder 3"/>
          <p:cNvSpPr>
            <a:spLocks noGrp="1"/>
          </p:cNvSpPr>
          <p:nvPr>
            <p:ph type="body" sz="quarter" idx="3"/>
          </p:nvPr>
        </p:nvSpPr>
        <p:spPr>
          <a:xfrm>
            <a:off x="0" y="5298536"/>
            <a:ext cx="9144000" cy="682357"/>
          </a:xfrm>
        </p:spPr>
        <p:txBody>
          <a:bodyPr/>
          <a:lstStyle/>
          <a:p>
            <a:r>
              <a:rPr lang="pt-BR" dirty="0"/>
              <a:t>Nem ;metrefer`vmeu`i       `nte;kaki`a  `etervorin `m`vmou</a:t>
            </a:r>
          </a:p>
        </p:txBody>
      </p:sp>
    </p:spTree>
    <p:extLst>
      <p:ext uri="{BB962C8B-B14F-4D97-AF65-F5344CB8AC3E}">
        <p14:creationId xmlns:p14="http://schemas.microsoft.com/office/powerpoint/2010/main" val="21368118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مو أوو تيرو إتسا إبشوي إن إتفيه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يا جميع المياه التي فوق السماء : سبحيه وزيديه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a:t>
            </a:r>
            <a:r>
              <a:rPr lang="en-US" sz="3600" dirty="0" err="1"/>
              <a:t>nimwov</a:t>
            </a:r>
            <a:r>
              <a:rPr lang="en-US" sz="3600" dirty="0"/>
              <a:t> t3rov </a:t>
            </a:r>
            <a:r>
              <a:rPr lang="en-US" sz="3600" dirty="0" err="1"/>
              <a:t>etca</a:t>
            </a:r>
            <a:r>
              <a:rPr lang="en-US" sz="3600" dirty="0"/>
              <a:t> `p2wi `</a:t>
            </a:r>
            <a:r>
              <a:rPr lang="en-US" sz="3600" dirty="0" err="1"/>
              <a:t>n`tfe</a:t>
            </a:r>
            <a:r>
              <a:rPr lang="en-US" sz="3600" dirty="0"/>
              <a:t>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3381857157"/>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وإجعلنا مستحقين كلنا يا سيدنا </a:t>
            </a:r>
            <a:endParaRPr lang="en-US" sz="5400" dirty="0"/>
          </a:p>
        </p:txBody>
      </p:sp>
      <p:sp>
        <p:nvSpPr>
          <p:cNvPr id="3" name="Text Placeholder 2"/>
          <p:cNvSpPr>
            <a:spLocks noGrp="1"/>
          </p:cNvSpPr>
          <p:nvPr>
            <p:ph type="body" idx="1"/>
          </p:nvPr>
        </p:nvSpPr>
        <p:spPr/>
        <p:txBody>
          <a:bodyPr/>
          <a:lstStyle/>
          <a:p>
            <a:r>
              <a:rPr lang="ar-EG" sz="4800" dirty="0"/>
              <a:t>أووه آريتين إن إم إبشاتيرين بين نيب</a:t>
            </a:r>
          </a:p>
        </p:txBody>
      </p:sp>
      <p:sp>
        <p:nvSpPr>
          <p:cNvPr id="4" name="Text Placeholder 3"/>
          <p:cNvSpPr>
            <a:spLocks noGrp="1"/>
          </p:cNvSpPr>
          <p:nvPr>
            <p:ph type="body" sz="quarter" idx="3"/>
          </p:nvPr>
        </p:nvSpPr>
        <p:spPr/>
        <p:txBody>
          <a:bodyPr/>
          <a:lstStyle/>
          <a:p>
            <a:r>
              <a:rPr lang="en-US" sz="4400" dirty="0" err="1"/>
              <a:t>Ouo</a:t>
            </a:r>
            <a:r>
              <a:rPr lang="en-US" sz="4400" dirty="0"/>
              <a:t>\ `</a:t>
            </a:r>
            <a:r>
              <a:rPr lang="en-US" sz="4400" dirty="0" err="1"/>
              <a:t>ariten</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873458394"/>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أن نقبل بعضنا بعضاً بقبلة مقدسة</a:t>
            </a:r>
            <a:endParaRPr lang="en-US" sz="4800" dirty="0"/>
          </a:p>
        </p:txBody>
      </p:sp>
      <p:sp>
        <p:nvSpPr>
          <p:cNvPr id="3" name="Text Placeholder 2"/>
          <p:cNvSpPr>
            <a:spLocks noGrp="1"/>
          </p:cNvSpPr>
          <p:nvPr>
            <p:ph type="body" idx="1"/>
          </p:nvPr>
        </p:nvSpPr>
        <p:spPr/>
        <p:txBody>
          <a:bodyPr/>
          <a:lstStyle/>
          <a:p>
            <a:pPr lvl="0">
              <a:lnSpc>
                <a:spcPct val="100000"/>
              </a:lnSpc>
              <a:spcBef>
                <a:spcPts val="0"/>
              </a:spcBef>
              <a:defRPr/>
            </a:pPr>
            <a:r>
              <a:rPr lang="ar-SA" sz="4000" dirty="0">
                <a:solidFill>
                  <a:prstClr val="white"/>
                </a:solidFill>
                <a:latin typeface="Calibri"/>
                <a:cs typeface="Arial" panose="020B0604020202020204" pitchFamily="34" charset="0"/>
              </a:rPr>
              <a:t>إيثرين إير أسبازيستي إنين إيريؤخين أوفي إثؤواب</a:t>
            </a:r>
            <a:endParaRPr lang="ar-EG" sz="7200" dirty="0">
              <a:solidFill>
                <a:prstClr val="white"/>
              </a:solidFill>
              <a:latin typeface="Calibri"/>
            </a:endParaRPr>
          </a:p>
        </p:txBody>
      </p:sp>
      <p:sp>
        <p:nvSpPr>
          <p:cNvPr id="4" name="Text Placeholder 3"/>
          <p:cNvSpPr>
            <a:spLocks noGrp="1"/>
          </p:cNvSpPr>
          <p:nvPr>
            <p:ph type="body" sz="quarter" idx="3"/>
          </p:nvPr>
        </p:nvSpPr>
        <p:spPr/>
        <p:txBody>
          <a:bodyPr/>
          <a:lstStyle/>
          <a:p>
            <a:r>
              <a:rPr lang="en-US" sz="4000" dirty="0" err="1"/>
              <a:t>Eqreneracpazecqe</a:t>
            </a:r>
            <a:r>
              <a:rPr lang="en-US" sz="4000" dirty="0"/>
              <a:t> `</a:t>
            </a:r>
            <a:r>
              <a:rPr lang="en-US" sz="4000" dirty="0" err="1"/>
              <a:t>nnen`erhou</a:t>
            </a:r>
            <a:r>
              <a:rPr lang="en-US" sz="4000" dirty="0"/>
              <a:t> '</a:t>
            </a:r>
            <a:r>
              <a:rPr lang="en-US" sz="4000" dirty="0" err="1"/>
              <a:t>en</a:t>
            </a:r>
            <a:r>
              <a:rPr lang="en-US" sz="4000" dirty="0"/>
              <a:t> </a:t>
            </a:r>
            <a:r>
              <a:rPr lang="en-US" sz="4000" dirty="0" err="1"/>
              <a:t>ouvi</a:t>
            </a:r>
            <a:r>
              <a:rPr lang="en-US" sz="4000" dirty="0"/>
              <a:t> `</a:t>
            </a:r>
            <a:r>
              <a:rPr lang="en-US" sz="4000" dirty="0" err="1"/>
              <a:t>eqouab</a:t>
            </a:r>
            <a:endParaRPr lang="en-US" sz="4000" dirty="0"/>
          </a:p>
        </p:txBody>
      </p:sp>
    </p:spTree>
    <p:extLst>
      <p:ext uri="{BB962C8B-B14F-4D97-AF65-F5344CB8AC3E}">
        <p14:creationId xmlns:p14="http://schemas.microsoft.com/office/powerpoint/2010/main" val="2070911390"/>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لكي ننال بغير وقوع في دينونة </a:t>
            </a:r>
            <a:endParaRPr lang="en-US" sz="4800" dirty="0"/>
          </a:p>
        </p:txBody>
      </p:sp>
      <p:sp>
        <p:nvSpPr>
          <p:cNvPr id="3" name="Text Placeholder 2"/>
          <p:cNvSpPr>
            <a:spLocks noGrp="1"/>
          </p:cNvSpPr>
          <p:nvPr>
            <p:ph type="body" idx="1"/>
          </p:nvPr>
        </p:nvSpPr>
        <p:spPr/>
        <p:txBody>
          <a:bodyPr/>
          <a:lstStyle/>
          <a:p>
            <a:r>
              <a:rPr lang="ar-EG" sz="4000" dirty="0"/>
              <a:t>إى إيجين تين تشي خين أو ميت أت هي تتين إي إبهاب </a:t>
            </a:r>
          </a:p>
        </p:txBody>
      </p:sp>
      <p:sp>
        <p:nvSpPr>
          <p:cNvPr id="4" name="Text Placeholder 3"/>
          <p:cNvSpPr>
            <a:spLocks noGrp="1"/>
          </p:cNvSpPr>
          <p:nvPr>
            <p:ph type="body" sz="quarter" idx="3"/>
          </p:nvPr>
        </p:nvSpPr>
        <p:spPr/>
        <p:txBody>
          <a:bodyPr/>
          <a:lstStyle/>
          <a:p>
            <a:r>
              <a:rPr lang="en-US" sz="4400" dirty="0" err="1"/>
              <a:t>E`pjintensi</a:t>
            </a:r>
            <a:r>
              <a:rPr lang="en-US" sz="4400" dirty="0"/>
              <a:t> '</a:t>
            </a:r>
            <a:r>
              <a:rPr lang="en-US" sz="4400" dirty="0" err="1"/>
              <a:t>en</a:t>
            </a:r>
            <a:r>
              <a:rPr lang="en-US" sz="4400" dirty="0"/>
              <a:t> </a:t>
            </a:r>
            <a:r>
              <a:rPr lang="en-US" sz="4400" dirty="0" err="1"/>
              <a:t>oumetat</a:t>
            </a:r>
            <a:r>
              <a:rPr lang="en-US" sz="4400" dirty="0"/>
              <a:t>\</a:t>
            </a:r>
            <a:r>
              <a:rPr lang="en-US" sz="4400" dirty="0" err="1"/>
              <a:t>itten</a:t>
            </a:r>
            <a:r>
              <a:rPr lang="en-US" sz="4400" dirty="0"/>
              <a:t> `</a:t>
            </a:r>
            <a:r>
              <a:rPr lang="en-US" sz="4400" dirty="0" err="1"/>
              <a:t>e`p</a:t>
            </a:r>
            <a:r>
              <a:rPr lang="en-US" sz="4400" dirty="0"/>
              <a:t>\</a:t>
            </a:r>
            <a:r>
              <a:rPr lang="en-US" sz="4400" dirty="0" err="1"/>
              <a:t>ap</a:t>
            </a:r>
            <a:r>
              <a:rPr lang="en-US" sz="4400" dirty="0"/>
              <a:t>&gt;</a:t>
            </a:r>
          </a:p>
        </p:txBody>
      </p:sp>
    </p:spTree>
    <p:extLst>
      <p:ext uri="{BB962C8B-B14F-4D97-AF65-F5344CB8AC3E}">
        <p14:creationId xmlns:p14="http://schemas.microsoft.com/office/powerpoint/2010/main" val="749518839"/>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من موهبتك غير المائتة السمائية</a:t>
            </a:r>
            <a:endParaRPr lang="en-US" sz="4800" dirty="0"/>
          </a:p>
        </p:txBody>
      </p:sp>
      <p:sp>
        <p:nvSpPr>
          <p:cNvPr id="3" name="Text Placeholder 2"/>
          <p:cNvSpPr>
            <a:spLocks noGrp="1"/>
          </p:cNvSpPr>
          <p:nvPr>
            <p:ph type="body" idx="1"/>
          </p:nvPr>
        </p:nvSpPr>
        <p:spPr/>
        <p:txBody>
          <a:bodyPr/>
          <a:lstStyle/>
          <a:p>
            <a:r>
              <a:rPr lang="ar-EG" sz="4400" dirty="0"/>
              <a:t>إيفول خين تيك ذوريا إن أثمو أووه إن إيبورانيون </a:t>
            </a:r>
          </a:p>
        </p:txBody>
      </p:sp>
      <p:sp>
        <p:nvSpPr>
          <p:cNvPr id="4" name="Text Placeholder 3"/>
          <p:cNvSpPr>
            <a:spLocks noGrp="1"/>
          </p:cNvSpPr>
          <p:nvPr>
            <p:ph type="body" sz="quarter" idx="3"/>
          </p:nvPr>
        </p:nvSpPr>
        <p:spPr/>
        <p:txBody>
          <a:bodyPr/>
          <a:lstStyle/>
          <a:p>
            <a:r>
              <a:rPr lang="pt-BR" sz="4000" dirty="0"/>
              <a:t>`ebol 'en tekdwre`a   `naqmou ouo\  `nepouranion</a:t>
            </a:r>
          </a:p>
        </p:txBody>
      </p:sp>
    </p:spTree>
    <p:extLst>
      <p:ext uri="{BB962C8B-B14F-4D97-AF65-F5344CB8AC3E}">
        <p14:creationId xmlns:p14="http://schemas.microsoft.com/office/powerpoint/2010/main" val="3109962277"/>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بالمسيح يسوع ربنا</a:t>
            </a:r>
          </a:p>
        </p:txBody>
      </p:sp>
      <p:sp>
        <p:nvSpPr>
          <p:cNvPr id="3" name="Text Placeholder 2"/>
          <p:cNvSpPr>
            <a:spLocks noGrp="1"/>
          </p:cNvSpPr>
          <p:nvPr>
            <p:ph type="body" idx="1"/>
          </p:nvPr>
        </p:nvSpPr>
        <p:spPr/>
        <p:txBody>
          <a:bodyPr/>
          <a:lstStyle/>
          <a:p>
            <a:r>
              <a:rPr lang="ar-EG" sz="4800" dirty="0"/>
              <a:t>خين بي إخرستوس إيسوس بين</a:t>
            </a:r>
            <a:r>
              <a:rPr lang="en-US" sz="4800" dirty="0"/>
              <a:t> </a:t>
            </a:r>
            <a:r>
              <a:rPr lang="ar-EG" sz="4800" dirty="0"/>
              <a:t>شويس</a:t>
            </a:r>
          </a:p>
        </p:txBody>
      </p:sp>
      <p:sp>
        <p:nvSpPr>
          <p:cNvPr id="4" name="Text Placeholder 3"/>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Px</a:t>
            </a:r>
            <a:r>
              <a:rPr lang="en-US" sz="5400" dirty="0"/>
              <a:t>/c/ </a:t>
            </a:r>
            <a:r>
              <a:rPr lang="en-US" sz="5400" dirty="0" err="1"/>
              <a:t>Ih</a:t>
            </a:r>
            <a:r>
              <a:rPr lang="en-US" sz="5400" dirty="0"/>
              <a:t>/c/ Pen_.</a:t>
            </a:r>
          </a:p>
        </p:txBody>
      </p:sp>
      <p:sp>
        <p:nvSpPr>
          <p:cNvPr id="5" name="Rectangle 4">
            <a:hlinkClick r:id="rId2" action="ppaction://hlinksldjump"/>
          </p:cNvPr>
          <p:cNvSpPr/>
          <p:nvPr/>
        </p:nvSpPr>
        <p:spPr>
          <a:xfrm>
            <a:off x="5821976" y="3853930"/>
            <a:ext cx="340990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افرحي يا مريم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4834042"/>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81128"/>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عال فوق كل قوة النطق وكل فكر العقل غني مواهبك يا سيدنا لأن ما أخفيته عن الحكماء والفهماء </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693140551"/>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60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أعلنته لنا نحن الأطفال الصغار وا اشتهي الأنبياء والملوك ان يروا </a:t>
                      </a:r>
                      <a:endParaRPr lang="en-US" sz="60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4545162"/>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أنعمت به علينا نحن الخطاة لكي نخمه ونتطهر بواسطته عندما أقمت لنا تدبير إبنك الوحيد الجنس</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956099443"/>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والسر الخفي الذي لهذه الذبيحة هذه التي ليس دم الناموس حولها ولا بر الجسد</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338866773"/>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أما الحمل فروحي والسكين فعقلية وغير جسمية هذه الذبيحة التي نقدمها لك</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370363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جـوم تيرو إنتيه إبشويس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يا جميع قوات  الرب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nigom</a:t>
            </a:r>
            <a:r>
              <a:rPr lang="en-US" dirty="0"/>
              <a:t> t3rov `</a:t>
            </a:r>
            <a:r>
              <a:rPr lang="en-US" dirty="0" err="1"/>
              <a:t>nte</a:t>
            </a:r>
            <a:r>
              <a:rPr lang="en-US" dirty="0"/>
              <a:t> Pu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748266907"/>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3152146458"/>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2551864657"/>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502232115"/>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نسأل ونطلب من صلاحك يامحب البشر طهر شفاهنا وأعتق عقولنا من كل أخلاط الهيولي </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638833044"/>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وأرسل علينا نعمة روحك القدوس وإجعلنا أهلاً أن نقبل  بعضنا بعضا بقبلة مقدسة</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095041140"/>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لكي ننال بغير وقعنا في دينونة من موهبتك غير المائتة السمائية بالمسيح يسوع ربنا</a:t>
                      </a:r>
                      <a:endParaRPr lang="en-US" sz="5400" dirty="0"/>
                    </a:p>
                  </a:txBody>
                  <a:tcPr>
                    <a:noFill/>
                  </a:tcPr>
                </a:tc>
                <a:extLst>
                  <a:ext uri="{0D108BD9-81ED-4DB2-BD59-A6C34878D82A}">
                    <a16:rowId xmlns:a16="http://schemas.microsoft.com/office/drawing/2014/main" val="3398578359"/>
                  </a:ext>
                </a:extLst>
              </a:tr>
            </a:tbl>
          </a:graphicData>
        </a:graphic>
      </p:graphicFrame>
      <p:sp>
        <p:nvSpPr>
          <p:cNvPr id="4" name="Rectangle 3">
            <a:hlinkClick r:id="rId3" action="ppaction://hlinksldjump"/>
          </p:cNvPr>
          <p:cNvSpPr/>
          <p:nvPr/>
        </p:nvSpPr>
        <p:spPr>
          <a:xfrm>
            <a:off x="5868868" y="3853930"/>
            <a:ext cx="340990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افرحي يا مريم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2694399"/>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53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افرحي يا مريم، العبدة والأم</a:t>
            </a:r>
          </a:p>
        </p:txBody>
      </p:sp>
      <p:sp>
        <p:nvSpPr>
          <p:cNvPr id="3" name="Text Placeholder 2"/>
          <p:cNvSpPr>
            <a:spLocks noGrp="1"/>
          </p:cNvSpPr>
          <p:nvPr>
            <p:ph type="body" idx="1"/>
          </p:nvPr>
        </p:nvSpPr>
        <p:spPr/>
        <p:txBody>
          <a:bodyPr/>
          <a:lstStyle/>
          <a:p>
            <a:r>
              <a:rPr lang="ar-EG" sz="4800"/>
              <a:t>أونوف إممو ماريا تى فوكى أووه تيماف </a:t>
            </a:r>
          </a:p>
        </p:txBody>
      </p:sp>
      <p:sp>
        <p:nvSpPr>
          <p:cNvPr id="4" name="Text Placeholder 3"/>
          <p:cNvSpPr>
            <a:spLocks noGrp="1"/>
          </p:cNvSpPr>
          <p:nvPr>
            <p:ph type="body" sz="quarter" idx="3"/>
          </p:nvPr>
        </p:nvSpPr>
        <p:spPr/>
        <p:txBody>
          <a:bodyPr/>
          <a:lstStyle/>
          <a:p>
            <a:r>
              <a:rPr lang="it-IT" sz="3200"/>
              <a:t>Ovno4 `mmo Mari`a : 5bwki ovoh 5mav</a:t>
            </a:r>
          </a:p>
        </p:txBody>
      </p:sp>
    </p:spTree>
    <p:extLst>
      <p:ext uri="{BB962C8B-B14F-4D97-AF65-F5344CB8AC3E}">
        <p14:creationId xmlns:p14="http://schemas.microsoft.com/office/powerpoint/2010/main" val="612014406"/>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لأن الذي في حجركِ، الملائكة تسبحه </a:t>
            </a:r>
          </a:p>
        </p:txBody>
      </p:sp>
      <p:sp>
        <p:nvSpPr>
          <p:cNvPr id="3" name="Text Placeholder 2"/>
          <p:cNvSpPr>
            <a:spLocks noGrp="1"/>
          </p:cNvSpPr>
          <p:nvPr>
            <p:ph type="body" idx="1"/>
          </p:nvPr>
        </p:nvSpPr>
        <p:spPr/>
        <p:txBody>
          <a:bodyPr/>
          <a:lstStyle/>
          <a:p>
            <a:r>
              <a:rPr lang="ar-EG" sz="4000"/>
              <a:t>جى فيئت خين بى آميرنى آنجيلوس سيهوس إيروك</a:t>
            </a:r>
          </a:p>
        </p:txBody>
      </p:sp>
      <p:sp>
        <p:nvSpPr>
          <p:cNvPr id="4" name="Text Placeholder 3"/>
          <p:cNvSpPr>
            <a:spLocks noGrp="1"/>
          </p:cNvSpPr>
          <p:nvPr>
            <p:ph type="body" sz="quarter" idx="3"/>
          </p:nvPr>
        </p:nvSpPr>
        <p:spPr>
          <a:xfrm>
            <a:off x="0" y="5481708"/>
            <a:ext cx="9144000" cy="682357"/>
          </a:xfrm>
        </p:spPr>
        <p:txBody>
          <a:bodyPr/>
          <a:lstStyle/>
          <a:p>
            <a:r>
              <a:rPr lang="en-US" sz="3200"/>
              <a:t>ge f3et qen pe`am3r : niajjeloc cehwc `erok</a:t>
            </a:r>
          </a:p>
        </p:txBody>
      </p:sp>
    </p:spTree>
    <p:extLst>
      <p:ext uri="{BB962C8B-B14F-4D97-AF65-F5344CB8AC3E}">
        <p14:creationId xmlns:p14="http://schemas.microsoft.com/office/powerpoint/2010/main" val="3503558315"/>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t>والشاروبيم، يسجدون له باستحقاق</a:t>
            </a:r>
          </a:p>
        </p:txBody>
      </p:sp>
      <p:sp>
        <p:nvSpPr>
          <p:cNvPr id="3" name="Text Placeholder 2"/>
          <p:cNvSpPr>
            <a:spLocks noGrp="1"/>
          </p:cNvSpPr>
          <p:nvPr>
            <p:ph type="body" idx="1"/>
          </p:nvPr>
        </p:nvSpPr>
        <p:spPr/>
        <p:txBody>
          <a:bodyPr/>
          <a:lstStyle/>
          <a:p>
            <a:r>
              <a:rPr lang="ar-EG" sz="4400"/>
              <a:t>أووه نى شيروفيم سى أوأوشت إمموف إكسيوس </a:t>
            </a:r>
          </a:p>
        </p:txBody>
      </p:sp>
      <p:sp>
        <p:nvSpPr>
          <p:cNvPr id="4" name="Text Placeholder 3"/>
          <p:cNvSpPr>
            <a:spLocks noGrp="1"/>
          </p:cNvSpPr>
          <p:nvPr>
            <p:ph type="body" sz="quarter" idx="3"/>
          </p:nvPr>
        </p:nvSpPr>
        <p:spPr>
          <a:xfrm>
            <a:off x="-351690" y="5317586"/>
            <a:ext cx="9777046" cy="731521"/>
          </a:xfrm>
        </p:spPr>
        <p:txBody>
          <a:bodyPr/>
          <a:lstStyle/>
          <a:p>
            <a:r>
              <a:rPr lang="en-US" sz="3200" dirty="0" err="1"/>
              <a:t>Ovoh</a:t>
            </a:r>
            <a:r>
              <a:rPr lang="en-US" sz="3200" dirty="0"/>
              <a:t> </a:t>
            </a:r>
            <a:r>
              <a:rPr lang="en-US" sz="3200" dirty="0" err="1"/>
              <a:t>nixerovbim</a:t>
            </a:r>
            <a:r>
              <a:rPr lang="en-US" sz="3200" dirty="0"/>
              <a:t> ceovw2t `mmo4 a7iwc </a:t>
            </a:r>
          </a:p>
        </p:txBody>
      </p:sp>
    </p:spTree>
    <p:extLst>
      <p:ext uri="{BB962C8B-B14F-4D97-AF65-F5344CB8AC3E}">
        <p14:creationId xmlns:p14="http://schemas.microsoft.com/office/powerpoint/2010/main" val="13657031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بيري نيم بيّوه : هوس إيـروف آري هوو أو تشاسف شا ني إينيه.</a:t>
            </a:r>
          </a:p>
        </p:txBody>
      </p:sp>
      <p:sp>
        <p:nvSpPr>
          <p:cNvPr id="6" name="Text Placeholder 5"/>
          <p:cNvSpPr>
            <a:spLocks noGrp="1"/>
          </p:cNvSpPr>
          <p:nvPr>
            <p:ph type="body" sz="quarter" idx="11"/>
          </p:nvPr>
        </p:nvSpPr>
        <p:spPr/>
        <p:txBody>
          <a:bodyPr/>
          <a:lstStyle/>
          <a:p>
            <a:r>
              <a:rPr lang="ar-EG" dirty="0"/>
              <a:t>باركا الرب أيتها الشمس و القمر : سبحاه وزيداه علواً إلى الأبد.</a:t>
            </a:r>
          </a:p>
        </p:txBody>
      </p:sp>
      <p:sp>
        <p:nvSpPr>
          <p:cNvPr id="7" name="Text Placeholder 6"/>
          <p:cNvSpPr>
            <a:spLocks noGrp="1"/>
          </p:cNvSpPr>
          <p:nvPr>
            <p:ph type="body" sz="quarter" idx="12"/>
          </p:nvPr>
        </p:nvSpPr>
        <p:spPr>
          <a:xfrm>
            <a:off x="0" y="4320109"/>
            <a:ext cx="9144000" cy="1387974"/>
          </a:xfrm>
        </p:spPr>
        <p:txBody>
          <a:bodyPr/>
          <a:lstStyle/>
          <a:p>
            <a:r>
              <a:rPr lang="en-US" dirty="0"/>
              <a:t>~</a:t>
            </a:r>
            <a:r>
              <a:rPr lang="en-US" dirty="0" err="1"/>
              <a:t>Cmov</a:t>
            </a:r>
            <a:r>
              <a:rPr lang="en-US" dirty="0"/>
              <a:t> `</a:t>
            </a:r>
            <a:r>
              <a:rPr lang="en-US" dirty="0" err="1"/>
              <a:t>ePu</a:t>
            </a:r>
            <a:r>
              <a:rPr lang="en-US" dirty="0"/>
              <a:t> pir3 </a:t>
            </a:r>
            <a:r>
              <a:rPr lang="en-US" dirty="0" err="1"/>
              <a:t>nem</a:t>
            </a:r>
            <a:r>
              <a:rPr lang="en-US" dirty="0"/>
              <a:t> </a:t>
            </a:r>
            <a:r>
              <a:rPr lang="en-US" dirty="0" err="1"/>
              <a:t>piioh</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99387003"/>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والسارافيم، بغير فتور </a:t>
            </a:r>
          </a:p>
        </p:txBody>
      </p:sp>
      <p:sp>
        <p:nvSpPr>
          <p:cNvPr id="3" name="Text Placeholder 2"/>
          <p:cNvSpPr>
            <a:spLocks noGrp="1"/>
          </p:cNvSpPr>
          <p:nvPr>
            <p:ph type="body" idx="1"/>
          </p:nvPr>
        </p:nvSpPr>
        <p:spPr/>
        <p:txBody>
          <a:bodyPr/>
          <a:lstStyle/>
          <a:p>
            <a:r>
              <a:rPr lang="ar-EG" sz="4800"/>
              <a:t>نيم نى سيرافيم خين أوميت آت مونك</a:t>
            </a:r>
          </a:p>
        </p:txBody>
      </p:sp>
      <p:sp>
        <p:nvSpPr>
          <p:cNvPr id="4" name="Text Placeholder 3"/>
          <p:cNvSpPr>
            <a:spLocks noGrp="1"/>
          </p:cNvSpPr>
          <p:nvPr>
            <p:ph type="body" sz="quarter" idx="3"/>
          </p:nvPr>
        </p:nvSpPr>
        <p:spPr/>
        <p:txBody>
          <a:bodyPr/>
          <a:lstStyle/>
          <a:p>
            <a:r>
              <a:rPr lang="en-US" dirty="0" err="1"/>
              <a:t>nem</a:t>
            </a:r>
            <a:r>
              <a:rPr lang="en-US" dirty="0"/>
              <a:t> </a:t>
            </a:r>
            <a:r>
              <a:rPr lang="en-US" dirty="0" err="1"/>
              <a:t>nicerafim</a:t>
            </a:r>
            <a:r>
              <a:rPr lang="en-US" dirty="0"/>
              <a:t> </a:t>
            </a:r>
            <a:r>
              <a:rPr lang="en-US" dirty="0" err="1"/>
              <a:t>qen</a:t>
            </a:r>
            <a:r>
              <a:rPr lang="en-US" dirty="0"/>
              <a:t> </a:t>
            </a:r>
            <a:r>
              <a:rPr lang="en-US" dirty="0" err="1"/>
              <a:t>ovmetatmovnk</a:t>
            </a:r>
            <a:endParaRPr lang="en-US" dirty="0"/>
          </a:p>
        </p:txBody>
      </p:sp>
    </p:spTree>
    <p:extLst>
      <p:ext uri="{BB962C8B-B14F-4D97-AF65-F5344CB8AC3E}">
        <p14:creationId xmlns:p14="http://schemas.microsoft.com/office/powerpoint/2010/main" val="623661904"/>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ليس لنا دالة، عند ربنا يسوع المسيح</a:t>
            </a:r>
          </a:p>
        </p:txBody>
      </p:sp>
      <p:sp>
        <p:nvSpPr>
          <p:cNvPr id="3" name="Text Placeholder 2"/>
          <p:cNvSpPr>
            <a:spLocks noGrp="1"/>
          </p:cNvSpPr>
          <p:nvPr>
            <p:ph type="body" idx="1"/>
          </p:nvPr>
        </p:nvSpPr>
        <p:spPr>
          <a:xfrm>
            <a:off x="0" y="6119445"/>
            <a:ext cx="9143999" cy="808893"/>
          </a:xfrm>
        </p:spPr>
        <p:txBody>
          <a:bodyPr/>
          <a:lstStyle/>
          <a:p>
            <a:r>
              <a:rPr lang="ar-EG"/>
              <a:t>إممون إنتان إنؤو باريسيا خاتين بين شويس إيسوس بى </a:t>
            </a:r>
            <a:br>
              <a:rPr lang="ar-EG"/>
            </a:br>
            <a:r>
              <a:rPr lang="ar-EG"/>
              <a:t>اخرستوس</a:t>
            </a:r>
          </a:p>
        </p:txBody>
      </p:sp>
      <p:sp>
        <p:nvSpPr>
          <p:cNvPr id="4" name="Text Placeholder 3"/>
          <p:cNvSpPr>
            <a:spLocks noGrp="1"/>
          </p:cNvSpPr>
          <p:nvPr>
            <p:ph type="body" sz="quarter" idx="3"/>
          </p:nvPr>
        </p:nvSpPr>
        <p:spPr>
          <a:xfrm>
            <a:off x="0" y="5294140"/>
            <a:ext cx="9144000" cy="682357"/>
          </a:xfrm>
        </p:spPr>
        <p:txBody>
          <a:bodyPr/>
          <a:lstStyle/>
          <a:p>
            <a:r>
              <a:rPr lang="en-US" sz="3200"/>
              <a:t>mmon `ntan `novparr3ci`a : qaten Penu I3covc Pi`xrictoc </a:t>
            </a:r>
          </a:p>
        </p:txBody>
      </p:sp>
    </p:spTree>
    <p:extLst>
      <p:ext uri="{BB962C8B-B14F-4D97-AF65-F5344CB8AC3E}">
        <p14:creationId xmlns:p14="http://schemas.microsoft.com/office/powerpoint/2010/main" val="346143341"/>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7309"/>
            <a:ext cx="9144000" cy="782371"/>
          </a:xfrm>
        </p:spPr>
        <p:txBody>
          <a:bodyPr>
            <a:normAutofit fontScale="90000"/>
          </a:bodyPr>
          <a:lstStyle/>
          <a:p>
            <a:r>
              <a:rPr lang="ar-EG"/>
              <a:t>سوى طلباتكِ وشفاعاتكِ، يا سيدتنا كلنا السيدة والدة الإله </a:t>
            </a:r>
          </a:p>
        </p:txBody>
      </p:sp>
      <p:sp>
        <p:nvSpPr>
          <p:cNvPr id="3" name="Text Placeholder 2"/>
          <p:cNvSpPr>
            <a:spLocks noGrp="1"/>
          </p:cNvSpPr>
          <p:nvPr>
            <p:ph type="body" idx="1"/>
          </p:nvPr>
        </p:nvSpPr>
        <p:spPr>
          <a:xfrm>
            <a:off x="0" y="6119445"/>
            <a:ext cx="9143999" cy="808893"/>
          </a:xfrm>
        </p:spPr>
        <p:txBody>
          <a:bodyPr/>
          <a:lstStyle/>
          <a:p>
            <a:r>
              <a:rPr lang="ar-EG"/>
              <a:t>خوريس نى طوفه نيم نى إبريسفيا أوتين شويس إن نيب تيرين تى ثيئوطوكوس </a:t>
            </a:r>
          </a:p>
        </p:txBody>
      </p:sp>
      <p:sp>
        <p:nvSpPr>
          <p:cNvPr id="4" name="Text Placeholder 3"/>
          <p:cNvSpPr>
            <a:spLocks noGrp="1"/>
          </p:cNvSpPr>
          <p:nvPr>
            <p:ph type="body" sz="quarter" idx="3"/>
          </p:nvPr>
        </p:nvSpPr>
        <p:spPr>
          <a:xfrm>
            <a:off x="0" y="5223802"/>
            <a:ext cx="9144000" cy="682357"/>
          </a:xfrm>
        </p:spPr>
        <p:txBody>
          <a:bodyPr/>
          <a:lstStyle/>
          <a:p>
            <a:r>
              <a:rPr lang="en-US" sz="3200"/>
              <a:t>xwric netwbh nem ne`precbi`a : `w tenu `nn3b t3ren 50e`otokoc</a:t>
            </a:r>
          </a:p>
        </p:txBody>
      </p:sp>
    </p:spTree>
    <p:extLst>
      <p:ext uri="{BB962C8B-B14F-4D97-AF65-F5344CB8AC3E}">
        <p14:creationId xmlns:p14="http://schemas.microsoft.com/office/powerpoint/2010/main" val="2866747550"/>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913873581"/>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3629372054"/>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1547551272"/>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4231705064"/>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269411830"/>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2549845255"/>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a:t>Nem pe4ke`2f3r `nlitovrjoc : peniwt e0ovab : `ndikeoc </a:t>
            </a:r>
          </a:p>
        </p:txBody>
      </p:sp>
    </p:spTree>
    <p:extLst>
      <p:ext uri="{BB962C8B-B14F-4D97-AF65-F5344CB8AC3E}">
        <p14:creationId xmlns:p14="http://schemas.microsoft.com/office/powerpoint/2010/main" val="163688863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970094"/>
      </p:ext>
    </p:extLst>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lang="ar-EG" dirty="0"/>
              <a:t>....</a:t>
            </a:r>
            <a:r>
              <a:rPr lang="en-US" sz="3600" dirty="0">
                <a:effectLst/>
                <a:latin typeface="Athanasius" pitchFamily="2" charset="0"/>
                <a:ea typeface="Times New Roman" panose="02020603050405020304" pitchFamily="18" charset="0"/>
                <a:cs typeface="Arial" panose="020B0604020202020204" pitchFamily="34" charset="0"/>
              </a:rPr>
              <a:t> </a:t>
            </a:r>
            <a:r>
              <a:rPr lang="en-US" sz="3600" dirty="0" err="1">
                <a:effectLst/>
                <a:latin typeface="Athanasius" pitchFamily="2" charset="0"/>
                <a:ea typeface="Times New Roman" panose="02020603050405020304" pitchFamily="18" charset="0"/>
                <a:cs typeface="Arial" panose="020B0604020202020204" pitchFamily="34" charset="0"/>
              </a:rPr>
              <a:t>mmhtropolithc</a:t>
            </a:r>
            <a:r>
              <a:rPr lang="en-US" sz="3600" dirty="0">
                <a:effectLst/>
                <a:latin typeface="Athanasius" pitchFamily="2" charset="0"/>
                <a:ea typeface="Times New Roman" panose="02020603050405020304" pitchFamily="18" charset="0"/>
                <a:cs typeface="Arial" panose="020B0604020202020204" pitchFamily="34" charset="0"/>
              </a:rPr>
              <a:t> </a:t>
            </a:r>
            <a:r>
              <a:rPr lang="ar-EG" sz="3600" dirty="0">
                <a:effectLst/>
                <a:latin typeface="Athanasius" pitchFamily="2" charset="0"/>
                <a:ea typeface="Times New Roman" panose="02020603050405020304" pitchFamily="18" charset="0"/>
                <a:cs typeface="Arial" panose="020B0604020202020204" pitchFamily="34" charset="0"/>
              </a:rPr>
              <a:t> </a:t>
            </a:r>
            <a:r>
              <a:rPr lang="en-US" dirty="0"/>
              <a:t>matagro4 </a:t>
            </a:r>
            <a:r>
              <a:rPr lang="en-US" dirty="0" err="1"/>
              <a:t>higen</a:t>
            </a:r>
            <a:r>
              <a:rPr lang="en-US" dirty="0"/>
              <a:t> pe4`0ronoc </a:t>
            </a:r>
          </a:p>
        </p:txBody>
      </p:sp>
    </p:spTree>
    <p:extLst>
      <p:ext uri="{BB962C8B-B14F-4D97-AF65-F5344CB8AC3E}">
        <p14:creationId xmlns:p14="http://schemas.microsoft.com/office/powerpoint/2010/main" val="3226203126"/>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5" name="Rectangle 4">
            <a:hlinkClick r:id="rId2" action="ppaction://hlinksldjump"/>
          </p:cNvPr>
          <p:cNvSpPr/>
          <p:nvPr/>
        </p:nvSpPr>
        <p:spPr>
          <a:xfrm>
            <a:off x="5892314" y="3853930"/>
            <a:ext cx="340990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افرحي يا مريم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8126411"/>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18955087"/>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4096780987"/>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646852794"/>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954785234"/>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1225336684"/>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1496806435"/>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Tree>
    <p:extLst>
      <p:ext uri="{BB962C8B-B14F-4D97-AF65-F5344CB8AC3E}">
        <p14:creationId xmlns:p14="http://schemas.microsoft.com/office/powerpoint/2010/main" val="914961289"/>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12253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نيسيـو تيرو إنتيه إتفيه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يا سائر نجوم السماء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niciov</a:t>
            </a:r>
            <a:r>
              <a:rPr lang="en-US" dirty="0"/>
              <a:t> t3rov `</a:t>
            </a:r>
            <a:r>
              <a:rPr lang="en-US" dirty="0" err="1"/>
              <a:t>nte</a:t>
            </a:r>
            <a:r>
              <a:rPr lang="en-US" dirty="0"/>
              <a:t> `</a:t>
            </a:r>
            <a:r>
              <a:rPr lang="en-US" dirty="0" err="1"/>
              <a:t>tfe</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404563881"/>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نسجد لك أيها المسيح</a:t>
            </a:r>
          </a:p>
        </p:txBody>
      </p:sp>
      <p:sp>
        <p:nvSpPr>
          <p:cNvPr id="8" name="Text Placeholder 7"/>
          <p:cNvSpPr>
            <a:spLocks noGrp="1"/>
          </p:cNvSpPr>
          <p:nvPr>
            <p:ph type="body" idx="1"/>
          </p:nvPr>
        </p:nvSpPr>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70499183"/>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p:txBody>
          <a:bodyPr/>
          <a:lstStyle/>
          <a:p>
            <a:r>
              <a:rPr lang="ar-EG" sz="4400" dirty="0"/>
              <a:t>نيم بيك يوت إن آغاثوس نيم بي إبنيقما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1656755873"/>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لانك صلبت وخلصتنا </a:t>
            </a:r>
          </a:p>
        </p:txBody>
      </p:sp>
      <p:sp>
        <p:nvSpPr>
          <p:cNvPr id="8" name="Text Placeholder 7"/>
          <p:cNvSpPr>
            <a:spLocks noGrp="1"/>
          </p:cNvSpPr>
          <p:nvPr>
            <p:ph type="body" idx="1"/>
          </p:nvPr>
        </p:nvSpPr>
        <p:spPr/>
        <p:txBody>
          <a:bodyPr/>
          <a:lstStyle/>
          <a:p>
            <a:r>
              <a:rPr lang="ar-EG" sz="4800" dirty="0"/>
              <a:t>جي اف اشك آك سوتي إممون </a:t>
            </a:r>
          </a:p>
        </p:txBody>
      </p:sp>
      <p:sp>
        <p:nvSpPr>
          <p:cNvPr id="9" name="Text Placeholder 8"/>
          <p:cNvSpPr>
            <a:spLocks noGrp="1"/>
          </p:cNvSpPr>
          <p:nvPr>
            <p:ph type="body" sz="quarter" idx="3"/>
          </p:nvPr>
        </p:nvSpPr>
        <p:spPr/>
        <p:txBody>
          <a:bodyPr/>
          <a:lstStyle/>
          <a:p>
            <a:r>
              <a:rPr lang="en-US" sz="5400" dirty="0"/>
              <a:t>je </a:t>
            </a:r>
            <a:r>
              <a:rPr kumimoji="0" lang="pt-BR" sz="54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auask</a:t>
            </a:r>
            <a:r>
              <a:rPr lang="en-US" sz="5400" dirty="0"/>
              <a:t> </a:t>
            </a:r>
            <a:r>
              <a:rPr lang="en-US" sz="5400" dirty="0" err="1"/>
              <a:t>akcw</a:t>
            </a:r>
            <a:r>
              <a:rPr lang="en-US" sz="5400" dirty="0"/>
              <a:t>;</a:t>
            </a:r>
            <a:r>
              <a:rPr lang="ar-EG" sz="5400" dirty="0"/>
              <a:t> </a:t>
            </a:r>
            <a:r>
              <a:rPr lang="en-US" sz="5400" dirty="0"/>
              <a:t> `</a:t>
            </a:r>
            <a:r>
              <a:rPr lang="en-US" sz="5400" dirty="0" err="1"/>
              <a:t>mmon</a:t>
            </a:r>
            <a:endParaRPr lang="en-US" sz="5400" dirty="0"/>
          </a:p>
        </p:txBody>
      </p:sp>
    </p:spTree>
    <p:extLst>
      <p:ext uri="{BB962C8B-B14F-4D97-AF65-F5344CB8AC3E}">
        <p14:creationId xmlns:p14="http://schemas.microsoft.com/office/powerpoint/2010/main" val="606551995"/>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
        <p:nvSpPr>
          <p:cNvPr id="2" name="Rectangle 1">
            <a:hlinkClick r:id="rId2" action="ppaction://hlinksldjump"/>
          </p:cNvPr>
          <p:cNvSpPr/>
          <p:nvPr/>
        </p:nvSpPr>
        <p:spPr>
          <a:xfrm>
            <a:off x="7078555" y="3934305"/>
            <a:ext cx="220124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مقدمة غورغوري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5476846"/>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الرب مع جميعكم</a:t>
            </a:r>
            <a:endParaRPr lang="en-US" sz="5400" dirty="0"/>
          </a:p>
        </p:txBody>
      </p:sp>
      <p:sp>
        <p:nvSpPr>
          <p:cNvPr id="4" name="Text Placeholder 3"/>
          <p:cNvSpPr>
            <a:spLocks noGrp="1"/>
          </p:cNvSpPr>
          <p:nvPr>
            <p:ph type="body" idx="1"/>
          </p:nvPr>
        </p:nvSpPr>
        <p:spPr/>
        <p:txBody>
          <a:bodyPr/>
          <a:lstStyle/>
          <a:p>
            <a:pPr rtl="0"/>
            <a:r>
              <a:rPr lang="ar-EG" sz="5400" dirty="0"/>
              <a:t>أوكيريوس ميطابانطون إيمون</a:t>
            </a:r>
          </a:p>
        </p:txBody>
      </p:sp>
      <p:sp>
        <p:nvSpPr>
          <p:cNvPr id="6" name="Text Placeholder 5"/>
          <p:cNvSpPr>
            <a:spLocks noGrp="1"/>
          </p:cNvSpPr>
          <p:nvPr>
            <p:ph type="body" sz="quarter" idx="3"/>
          </p:nvPr>
        </p:nvSpPr>
        <p:spPr/>
        <p:txBody>
          <a:bodyPr/>
          <a:lstStyle/>
          <a:p>
            <a:r>
              <a:rPr lang="pt-BR" sz="4000" dirty="0"/>
              <a:t>O kvrioc meta pantwn `vmwn</a:t>
            </a:r>
          </a:p>
        </p:txBody>
      </p:sp>
      <p:sp>
        <p:nvSpPr>
          <p:cNvPr id="5" name="Rectangle 4">
            <a:hlinkClick r:id="rId2" action="ppaction://hlinksldjump"/>
          </p:cNvPr>
          <p:cNvSpPr/>
          <p:nvPr/>
        </p:nvSpPr>
        <p:spPr>
          <a:xfrm>
            <a:off x="7059505" y="3946071"/>
            <a:ext cx="220124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مقدمة غورغوري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43005246"/>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ومع روحك أيضاً </a:t>
            </a:r>
            <a:endParaRPr lang="en-US" sz="5400" dirty="0"/>
          </a:p>
        </p:txBody>
      </p:sp>
      <p:sp>
        <p:nvSpPr>
          <p:cNvPr id="4" name="Text Placeholder 3"/>
          <p:cNvSpPr>
            <a:spLocks noGrp="1"/>
          </p:cNvSpPr>
          <p:nvPr>
            <p:ph type="body" idx="1"/>
          </p:nvPr>
        </p:nvSpPr>
        <p:spPr/>
        <p:txBody>
          <a:bodyPr/>
          <a:lstStyle/>
          <a:p>
            <a:r>
              <a:rPr lang="ar-EG" sz="4800" dirty="0"/>
              <a:t>كي مي طاطو إبنيفماتو سو</a:t>
            </a:r>
          </a:p>
        </p:txBody>
      </p:sp>
      <p:sp>
        <p:nvSpPr>
          <p:cNvPr id="5" name="Text Placeholder 4"/>
          <p:cNvSpPr>
            <a:spLocks noGrp="1"/>
          </p:cNvSpPr>
          <p:nvPr>
            <p:ph type="body" sz="quarter" idx="3"/>
          </p:nvPr>
        </p:nvSpPr>
        <p:spPr/>
        <p:txBody>
          <a:bodyPr/>
          <a:lstStyle/>
          <a:p>
            <a:r>
              <a:rPr lang="pt-BR" sz="5400" dirty="0"/>
              <a:t>Ke meta tou  `penumatoc cou</a:t>
            </a:r>
          </a:p>
        </p:txBody>
      </p:sp>
    </p:spTree>
    <p:extLst>
      <p:ext uri="{BB962C8B-B14F-4D97-AF65-F5344CB8AC3E}">
        <p14:creationId xmlns:p14="http://schemas.microsoft.com/office/powerpoint/2010/main" val="693709026"/>
      </p:ext>
    </p:extLst>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إرفعوا قلوبكم</a:t>
            </a:r>
            <a:endParaRPr lang="en-US" sz="5400" dirty="0"/>
          </a:p>
        </p:txBody>
      </p:sp>
      <p:sp>
        <p:nvSpPr>
          <p:cNvPr id="4" name="Text Placeholder 3"/>
          <p:cNvSpPr>
            <a:spLocks noGrp="1"/>
          </p:cNvSpPr>
          <p:nvPr>
            <p:ph type="body" idx="1"/>
          </p:nvPr>
        </p:nvSpPr>
        <p:spPr/>
        <p:txBody>
          <a:bodyPr/>
          <a:lstStyle/>
          <a:p>
            <a:r>
              <a:rPr lang="ar-EG" sz="5400" dirty="0"/>
              <a:t>آنو إيمون طاس كارذياس</a:t>
            </a:r>
          </a:p>
        </p:txBody>
      </p:sp>
      <p:sp>
        <p:nvSpPr>
          <p:cNvPr id="5" name="Text Placeholder 4"/>
          <p:cNvSpPr>
            <a:spLocks noGrp="1"/>
          </p:cNvSpPr>
          <p:nvPr>
            <p:ph type="body" sz="quarter" idx="3"/>
          </p:nvPr>
        </p:nvSpPr>
        <p:spPr/>
        <p:txBody>
          <a:bodyPr/>
          <a:lstStyle/>
          <a:p>
            <a:r>
              <a:rPr lang="en-US" sz="5400" dirty="0" err="1"/>
              <a:t>Anw</a:t>
            </a:r>
            <a:r>
              <a:rPr lang="en-US" sz="5400" dirty="0"/>
              <a:t> `</a:t>
            </a:r>
            <a:r>
              <a:rPr lang="en-US" sz="5400" dirty="0" err="1"/>
              <a:t>umwn</a:t>
            </a:r>
            <a:r>
              <a:rPr lang="en-US" sz="5400" dirty="0"/>
              <a:t> tac </a:t>
            </a:r>
            <a:r>
              <a:rPr lang="en-US" sz="5400" dirty="0" err="1"/>
              <a:t>kardiac</a:t>
            </a:r>
            <a:endParaRPr lang="en-US" sz="5400" dirty="0"/>
          </a:p>
        </p:txBody>
      </p:sp>
    </p:spTree>
    <p:extLst>
      <p:ext uri="{BB962C8B-B14F-4D97-AF65-F5344CB8AC3E}">
        <p14:creationId xmlns:p14="http://schemas.microsoft.com/office/powerpoint/2010/main" val="2471187217"/>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dirty="0"/>
              <a:t>هي عند الرب</a:t>
            </a:r>
            <a:endParaRPr lang="en-US" sz="6000" dirty="0"/>
          </a:p>
        </p:txBody>
      </p:sp>
      <p:sp>
        <p:nvSpPr>
          <p:cNvPr id="4" name="Text Placeholder 3"/>
          <p:cNvSpPr>
            <a:spLocks noGrp="1"/>
          </p:cNvSpPr>
          <p:nvPr>
            <p:ph type="body" idx="1"/>
          </p:nvPr>
        </p:nvSpPr>
        <p:spPr/>
        <p:txBody>
          <a:bodyPr/>
          <a:lstStyle/>
          <a:p>
            <a:r>
              <a:rPr lang="ar-EG" sz="4800" dirty="0"/>
              <a:t>إيخومين إبروس طون كيريون</a:t>
            </a:r>
          </a:p>
        </p:txBody>
      </p:sp>
      <p:sp>
        <p:nvSpPr>
          <p:cNvPr id="5" name="Text Placeholder 4"/>
          <p:cNvSpPr>
            <a:spLocks noGrp="1"/>
          </p:cNvSpPr>
          <p:nvPr>
            <p:ph type="body" sz="quarter" idx="3"/>
          </p:nvPr>
        </p:nvSpPr>
        <p:spPr/>
        <p:txBody>
          <a:bodyPr/>
          <a:lstStyle/>
          <a:p>
            <a:r>
              <a:rPr lang="en-US" sz="5400" dirty="0" err="1"/>
              <a:t>Exomen</a:t>
            </a:r>
            <a:r>
              <a:rPr lang="en-US" sz="5400" dirty="0"/>
              <a:t> `</a:t>
            </a:r>
            <a:r>
              <a:rPr lang="en-US" sz="5400" dirty="0" err="1"/>
              <a:t>proc</a:t>
            </a:r>
            <a:r>
              <a:rPr lang="en-US" sz="5400" dirty="0"/>
              <a:t> ton </a:t>
            </a:r>
            <a:r>
              <a:rPr lang="en-US" sz="5400" dirty="0" err="1"/>
              <a:t>Kurion</a:t>
            </a:r>
            <a:endParaRPr lang="en-US" sz="5400" dirty="0"/>
          </a:p>
        </p:txBody>
      </p:sp>
    </p:spTree>
    <p:extLst>
      <p:ext uri="{BB962C8B-B14F-4D97-AF65-F5344CB8AC3E}">
        <p14:creationId xmlns:p14="http://schemas.microsoft.com/office/powerpoint/2010/main" val="217888462"/>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600" dirty="0"/>
              <a:t>فلنشكر الرب </a:t>
            </a:r>
            <a:endParaRPr lang="en-US" sz="6600" dirty="0"/>
          </a:p>
        </p:txBody>
      </p:sp>
      <p:sp>
        <p:nvSpPr>
          <p:cNvPr id="4" name="Text Placeholder 3"/>
          <p:cNvSpPr>
            <a:spLocks noGrp="1"/>
          </p:cNvSpPr>
          <p:nvPr>
            <p:ph type="body" idx="1"/>
          </p:nvPr>
        </p:nvSpPr>
        <p:spPr/>
        <p:txBody>
          <a:bodyPr/>
          <a:lstStyle/>
          <a:p>
            <a:r>
              <a:rPr lang="ar-EG" sz="4800" dirty="0"/>
              <a:t>إيفخاريس تيسومين طوكيريو</a:t>
            </a:r>
          </a:p>
        </p:txBody>
      </p:sp>
      <p:sp>
        <p:nvSpPr>
          <p:cNvPr id="5" name="Text Placeholder 4"/>
          <p:cNvSpPr>
            <a:spLocks noGrp="1"/>
          </p:cNvSpPr>
          <p:nvPr>
            <p:ph type="body" sz="quarter" idx="3"/>
          </p:nvPr>
        </p:nvSpPr>
        <p:spPr/>
        <p:txBody>
          <a:bodyPr/>
          <a:lstStyle/>
          <a:p>
            <a:r>
              <a:rPr lang="en-US" sz="5400" dirty="0" err="1"/>
              <a:t>Euxaricthcwmen</a:t>
            </a:r>
            <a:r>
              <a:rPr lang="en-US" sz="5400" dirty="0"/>
              <a:t> </a:t>
            </a:r>
            <a:r>
              <a:rPr lang="en-US" sz="5400" dirty="0" err="1"/>
              <a:t>tw</a:t>
            </a:r>
            <a:r>
              <a:rPr lang="en-US" sz="5400" dirty="0"/>
              <a:t> </a:t>
            </a:r>
            <a:r>
              <a:rPr lang="en-US" sz="5400" dirty="0" err="1"/>
              <a:t>Kuri`w</a:t>
            </a:r>
            <a:endParaRPr lang="en-US" sz="5400" dirty="0"/>
          </a:p>
        </p:txBody>
      </p:sp>
    </p:spTree>
    <p:extLst>
      <p:ext uri="{BB962C8B-B14F-4D97-AF65-F5344CB8AC3E}">
        <p14:creationId xmlns:p14="http://schemas.microsoft.com/office/powerpoint/2010/main" val="1238847070"/>
      </p:ext>
    </p:extLst>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499751"/>
            <a:ext cx="9144000" cy="782371"/>
          </a:xfrm>
        </p:spPr>
        <p:txBody>
          <a:bodyPr>
            <a:normAutofit fontScale="90000"/>
          </a:bodyPr>
          <a:lstStyle/>
          <a:p>
            <a:r>
              <a:rPr lang="ar-EG" dirty="0"/>
              <a:t>محبة الله الآب ونعمة  الإبن الوحيد الجنس</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إى آغابي تو ثيؤو كيه باتروس : كيه إي خاريستوو مونوجينوس </a:t>
            </a:r>
          </a:p>
        </p:txBody>
      </p:sp>
      <p:sp>
        <p:nvSpPr>
          <p:cNvPr id="9" name="Text Placeholder 8"/>
          <p:cNvSpPr>
            <a:spLocks noGrp="1"/>
          </p:cNvSpPr>
          <p:nvPr>
            <p:ph type="body" sz="quarter" idx="3"/>
          </p:nvPr>
        </p:nvSpPr>
        <p:spPr>
          <a:xfrm>
            <a:off x="0" y="5205922"/>
            <a:ext cx="9144000" cy="682357"/>
          </a:xfrm>
        </p:spPr>
        <p:txBody>
          <a:bodyPr/>
          <a:lstStyle/>
          <a:p>
            <a:r>
              <a:rPr lang="en-US" sz="3200" dirty="0">
                <a:latin typeface="Avva_Shenouda" panose="020B0500000000000000" pitchFamily="34" charset="2"/>
              </a:rPr>
              <a:t># `ajap3 tov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Patroc</a:t>
            </a:r>
            <a:r>
              <a:rPr lang="en-US" sz="3200" dirty="0">
                <a:latin typeface="Avva_Shenouda" panose="020B0500000000000000" pitchFamily="34" charset="2"/>
              </a:rPr>
              <a:t> : </a:t>
            </a:r>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xarictov</a:t>
            </a:r>
            <a:r>
              <a:rPr lang="en-US" sz="3200" dirty="0">
                <a:latin typeface="Avva_Shenouda" panose="020B0500000000000000" pitchFamily="34" charset="2"/>
              </a:rPr>
              <a:t> </a:t>
            </a:r>
            <a:r>
              <a:rPr lang="en-US" sz="3200" dirty="0" err="1">
                <a:latin typeface="Avva_Shenouda" panose="020B0500000000000000" pitchFamily="34" charset="2"/>
              </a:rPr>
              <a:t>monojenovc</a:t>
            </a:r>
            <a:r>
              <a:rPr lang="en-US" sz="3200" dirty="0">
                <a:latin typeface="Avva_Shenouda" panose="020B0500000000000000" pitchFamily="34" charset="2"/>
              </a:rPr>
              <a:t> </a:t>
            </a:r>
          </a:p>
        </p:txBody>
      </p:sp>
    </p:spTree>
    <p:extLst>
      <p:ext uri="{BB962C8B-B14F-4D97-AF65-F5344CB8AC3E}">
        <p14:creationId xmlns:p14="http://schemas.microsoft.com/office/powerpoint/2010/main" val="98603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مارين هوس إيـروف : تين تشيسي إمبيف ران : تين أوو أونه ناف إيفول : جيه بيف ناي شوب شا إينيه.</a:t>
            </a:r>
          </a:p>
        </p:txBody>
      </p:sp>
      <p:sp>
        <p:nvSpPr>
          <p:cNvPr id="3" name="Text Placeholder 2"/>
          <p:cNvSpPr>
            <a:spLocks noGrp="1"/>
          </p:cNvSpPr>
          <p:nvPr>
            <p:ph type="body" sz="quarter" idx="11"/>
          </p:nvPr>
        </p:nvSpPr>
        <p:spPr/>
        <p:txBody>
          <a:bodyPr/>
          <a:lstStyle/>
          <a:p>
            <a:r>
              <a:rPr lang="ar-EG" dirty="0"/>
              <a:t>فلنسبحه : ونرفع اسمه : ونشكره لأن رحمته : كائنة إلي الأبد.</a:t>
            </a:r>
          </a:p>
        </p:txBody>
      </p:sp>
      <p:sp>
        <p:nvSpPr>
          <p:cNvPr id="4" name="Text Placeholder 3"/>
          <p:cNvSpPr>
            <a:spLocks noGrp="1"/>
          </p:cNvSpPr>
          <p:nvPr>
            <p:ph type="body" sz="quarter" idx="12"/>
          </p:nvPr>
        </p:nvSpPr>
        <p:spPr>
          <a:xfrm>
            <a:off x="0" y="4104167"/>
            <a:ext cx="9144000" cy="1387974"/>
          </a:xfrm>
        </p:spPr>
        <p:txBody>
          <a:bodyPr/>
          <a:lstStyle/>
          <a:p>
            <a:r>
              <a:rPr lang="en-US" sz="3600" dirty="0" err="1"/>
              <a:t>Marenhwc</a:t>
            </a:r>
            <a:r>
              <a:rPr lang="en-US" sz="3600" dirty="0"/>
              <a:t> `ero4 : </a:t>
            </a:r>
            <a:r>
              <a:rPr lang="en-US" sz="3600" dirty="0" err="1"/>
              <a:t>te`nsici</a:t>
            </a:r>
            <a:r>
              <a:rPr lang="en-US" sz="3600" dirty="0"/>
              <a:t> `mpe4ran : </a:t>
            </a:r>
            <a:r>
              <a:rPr lang="en-US" sz="3600" dirty="0" err="1"/>
              <a:t>tenovwnh</a:t>
            </a:r>
            <a:r>
              <a:rPr lang="en-US" sz="3600" dirty="0"/>
              <a:t> na4 `</a:t>
            </a:r>
            <a:r>
              <a:rPr lang="en-US" sz="3600" dirty="0" err="1"/>
              <a:t>ebol</a:t>
            </a:r>
            <a:r>
              <a:rPr lang="en-US" sz="3600" dirty="0"/>
              <a:t> : </a:t>
            </a:r>
            <a:r>
              <a:rPr lang="en-US" sz="3600" dirty="0" err="1"/>
              <a:t>ge</a:t>
            </a:r>
            <a:r>
              <a:rPr lang="en-US" sz="3600" dirty="0"/>
              <a:t> pe4nai 2op 2a `</a:t>
            </a:r>
            <a:r>
              <a:rPr lang="en-US" sz="3600" dirty="0" err="1"/>
              <a:t>eneh</a:t>
            </a:r>
            <a:r>
              <a:rPr lang="en-US" sz="3600" dirty="0"/>
              <a:t>.</a:t>
            </a:r>
          </a:p>
        </p:txBody>
      </p:sp>
    </p:spTree>
    <p:extLst>
      <p:ext uri="{BB962C8B-B14F-4D97-AF65-F5344CB8AC3E}">
        <p14:creationId xmlns:p14="http://schemas.microsoft.com/office/powerpoint/2010/main" val="40145959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إبشويـس نيمـون هو أوو نيـم نيوتـي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أيتها الأمطار مع الأنداء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nimovn</a:t>
            </a:r>
            <a:r>
              <a:rPr lang="en-US" dirty="0"/>
              <a:t> </a:t>
            </a:r>
            <a:r>
              <a:rPr lang="en-US" dirty="0" err="1"/>
              <a:t>hwov</a:t>
            </a:r>
            <a:r>
              <a:rPr lang="en-US" dirty="0"/>
              <a:t> </a:t>
            </a:r>
            <a:r>
              <a:rPr lang="en-US" dirty="0" err="1"/>
              <a:t>nem</a:t>
            </a:r>
            <a:r>
              <a:rPr lang="en-US" dirty="0"/>
              <a:t> niiw5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1801943159"/>
      </p:ext>
    </p:extLst>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478065"/>
            <a:ext cx="9144000" cy="782371"/>
          </a:xfrm>
        </p:spPr>
        <p:txBody>
          <a:bodyPr>
            <a:normAutofit fontScale="90000"/>
          </a:bodyPr>
          <a:lstStyle/>
          <a:p>
            <a:r>
              <a:rPr lang="ar-EG" dirty="0"/>
              <a:t>ربنا وإلهنا ومخلصنا يسوع المسيح </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إيوو كيريوو ذيه كيه ثيؤو كيه سوتيروس إيمون إيسو خريستوو </a:t>
            </a:r>
          </a:p>
        </p:txBody>
      </p:sp>
      <p:sp>
        <p:nvSpPr>
          <p:cNvPr id="9" name="Text Placeholder 8"/>
          <p:cNvSpPr>
            <a:spLocks noGrp="1"/>
          </p:cNvSpPr>
          <p:nvPr>
            <p:ph type="body" sz="quarter" idx="3"/>
          </p:nvPr>
        </p:nvSpPr>
        <p:spPr>
          <a:xfrm>
            <a:off x="0" y="5165186"/>
            <a:ext cx="9144000" cy="682357"/>
          </a:xfrm>
        </p:spPr>
        <p:txBody>
          <a:bodyPr vert="horz" lIns="91440" tIns="45720" rIns="91440" bIns="45720" rtlCol="0" anchor="b">
            <a:noAutofit/>
          </a:bodyPr>
          <a:lstStyle/>
          <a:p>
            <a:r>
              <a:rPr lang="en-US" sz="3200" dirty="0">
                <a:latin typeface="Avva_Shenouda" panose="020B0500000000000000" pitchFamily="34" charset="2"/>
              </a:rPr>
              <a:t>`</a:t>
            </a:r>
            <a:r>
              <a:rPr lang="en-US" sz="3200" dirty="0" err="1">
                <a:latin typeface="Avva_Shenouda" panose="020B0500000000000000" pitchFamily="34" charset="2"/>
              </a:rPr>
              <a:t>Viov</a:t>
            </a:r>
            <a:r>
              <a:rPr lang="en-US" sz="3200" dirty="0">
                <a:latin typeface="Avva_Shenouda" panose="020B0500000000000000" pitchFamily="34" charset="2"/>
              </a:rPr>
              <a:t> </a:t>
            </a:r>
            <a:r>
              <a:rPr lang="en-US" sz="3200" dirty="0" err="1">
                <a:latin typeface="Avva_Shenouda" panose="020B0500000000000000" pitchFamily="34" charset="2"/>
              </a:rPr>
              <a:t>Kvriov</a:t>
            </a:r>
            <a:r>
              <a:rPr lang="en-US" sz="3200" dirty="0">
                <a:latin typeface="Avva_Shenouda" panose="020B0500000000000000" pitchFamily="34" charset="2"/>
              </a:rPr>
              <a:t> de </a:t>
            </a:r>
            <a:r>
              <a:rPr lang="en-US" sz="3200" dirty="0" err="1">
                <a:latin typeface="Avva_Shenouda" panose="020B0500000000000000" pitchFamily="34" charset="2"/>
              </a:rPr>
              <a:t>ke</a:t>
            </a:r>
            <a:r>
              <a:rPr lang="en-US" sz="3200" dirty="0">
                <a:latin typeface="Avva_Shenouda" panose="020B0500000000000000" pitchFamily="34" charset="2"/>
              </a:rPr>
              <a:t>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Cwt3roc `3mwn I3cov `</a:t>
            </a:r>
            <a:r>
              <a:rPr lang="en-US" sz="3200" dirty="0" err="1">
                <a:latin typeface="Avva_Shenouda" panose="020B0500000000000000" pitchFamily="34" charset="2"/>
              </a:rPr>
              <a:t>Xrictov</a:t>
            </a:r>
            <a:endParaRPr lang="en-US" sz="3200" dirty="0">
              <a:latin typeface="Avva_Shenouda" panose="020B0500000000000000" pitchFamily="34" charset="2"/>
            </a:endParaRPr>
          </a:p>
        </p:txBody>
      </p:sp>
    </p:spTree>
    <p:extLst>
      <p:ext uri="{BB962C8B-B14F-4D97-AF65-F5344CB8AC3E}">
        <p14:creationId xmlns:p14="http://schemas.microsoft.com/office/powerpoint/2010/main" val="3477667213"/>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ar-EG" dirty="0"/>
              <a:t>وشركة وموهبة الروح القدس</a:t>
            </a:r>
          </a:p>
        </p:txBody>
      </p:sp>
      <p:sp>
        <p:nvSpPr>
          <p:cNvPr id="8" name="Text Placeholder 7"/>
          <p:cNvSpPr>
            <a:spLocks noGrp="1"/>
          </p:cNvSpPr>
          <p:nvPr>
            <p:ph type="body" idx="1"/>
          </p:nvPr>
        </p:nvSpPr>
        <p:spPr/>
        <p:txBody>
          <a:bodyPr/>
          <a:lstStyle/>
          <a:p>
            <a:r>
              <a:rPr lang="ar-EG" sz="4400" dirty="0"/>
              <a:t>كيه إي كينونيا كيه إي ذوريآ تو أجيو إبنيفما طوس </a:t>
            </a:r>
          </a:p>
        </p:txBody>
      </p:sp>
      <p:sp>
        <p:nvSpPr>
          <p:cNvPr id="9" name="Text Placeholder 8"/>
          <p:cNvSpPr>
            <a:spLocks noGrp="1"/>
          </p:cNvSpPr>
          <p:nvPr>
            <p:ph type="body" sz="quarter" idx="3"/>
          </p:nvPr>
        </p:nvSpPr>
        <p:spPr>
          <a:xfrm>
            <a:off x="0" y="5412836"/>
            <a:ext cx="9144000" cy="682357"/>
          </a:xfrm>
        </p:spPr>
        <p:txBody>
          <a:bodyPr vert="horz" lIns="91440" tIns="45720" rIns="91440" bIns="45720" rtlCol="0" anchor="b">
            <a:noAutofit/>
          </a:bodyPr>
          <a:lstStyle/>
          <a:p>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koinwni`a</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`3dwre`a tov `</a:t>
            </a:r>
            <a:r>
              <a:rPr lang="en-US" sz="3200" dirty="0" err="1">
                <a:latin typeface="Avva_Shenouda" panose="020B0500000000000000" pitchFamily="34" charset="2"/>
              </a:rPr>
              <a:t>ajiov</a:t>
            </a:r>
            <a:r>
              <a:rPr lang="en-US" sz="3200" dirty="0">
                <a:latin typeface="Avva_Shenouda" panose="020B0500000000000000" pitchFamily="34" charset="2"/>
              </a:rPr>
              <a:t> `</a:t>
            </a:r>
            <a:r>
              <a:rPr lang="en-US" sz="3200" dirty="0" err="1">
                <a:latin typeface="Avva_Shenouda" panose="020B0500000000000000" pitchFamily="34" charset="2"/>
              </a:rPr>
              <a:t>pnevmatoc</a:t>
            </a:r>
            <a:endParaRPr lang="en-US" sz="3200" dirty="0">
              <a:latin typeface="Avva_Shenouda" panose="020B0500000000000000" pitchFamily="34" charset="2"/>
            </a:endParaRPr>
          </a:p>
        </p:txBody>
      </p:sp>
    </p:spTree>
    <p:extLst>
      <p:ext uri="{BB962C8B-B14F-4D97-AF65-F5344CB8AC3E}">
        <p14:creationId xmlns:p14="http://schemas.microsoft.com/office/powerpoint/2010/main" val="4016066313"/>
      </p:ext>
    </p:extLst>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pPr rtl="0"/>
            <a:r>
              <a:rPr lang="ar-EG" sz="6000" dirty="0"/>
              <a:t>تكون مع جميعكم </a:t>
            </a:r>
          </a:p>
        </p:txBody>
      </p:sp>
      <p:sp>
        <p:nvSpPr>
          <p:cNvPr id="8" name="Text Placeholder 7"/>
          <p:cNvSpPr>
            <a:spLocks noGrp="1"/>
          </p:cNvSpPr>
          <p:nvPr>
            <p:ph type="body" idx="1"/>
          </p:nvPr>
        </p:nvSpPr>
        <p:spPr/>
        <p:txBody>
          <a:bodyPr/>
          <a:lstStyle/>
          <a:p>
            <a:r>
              <a:rPr lang="ar-EG" sz="5400" dirty="0"/>
              <a:t>إى إي ميطا باندون إيمون </a:t>
            </a:r>
          </a:p>
        </p:txBody>
      </p:sp>
      <p:sp>
        <p:nvSpPr>
          <p:cNvPr id="9" name="Text Placeholder 8"/>
          <p:cNvSpPr>
            <a:spLocks noGrp="1"/>
          </p:cNvSpPr>
          <p:nvPr>
            <p:ph type="body" sz="quarter" idx="3"/>
          </p:nvPr>
        </p:nvSpPr>
        <p:spPr>
          <a:xfrm>
            <a:off x="0" y="5241386"/>
            <a:ext cx="9144000" cy="682357"/>
          </a:xfrm>
        </p:spPr>
        <p:txBody>
          <a:bodyPr vert="horz" lIns="91440" tIns="45720" rIns="91440" bIns="45720" rtlCol="0" anchor="b">
            <a:noAutofit/>
          </a:bodyPr>
          <a:lstStyle/>
          <a:p>
            <a:r>
              <a:rPr lang="en-US" sz="3200" dirty="0">
                <a:latin typeface="Avva_Shenouda" panose="020B0500000000000000" pitchFamily="34" charset="2"/>
              </a:rPr>
              <a:t>i`3 meta </a:t>
            </a:r>
            <a:r>
              <a:rPr lang="en-US" sz="3200" dirty="0" err="1">
                <a:latin typeface="Avva_Shenouda" panose="020B0500000000000000" pitchFamily="34" charset="2"/>
              </a:rPr>
              <a:t>pantwn</a:t>
            </a:r>
            <a:r>
              <a:rPr lang="en-US" sz="3200" dirty="0">
                <a:latin typeface="Avva_Shenouda" panose="020B0500000000000000" pitchFamily="34" charset="2"/>
              </a:rPr>
              <a:t> `</a:t>
            </a:r>
            <a:r>
              <a:rPr lang="en-US" sz="3200" dirty="0" err="1">
                <a:latin typeface="Avva_Shenouda" panose="020B0500000000000000" pitchFamily="34" charset="2"/>
              </a:rPr>
              <a:t>vmwn</a:t>
            </a:r>
            <a:endParaRPr lang="en-US" sz="3200" dirty="0">
              <a:latin typeface="Avva_Shenouda" panose="020B0500000000000000" pitchFamily="34" charset="2"/>
            </a:endParaRPr>
          </a:p>
        </p:txBody>
      </p:sp>
    </p:spTree>
    <p:extLst>
      <p:ext uri="{BB962C8B-B14F-4D97-AF65-F5344CB8AC3E}">
        <p14:creationId xmlns:p14="http://schemas.microsoft.com/office/powerpoint/2010/main" val="208774129"/>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مستحق وعادل</a:t>
            </a:r>
            <a:endParaRPr lang="en-US" sz="5400" dirty="0"/>
          </a:p>
        </p:txBody>
      </p:sp>
      <p:sp>
        <p:nvSpPr>
          <p:cNvPr id="4" name="Text Placeholder 3"/>
          <p:cNvSpPr>
            <a:spLocks noGrp="1"/>
          </p:cNvSpPr>
          <p:nvPr>
            <p:ph type="body" idx="1"/>
          </p:nvPr>
        </p:nvSpPr>
        <p:spPr/>
        <p:txBody>
          <a:bodyPr/>
          <a:lstStyle/>
          <a:p>
            <a:r>
              <a:rPr lang="ar-EG" sz="4400" dirty="0"/>
              <a:t>أكسيون كي ذي كيئون</a:t>
            </a:r>
          </a:p>
        </p:txBody>
      </p:sp>
      <p:sp>
        <p:nvSpPr>
          <p:cNvPr id="5" name="Text Placeholder 4"/>
          <p:cNvSpPr>
            <a:spLocks noGrp="1"/>
          </p:cNvSpPr>
          <p:nvPr>
            <p:ph type="body" sz="quarter" idx="3"/>
          </p:nvPr>
        </p:nvSpPr>
        <p:spPr/>
        <p:txBody>
          <a:bodyPr/>
          <a:lstStyle/>
          <a:p>
            <a:r>
              <a:rPr lang="en-US" sz="5400" dirty="0"/>
              <a:t>A[ion </a:t>
            </a:r>
            <a:r>
              <a:rPr lang="en-US" sz="5400" dirty="0" err="1"/>
              <a:t>ke</a:t>
            </a:r>
            <a:r>
              <a:rPr lang="en-US" sz="5400" dirty="0"/>
              <a:t> </a:t>
            </a:r>
            <a:r>
              <a:rPr lang="en-US" sz="5400" dirty="0" err="1"/>
              <a:t>dikeon</a:t>
            </a:r>
            <a:endParaRPr lang="en-US" sz="5400" dirty="0"/>
          </a:p>
        </p:txBody>
      </p:sp>
    </p:spTree>
    <p:extLst>
      <p:ext uri="{BB962C8B-B14F-4D97-AF65-F5344CB8AC3E}">
        <p14:creationId xmlns:p14="http://schemas.microsoft.com/office/powerpoint/2010/main" val="4141330873"/>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مستحق وعادل  مستحق وعادل </a:t>
            </a:r>
            <a:endParaRPr lang="en-US" sz="4800" dirty="0"/>
          </a:p>
        </p:txBody>
      </p:sp>
      <p:sp>
        <p:nvSpPr>
          <p:cNvPr id="10" name="Text Placeholder 9"/>
          <p:cNvSpPr>
            <a:spLocks noGrp="1"/>
          </p:cNvSpPr>
          <p:nvPr>
            <p:ph type="body" idx="1"/>
          </p:nvPr>
        </p:nvSpPr>
        <p:spPr/>
        <p:txBody>
          <a:bodyPr/>
          <a:lstStyle/>
          <a:p>
            <a:r>
              <a:rPr lang="ar-EG" sz="4800" dirty="0"/>
              <a:t>أكسيون كي ذي كيئون أكسيون كي ذي كيئون</a:t>
            </a:r>
          </a:p>
        </p:txBody>
      </p:sp>
      <p:sp>
        <p:nvSpPr>
          <p:cNvPr id="11" name="Text Placeholder 10"/>
          <p:cNvSpPr>
            <a:spLocks noGrp="1"/>
          </p:cNvSpPr>
          <p:nvPr>
            <p:ph type="body" sz="quarter" idx="3"/>
          </p:nvPr>
        </p:nvSpPr>
        <p:spPr/>
        <p:txBody>
          <a:bodyPr/>
          <a:lstStyle/>
          <a:p>
            <a:r>
              <a:rPr lang="en-US" sz="4800" dirty="0"/>
              <a:t>A[ion </a:t>
            </a:r>
            <a:r>
              <a:rPr lang="en-US" sz="4800" dirty="0" err="1"/>
              <a:t>ke</a:t>
            </a:r>
            <a:r>
              <a:rPr lang="en-US" sz="4800" dirty="0"/>
              <a:t> </a:t>
            </a:r>
            <a:r>
              <a:rPr lang="en-US" sz="4800" dirty="0" err="1"/>
              <a:t>dikeon</a:t>
            </a:r>
            <a:r>
              <a:rPr lang="en-US" sz="4800" dirty="0"/>
              <a:t>&gt; a[ion </a:t>
            </a:r>
            <a:r>
              <a:rPr lang="en-US" sz="4800" dirty="0" err="1"/>
              <a:t>ke</a:t>
            </a:r>
            <a:r>
              <a:rPr lang="en-US" sz="4800" dirty="0"/>
              <a:t> </a:t>
            </a:r>
            <a:r>
              <a:rPr lang="en-US" sz="4800" dirty="0" err="1"/>
              <a:t>dikeon</a:t>
            </a:r>
            <a:endParaRPr lang="en-US" sz="4800" dirty="0"/>
          </a:p>
        </p:txBody>
      </p:sp>
    </p:spTree>
    <p:extLst>
      <p:ext uri="{BB962C8B-B14F-4D97-AF65-F5344CB8AC3E}">
        <p14:creationId xmlns:p14="http://schemas.microsoft.com/office/powerpoint/2010/main" val="1897038833"/>
      </p:ext>
    </p:extLst>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لأنه حقاً بالحقيقة مستحق وعادل </a:t>
            </a:r>
            <a:endParaRPr lang="en-US" sz="4800" dirty="0"/>
          </a:p>
        </p:txBody>
      </p:sp>
      <p:sp>
        <p:nvSpPr>
          <p:cNvPr id="10" name="Text Placeholder 9"/>
          <p:cNvSpPr>
            <a:spLocks noGrp="1"/>
          </p:cNvSpPr>
          <p:nvPr>
            <p:ph type="body" idx="1"/>
          </p:nvPr>
        </p:nvSpPr>
        <p:spPr/>
        <p:txBody>
          <a:bodyPr/>
          <a:lstStyle/>
          <a:p>
            <a:r>
              <a:rPr lang="ar-EG" sz="4400" dirty="0"/>
              <a:t>آليثوس غارخين اوميثمي أكسيون</a:t>
            </a:r>
            <a:r>
              <a:rPr lang="en-US" sz="4400" dirty="0"/>
              <a:t> </a:t>
            </a:r>
            <a:r>
              <a:rPr lang="ar-EG" sz="4400" dirty="0"/>
              <a:t>كي ذي كيئون</a:t>
            </a:r>
          </a:p>
        </p:txBody>
      </p:sp>
      <p:sp>
        <p:nvSpPr>
          <p:cNvPr id="11" name="Text Placeholder 10"/>
          <p:cNvSpPr>
            <a:spLocks noGrp="1"/>
          </p:cNvSpPr>
          <p:nvPr>
            <p:ph type="body" sz="quarter" idx="3"/>
          </p:nvPr>
        </p:nvSpPr>
        <p:spPr/>
        <p:txBody>
          <a:bodyPr/>
          <a:lstStyle/>
          <a:p>
            <a:r>
              <a:rPr lang="en-US" sz="4400" dirty="0"/>
              <a:t>`</a:t>
            </a:r>
            <a:r>
              <a:rPr lang="en-US" sz="4400" dirty="0" err="1"/>
              <a:t>alhqwc</a:t>
            </a:r>
            <a:r>
              <a:rPr lang="en-US" sz="4400" dirty="0"/>
              <a:t> gar '</a:t>
            </a:r>
            <a:r>
              <a:rPr lang="en-US" sz="4400" dirty="0" err="1"/>
              <a:t>en</a:t>
            </a:r>
            <a:r>
              <a:rPr lang="en-US" sz="4400" dirty="0"/>
              <a:t> </a:t>
            </a:r>
            <a:r>
              <a:rPr lang="en-US" sz="4400" dirty="0" err="1"/>
              <a:t>oumeqmhi</a:t>
            </a:r>
            <a:r>
              <a:rPr lang="en-US" sz="4400" dirty="0"/>
              <a:t>&gt; a[ion </a:t>
            </a:r>
            <a:r>
              <a:rPr lang="en-US" sz="4400" dirty="0" err="1"/>
              <a:t>ke</a:t>
            </a:r>
            <a:r>
              <a:rPr lang="en-US" sz="4400" dirty="0"/>
              <a:t> </a:t>
            </a:r>
            <a:r>
              <a:rPr lang="en-US" sz="4400" dirty="0" err="1"/>
              <a:t>dikeon</a:t>
            </a:r>
            <a:endParaRPr lang="en-US" sz="4400" dirty="0"/>
          </a:p>
        </p:txBody>
      </p:sp>
    </p:spTree>
    <p:extLst>
      <p:ext uri="{BB962C8B-B14F-4D97-AF65-F5344CB8AC3E}">
        <p14:creationId xmlns:p14="http://schemas.microsoft.com/office/powerpoint/2010/main" val="1449945231"/>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الكائن السيد الرب إله الحق </a:t>
            </a:r>
            <a:endParaRPr lang="en-US" sz="5400" dirty="0"/>
          </a:p>
        </p:txBody>
      </p:sp>
      <p:sp>
        <p:nvSpPr>
          <p:cNvPr id="10" name="Text Placeholder 9"/>
          <p:cNvSpPr>
            <a:spLocks noGrp="1"/>
          </p:cNvSpPr>
          <p:nvPr>
            <p:ph type="body" idx="1"/>
          </p:nvPr>
        </p:nvSpPr>
        <p:spPr/>
        <p:txBody>
          <a:bodyPr/>
          <a:lstStyle/>
          <a:p>
            <a:r>
              <a:rPr lang="ar-EG" sz="4400" dirty="0"/>
              <a:t>فيئتشوب إننيب إبشويس إفنوتي إنتي تي ميثمي </a:t>
            </a:r>
          </a:p>
        </p:txBody>
      </p:sp>
      <p:sp>
        <p:nvSpPr>
          <p:cNvPr id="11" name="Text Placeholder 10"/>
          <p:cNvSpPr>
            <a:spLocks noGrp="1"/>
          </p:cNvSpPr>
          <p:nvPr>
            <p:ph type="body" sz="quarter" idx="3"/>
          </p:nvPr>
        </p:nvSpPr>
        <p:spPr/>
        <p:txBody>
          <a:bodyPr/>
          <a:lstStyle/>
          <a:p>
            <a:r>
              <a:rPr lang="nl-NL" sz="4800" dirty="0"/>
              <a:t>Vhet]op  `vnhb ~P_ V; `nte ;meqmhi</a:t>
            </a:r>
          </a:p>
        </p:txBody>
      </p:sp>
    </p:spTree>
    <p:extLst>
      <p:ext uri="{BB962C8B-B14F-4D97-AF65-F5344CB8AC3E}">
        <p14:creationId xmlns:p14="http://schemas.microsoft.com/office/powerpoint/2010/main" val="3751354728"/>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الكائن قبل الدهور</a:t>
            </a:r>
            <a:endParaRPr lang="en-US" sz="5400" dirty="0"/>
          </a:p>
        </p:txBody>
      </p:sp>
      <p:sp>
        <p:nvSpPr>
          <p:cNvPr id="10" name="Text Placeholder 9"/>
          <p:cNvSpPr>
            <a:spLocks noGrp="1"/>
          </p:cNvSpPr>
          <p:nvPr>
            <p:ph type="body" idx="1"/>
          </p:nvPr>
        </p:nvSpPr>
        <p:spPr/>
        <p:txBody>
          <a:bodyPr/>
          <a:lstStyle/>
          <a:p>
            <a:r>
              <a:rPr lang="ar-EG" sz="5400" dirty="0"/>
              <a:t>فيئتشوب خاجوؤو إن ني إبنيه</a:t>
            </a:r>
          </a:p>
        </p:txBody>
      </p:sp>
      <p:sp>
        <p:nvSpPr>
          <p:cNvPr id="11" name="Text Placeholder 10"/>
          <p:cNvSpPr>
            <a:spLocks noGrp="1"/>
          </p:cNvSpPr>
          <p:nvPr>
            <p:ph type="body" sz="quarter" idx="3"/>
          </p:nvPr>
        </p:nvSpPr>
        <p:spPr/>
        <p:txBody>
          <a:bodyPr/>
          <a:lstStyle/>
          <a:p>
            <a:r>
              <a:rPr lang="en-US" sz="5400" dirty="0" err="1"/>
              <a:t>Vhet</a:t>
            </a:r>
            <a:r>
              <a:rPr lang="en-US" sz="5400" dirty="0"/>
              <a:t>]op '</a:t>
            </a:r>
            <a:r>
              <a:rPr lang="en-US" sz="5400" dirty="0" err="1"/>
              <a:t>ajwou</a:t>
            </a:r>
            <a:r>
              <a:rPr lang="en-US" sz="5400" dirty="0"/>
              <a:t>  `</a:t>
            </a:r>
            <a:r>
              <a:rPr lang="en-US" sz="5400" dirty="0" err="1"/>
              <a:t>nni`ene</a:t>
            </a:r>
            <a:r>
              <a:rPr lang="en-US" sz="5400" dirty="0"/>
              <a:t>\</a:t>
            </a:r>
          </a:p>
        </p:txBody>
      </p:sp>
    </p:spTree>
    <p:extLst>
      <p:ext uri="{BB962C8B-B14F-4D97-AF65-F5344CB8AC3E}">
        <p14:creationId xmlns:p14="http://schemas.microsoft.com/office/powerpoint/2010/main" val="1228460592"/>
      </p:ext>
    </p:extLst>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والمالك إلى الأبد</a:t>
            </a:r>
            <a:endParaRPr lang="en-US" sz="6000" dirty="0"/>
          </a:p>
        </p:txBody>
      </p:sp>
      <p:sp>
        <p:nvSpPr>
          <p:cNvPr id="10" name="Text Placeholder 9"/>
          <p:cNvSpPr>
            <a:spLocks noGrp="1"/>
          </p:cNvSpPr>
          <p:nvPr>
            <p:ph type="body" idx="1"/>
          </p:nvPr>
        </p:nvSpPr>
        <p:spPr/>
        <p:txBody>
          <a:bodyPr/>
          <a:lstStyle/>
          <a:p>
            <a:r>
              <a:rPr lang="ar-EG" sz="5400" dirty="0"/>
              <a:t>أووه إت أوى إن أورو شا إينيه</a:t>
            </a:r>
          </a:p>
        </p:txBody>
      </p:sp>
      <p:sp>
        <p:nvSpPr>
          <p:cNvPr id="11" name="Text Placeholder 10"/>
          <p:cNvSpPr>
            <a:spLocks noGrp="1"/>
          </p:cNvSpPr>
          <p:nvPr>
            <p:ph type="body" sz="quarter" idx="3"/>
          </p:nvPr>
        </p:nvSpPr>
        <p:spPr/>
        <p:txBody>
          <a:bodyPr/>
          <a:lstStyle/>
          <a:p>
            <a:r>
              <a:rPr lang="pt-BR" sz="5400" dirty="0"/>
              <a:t>ouo\ etoi `nouro ]a `ene\</a:t>
            </a:r>
          </a:p>
        </p:txBody>
      </p:sp>
    </p:spTree>
    <p:extLst>
      <p:ext uri="{BB962C8B-B14F-4D97-AF65-F5344CB8AC3E}">
        <p14:creationId xmlns:p14="http://schemas.microsoft.com/office/powerpoint/2010/main" val="1685051852"/>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30415"/>
            <a:ext cx="9144000" cy="782371"/>
          </a:xfrm>
        </p:spPr>
        <p:txBody>
          <a:bodyPr>
            <a:normAutofit/>
          </a:bodyPr>
          <a:lstStyle/>
          <a:p>
            <a:r>
              <a:rPr lang="ar-EG" dirty="0"/>
              <a:t>الساكن في الاعالي والناظر إلى المتواضعين </a:t>
            </a:r>
            <a:endParaRPr lang="en-US" dirty="0"/>
          </a:p>
        </p:txBody>
      </p:sp>
      <p:sp>
        <p:nvSpPr>
          <p:cNvPr id="10" name="Text Placeholder 9"/>
          <p:cNvSpPr>
            <a:spLocks noGrp="1"/>
          </p:cNvSpPr>
          <p:nvPr>
            <p:ph type="body" idx="1"/>
          </p:nvPr>
        </p:nvSpPr>
        <p:spPr>
          <a:xfrm>
            <a:off x="0" y="6068157"/>
            <a:ext cx="9143999" cy="808893"/>
          </a:xfrm>
        </p:spPr>
        <p:txBody>
          <a:bodyPr/>
          <a:lstStyle/>
          <a:p>
            <a:r>
              <a:rPr lang="ar-EG" dirty="0"/>
              <a:t>فيئتشوب خين ني إتتشوسي أووه إت جوشت إيجين نيئتثيفيوت </a:t>
            </a:r>
          </a:p>
        </p:txBody>
      </p:sp>
      <p:sp>
        <p:nvSpPr>
          <p:cNvPr id="11" name="Text Placeholder 10"/>
          <p:cNvSpPr>
            <a:spLocks noGrp="1"/>
          </p:cNvSpPr>
          <p:nvPr>
            <p:ph type="body" sz="quarter" idx="3"/>
          </p:nvPr>
        </p:nvSpPr>
        <p:spPr>
          <a:xfrm>
            <a:off x="0" y="5355686"/>
            <a:ext cx="9144000" cy="682357"/>
          </a:xfrm>
        </p:spPr>
        <p:txBody>
          <a:bodyPr/>
          <a:lstStyle/>
          <a:p>
            <a:r>
              <a:rPr lang="en-US" sz="4000" dirty="0" err="1"/>
              <a:t>Vhet</a:t>
            </a:r>
            <a:r>
              <a:rPr lang="en-US" sz="4000" dirty="0"/>
              <a:t>]op '</a:t>
            </a:r>
            <a:r>
              <a:rPr lang="en-US" sz="4000" dirty="0" err="1"/>
              <a:t>en</a:t>
            </a:r>
            <a:r>
              <a:rPr lang="en-US" sz="4000" dirty="0"/>
              <a:t> </a:t>
            </a:r>
            <a:r>
              <a:rPr lang="en-US" sz="4000" dirty="0" err="1"/>
              <a:t>nhetsoci</a:t>
            </a:r>
            <a:r>
              <a:rPr lang="en-US" sz="4000" dirty="0"/>
              <a:t>&gt; </a:t>
            </a:r>
            <a:r>
              <a:rPr lang="en-US" sz="4000" dirty="0" err="1"/>
              <a:t>ouo</a:t>
            </a:r>
            <a:r>
              <a:rPr lang="en-US" sz="4000" dirty="0"/>
              <a:t>\ </a:t>
            </a:r>
            <a:r>
              <a:rPr lang="en-US" sz="4000" dirty="0" err="1"/>
              <a:t>etjou</a:t>
            </a:r>
            <a:r>
              <a:rPr lang="en-US" sz="4000" dirty="0"/>
              <a:t>]t `</a:t>
            </a:r>
            <a:r>
              <a:rPr lang="en-US" sz="4000" dirty="0" err="1"/>
              <a:t>ejen</a:t>
            </a:r>
            <a:r>
              <a:rPr lang="en-US" sz="4000" dirty="0"/>
              <a:t> </a:t>
            </a:r>
            <a:r>
              <a:rPr lang="en-US" sz="4000" dirty="0" err="1"/>
              <a:t>nhetqebi`hout</a:t>
            </a:r>
            <a:endParaRPr lang="en-US" sz="4000" dirty="0"/>
          </a:p>
        </p:txBody>
      </p:sp>
    </p:spTree>
    <p:extLst>
      <p:ext uri="{BB962C8B-B14F-4D97-AF65-F5344CB8AC3E}">
        <p14:creationId xmlns:p14="http://schemas.microsoft.com/office/powerpoint/2010/main" val="19223332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تشيبـي نيم ني ثيّـو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أيتها السحب والرياح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nis3pi </a:t>
            </a:r>
            <a:r>
              <a:rPr lang="en-US" dirty="0" err="1"/>
              <a:t>nem</a:t>
            </a:r>
            <a:r>
              <a:rPr lang="en-US" dirty="0"/>
              <a:t> ni03ov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445014448"/>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خلق السماء والأرض </a:t>
            </a:r>
            <a:endParaRPr lang="en-US" sz="5400" dirty="0"/>
          </a:p>
        </p:txBody>
      </p:sp>
      <p:sp>
        <p:nvSpPr>
          <p:cNvPr id="10" name="Text Placeholder 9"/>
          <p:cNvSpPr>
            <a:spLocks noGrp="1"/>
          </p:cNvSpPr>
          <p:nvPr>
            <p:ph type="body" idx="1"/>
          </p:nvPr>
        </p:nvSpPr>
        <p:spPr/>
        <p:txBody>
          <a:bodyPr/>
          <a:lstStyle/>
          <a:p>
            <a:r>
              <a:rPr lang="ar-EG" sz="4800" dirty="0"/>
              <a:t>فيئيتاف ثاميو إن إتفي نيم إبكاهي نيم إفيوم</a:t>
            </a:r>
          </a:p>
        </p:txBody>
      </p:sp>
      <p:sp>
        <p:nvSpPr>
          <p:cNvPr id="11" name="Text Placeholder 10"/>
          <p:cNvSpPr>
            <a:spLocks noGrp="1"/>
          </p:cNvSpPr>
          <p:nvPr>
            <p:ph type="body" sz="quarter" idx="3"/>
          </p:nvPr>
        </p:nvSpPr>
        <p:spPr/>
        <p:txBody>
          <a:bodyPr/>
          <a:lstStyle/>
          <a:p>
            <a:r>
              <a:rPr lang="pt-BR" sz="4400" dirty="0"/>
              <a:t>Vh`etafqami`o  `n`tve nem `pka\i nem `viom</a:t>
            </a:r>
          </a:p>
        </p:txBody>
      </p:sp>
    </p:spTree>
    <p:extLst>
      <p:ext uri="{BB962C8B-B14F-4D97-AF65-F5344CB8AC3E}">
        <p14:creationId xmlns:p14="http://schemas.microsoft.com/office/powerpoint/2010/main" val="3076215118"/>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والبحر وكل ما فيها</a:t>
            </a:r>
            <a:endParaRPr lang="en-US" sz="5400" dirty="0"/>
          </a:p>
        </p:txBody>
      </p:sp>
      <p:sp>
        <p:nvSpPr>
          <p:cNvPr id="10" name="Text Placeholder 9"/>
          <p:cNvSpPr>
            <a:spLocks noGrp="1"/>
          </p:cNvSpPr>
          <p:nvPr>
            <p:ph type="body" idx="1"/>
          </p:nvPr>
        </p:nvSpPr>
        <p:spPr/>
        <p:txBody>
          <a:bodyPr/>
          <a:lstStyle/>
          <a:p>
            <a:r>
              <a:rPr lang="ar-EG" sz="4800" dirty="0"/>
              <a:t>نيم نيئتي إنخيتو تيرو</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nh`ete</a:t>
            </a:r>
            <a:r>
              <a:rPr lang="en-US" sz="4800" dirty="0"/>
              <a:t>  `</a:t>
            </a:r>
            <a:r>
              <a:rPr lang="en-US" sz="4800" dirty="0" err="1"/>
              <a:t>n'htou</a:t>
            </a:r>
            <a:r>
              <a:rPr lang="en-US" sz="4800" dirty="0"/>
              <a:t> </a:t>
            </a:r>
            <a:r>
              <a:rPr lang="en-US" sz="4800" dirty="0" err="1"/>
              <a:t>throu</a:t>
            </a:r>
            <a:endParaRPr lang="en-US" sz="4800" dirty="0"/>
          </a:p>
        </p:txBody>
      </p:sp>
    </p:spTree>
    <p:extLst>
      <p:ext uri="{BB962C8B-B14F-4D97-AF65-F5344CB8AC3E}">
        <p14:creationId xmlns:p14="http://schemas.microsoft.com/office/powerpoint/2010/main" val="334122166"/>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أبو ربنا و إلهنا ومخلصنا </a:t>
            </a:r>
            <a:endParaRPr lang="en-US" sz="5400" dirty="0"/>
          </a:p>
        </p:txBody>
      </p:sp>
      <p:sp>
        <p:nvSpPr>
          <p:cNvPr id="10" name="Text Placeholder 9"/>
          <p:cNvSpPr>
            <a:spLocks noGrp="1"/>
          </p:cNvSpPr>
          <p:nvPr>
            <p:ph type="body" idx="1"/>
          </p:nvPr>
        </p:nvSpPr>
        <p:spPr/>
        <p:txBody>
          <a:bodyPr/>
          <a:lstStyle/>
          <a:p>
            <a:r>
              <a:rPr lang="ar-EG" sz="4400" dirty="0"/>
              <a:t>إفيوت إمبين شويس أووه بيننوتي أووه بين سوتير </a:t>
            </a:r>
          </a:p>
        </p:txBody>
      </p:sp>
      <p:sp>
        <p:nvSpPr>
          <p:cNvPr id="11" name="Text Placeholder 10"/>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extLst>
      <p:ext uri="{BB962C8B-B14F-4D97-AF65-F5344CB8AC3E}">
        <p14:creationId xmlns:p14="http://schemas.microsoft.com/office/powerpoint/2010/main" val="861138334"/>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SA" sz="6000" dirty="0"/>
              <a:t>يسوع المسيح </a:t>
            </a:r>
            <a:endParaRPr lang="en-US" sz="6000" dirty="0"/>
          </a:p>
        </p:txBody>
      </p:sp>
      <p:sp>
        <p:nvSpPr>
          <p:cNvPr id="10" name="Text Placeholder 9"/>
          <p:cNvSpPr>
            <a:spLocks noGrp="1"/>
          </p:cNvSpPr>
          <p:nvPr>
            <p:ph type="body" idx="1"/>
          </p:nvPr>
        </p:nvSpPr>
        <p:spPr/>
        <p:txBody>
          <a:bodyPr/>
          <a:lstStyle/>
          <a:p>
            <a:r>
              <a:rPr lang="ar-EG" sz="4800" dirty="0"/>
              <a:t>إيسوس بي إخرستوس </a:t>
            </a:r>
          </a:p>
        </p:txBody>
      </p:sp>
      <p:sp>
        <p:nvSpPr>
          <p:cNvPr id="11" name="Text Placeholder 10"/>
          <p:cNvSpPr>
            <a:spLocks noGrp="1"/>
          </p:cNvSpPr>
          <p:nvPr>
            <p:ph type="body" sz="quarter" idx="3"/>
          </p:nvPr>
        </p:nvSpPr>
        <p:spPr/>
        <p:txBody>
          <a:bodyPr/>
          <a:lstStyle/>
          <a:p>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647067071"/>
      </p:ext>
    </p:extLst>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خلقت به كل شئ </a:t>
            </a:r>
            <a:endParaRPr lang="en-US" sz="5400" dirty="0"/>
          </a:p>
        </p:txBody>
      </p:sp>
      <p:sp>
        <p:nvSpPr>
          <p:cNvPr id="10" name="Text Placeholder 9"/>
          <p:cNvSpPr>
            <a:spLocks noGrp="1"/>
          </p:cNvSpPr>
          <p:nvPr>
            <p:ph type="body" idx="1"/>
          </p:nvPr>
        </p:nvSpPr>
        <p:spPr/>
        <p:txBody>
          <a:bodyPr/>
          <a:lstStyle/>
          <a:p>
            <a:r>
              <a:rPr lang="ar-EG" sz="4800" dirty="0"/>
              <a:t>فاى إيتاك ثاميو إم إبتيرف إيفول هي ططف</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etakqami`o</a:t>
            </a:r>
            <a:r>
              <a:rPr lang="en-US" sz="4800" dirty="0"/>
              <a:t> `</a:t>
            </a:r>
            <a:r>
              <a:rPr lang="en-US" sz="4800" dirty="0" err="1"/>
              <a:t>m`pthrf</a:t>
            </a:r>
            <a:r>
              <a:rPr lang="en-US" sz="4800" dirty="0"/>
              <a:t> `</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2483979536"/>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ما يري وما لا يري</a:t>
            </a:r>
            <a:endParaRPr lang="en-US" sz="5400" dirty="0"/>
          </a:p>
        </p:txBody>
      </p:sp>
      <p:sp>
        <p:nvSpPr>
          <p:cNvPr id="10" name="Text Placeholder 9"/>
          <p:cNvSpPr>
            <a:spLocks noGrp="1"/>
          </p:cNvSpPr>
          <p:nvPr>
            <p:ph type="body" idx="1"/>
          </p:nvPr>
        </p:nvSpPr>
        <p:spPr/>
        <p:txBody>
          <a:bodyPr/>
          <a:lstStyle/>
          <a:p>
            <a:r>
              <a:rPr lang="ar-EG" sz="4400" dirty="0"/>
              <a:t>ني إيتو ناف إيروؤونيم نيئتي إنسيناف إيروؤو آن</a:t>
            </a:r>
          </a:p>
        </p:txBody>
      </p:sp>
      <p:sp>
        <p:nvSpPr>
          <p:cNvPr id="11" name="Text Placeholder 10"/>
          <p:cNvSpPr>
            <a:spLocks noGrp="1"/>
          </p:cNvSpPr>
          <p:nvPr>
            <p:ph type="body" sz="quarter" idx="3"/>
          </p:nvPr>
        </p:nvSpPr>
        <p:spPr/>
        <p:txBody>
          <a:bodyPr/>
          <a:lstStyle/>
          <a:p>
            <a:r>
              <a:rPr lang="de-DE" sz="4000" dirty="0"/>
              <a:t>nh`etounau   `erwou nem nh`ete `ncenau  `erwou an</a:t>
            </a:r>
          </a:p>
        </p:txBody>
      </p:sp>
    </p:spTree>
    <p:extLst>
      <p:ext uri="{BB962C8B-B14F-4D97-AF65-F5344CB8AC3E}">
        <p14:creationId xmlns:p14="http://schemas.microsoft.com/office/powerpoint/2010/main" val="1923704685"/>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الجالس على كرسي مجده </a:t>
            </a:r>
            <a:endParaRPr lang="en-US" sz="5400" dirty="0"/>
          </a:p>
        </p:txBody>
      </p:sp>
      <p:sp>
        <p:nvSpPr>
          <p:cNvPr id="10" name="Text Placeholder 9"/>
          <p:cNvSpPr>
            <a:spLocks noGrp="1"/>
          </p:cNvSpPr>
          <p:nvPr>
            <p:ph type="body" idx="1"/>
          </p:nvPr>
        </p:nvSpPr>
        <p:spPr/>
        <p:txBody>
          <a:bodyPr/>
          <a:lstStyle/>
          <a:p>
            <a:r>
              <a:rPr lang="ar-EG" sz="4400" dirty="0"/>
              <a:t>فيئت هيمسي هيجين بيإثرونوس إنتي بيف أوأو </a:t>
            </a:r>
          </a:p>
        </p:txBody>
      </p:sp>
      <p:sp>
        <p:nvSpPr>
          <p:cNvPr id="11" name="Text Placeholder 10"/>
          <p:cNvSpPr>
            <a:spLocks noGrp="1"/>
          </p:cNvSpPr>
          <p:nvPr>
            <p:ph type="body" sz="quarter" idx="3"/>
          </p:nvPr>
        </p:nvSpPr>
        <p:spPr/>
        <p:txBody>
          <a:bodyPr/>
          <a:lstStyle/>
          <a:p>
            <a:r>
              <a:rPr lang="en-US" sz="4800" dirty="0" err="1"/>
              <a:t>Vhet</a:t>
            </a:r>
            <a:r>
              <a:rPr lang="en-US" sz="4800" dirty="0"/>
              <a:t>\</a:t>
            </a:r>
            <a:r>
              <a:rPr lang="en-US" sz="4800" dirty="0" err="1"/>
              <a:t>emci</a:t>
            </a:r>
            <a:r>
              <a:rPr lang="en-US" sz="4800" dirty="0"/>
              <a:t> \</a:t>
            </a:r>
            <a:r>
              <a:rPr lang="en-US" sz="4800" dirty="0" err="1"/>
              <a:t>ijen</a:t>
            </a:r>
            <a:r>
              <a:rPr lang="en-US" sz="4800" dirty="0"/>
              <a:t> </a:t>
            </a:r>
            <a:r>
              <a:rPr lang="en-US" sz="4800" dirty="0" err="1"/>
              <a:t>pi`qronoc</a:t>
            </a:r>
            <a:r>
              <a:rPr lang="en-US" sz="4800" dirty="0"/>
              <a:t> `</a:t>
            </a:r>
            <a:r>
              <a:rPr lang="en-US" sz="4800" dirty="0" err="1"/>
              <a:t>nte</a:t>
            </a:r>
            <a:r>
              <a:rPr lang="en-US" sz="4800" dirty="0"/>
              <a:t> </a:t>
            </a:r>
            <a:r>
              <a:rPr lang="en-US" sz="4800" dirty="0" err="1"/>
              <a:t>pef`wou</a:t>
            </a:r>
            <a:endParaRPr lang="en-US" sz="4800" dirty="0"/>
          </a:p>
        </p:txBody>
      </p:sp>
    </p:spTree>
    <p:extLst>
      <p:ext uri="{BB962C8B-B14F-4D97-AF65-F5344CB8AC3E}">
        <p14:creationId xmlns:p14="http://schemas.microsoft.com/office/powerpoint/2010/main" val="3193250976"/>
      </p:ext>
    </p:extLst>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المسجود له من جميع القوات المقدسة</a:t>
            </a:r>
            <a:endParaRPr lang="en-US" sz="5400" dirty="0"/>
          </a:p>
        </p:txBody>
      </p:sp>
      <p:sp>
        <p:nvSpPr>
          <p:cNvPr id="10" name="Text Placeholder 9"/>
          <p:cNvSpPr>
            <a:spLocks noGrp="1"/>
          </p:cNvSpPr>
          <p:nvPr>
            <p:ph type="body" idx="1"/>
          </p:nvPr>
        </p:nvSpPr>
        <p:spPr/>
        <p:txBody>
          <a:bodyPr/>
          <a:lstStyle/>
          <a:p>
            <a:r>
              <a:rPr lang="ar-EG" sz="4400" dirty="0"/>
              <a:t>فيئيتو أوأوشت إمموف هيتين جوم نيفين إثؤواب</a:t>
            </a:r>
          </a:p>
        </p:txBody>
      </p:sp>
      <p:sp>
        <p:nvSpPr>
          <p:cNvPr id="11" name="Text Placeholder 10"/>
          <p:cNvSpPr>
            <a:spLocks noGrp="1"/>
          </p:cNvSpPr>
          <p:nvPr>
            <p:ph type="body" sz="quarter" idx="3"/>
          </p:nvPr>
        </p:nvSpPr>
        <p:spPr/>
        <p:txBody>
          <a:bodyPr/>
          <a:lstStyle/>
          <a:p>
            <a:r>
              <a:rPr lang="en-US" sz="4000" dirty="0" err="1"/>
              <a:t>Vhetououw</a:t>
            </a:r>
            <a:r>
              <a:rPr lang="en-US" sz="4000" dirty="0"/>
              <a:t>]t  `</a:t>
            </a:r>
            <a:r>
              <a:rPr lang="en-US" sz="4000" dirty="0" err="1"/>
              <a:t>mmof</a:t>
            </a:r>
            <a:r>
              <a:rPr lang="en-US" sz="4000" dirty="0"/>
              <a:t>  \</a:t>
            </a:r>
            <a:r>
              <a:rPr lang="en-US" sz="4000" dirty="0" err="1"/>
              <a:t>iten</a:t>
            </a:r>
            <a:r>
              <a:rPr lang="en-US" sz="4000" dirty="0"/>
              <a:t> </a:t>
            </a:r>
            <a:r>
              <a:rPr lang="en-US" sz="4000" dirty="0" err="1"/>
              <a:t>jom</a:t>
            </a:r>
            <a:r>
              <a:rPr lang="en-US" sz="4000" dirty="0"/>
              <a:t> </a:t>
            </a:r>
            <a:r>
              <a:rPr lang="en-US" sz="4000" dirty="0" err="1"/>
              <a:t>niben</a:t>
            </a:r>
            <a:r>
              <a:rPr lang="en-US" sz="4000" dirty="0"/>
              <a:t> `</a:t>
            </a:r>
            <a:r>
              <a:rPr lang="en-US" sz="4000" dirty="0" err="1"/>
              <a:t>eqouab</a:t>
            </a:r>
            <a:endParaRPr lang="en-US" sz="4000" dirty="0"/>
          </a:p>
        </p:txBody>
      </p:sp>
    </p:spTree>
    <p:extLst>
      <p:ext uri="{BB962C8B-B14F-4D97-AF65-F5344CB8AC3E}">
        <p14:creationId xmlns:p14="http://schemas.microsoft.com/office/powerpoint/2010/main" val="1922824138"/>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الجلوس قفوا </a:t>
            </a:r>
            <a:endParaRPr lang="en-US" sz="5400" dirty="0"/>
          </a:p>
        </p:txBody>
      </p:sp>
      <p:sp>
        <p:nvSpPr>
          <p:cNvPr id="10" name="Text Placeholder 9"/>
          <p:cNvSpPr>
            <a:spLocks noGrp="1"/>
          </p:cNvSpPr>
          <p:nvPr>
            <p:ph type="body" idx="1"/>
          </p:nvPr>
        </p:nvSpPr>
        <p:spPr/>
        <p:txBody>
          <a:bodyPr/>
          <a:lstStyle/>
          <a:p>
            <a:r>
              <a:rPr lang="ar-EG" sz="4800" dirty="0"/>
              <a:t>إيكاثي ميني آناسثيتي</a:t>
            </a:r>
          </a:p>
        </p:txBody>
      </p:sp>
      <p:sp>
        <p:nvSpPr>
          <p:cNvPr id="11" name="Text Placeholder 10"/>
          <p:cNvSpPr>
            <a:spLocks noGrp="1"/>
          </p:cNvSpPr>
          <p:nvPr>
            <p:ph type="body" sz="quarter" idx="3"/>
          </p:nvPr>
        </p:nvSpPr>
        <p:spPr/>
        <p:txBody>
          <a:bodyPr/>
          <a:lstStyle/>
          <a:p>
            <a:r>
              <a:rPr lang="en-US" sz="4800" dirty="0" err="1"/>
              <a:t>Ikaqhmeni</a:t>
            </a:r>
            <a:r>
              <a:rPr lang="en-US" sz="4800" dirty="0"/>
              <a:t>  `</a:t>
            </a:r>
            <a:r>
              <a:rPr lang="en-US" sz="4800" dirty="0" err="1"/>
              <a:t>anacqhte</a:t>
            </a:r>
            <a:endParaRPr lang="en-US" sz="4800" dirty="0"/>
          </a:p>
        </p:txBody>
      </p:sp>
    </p:spTree>
    <p:extLst>
      <p:ext uri="{BB962C8B-B14F-4D97-AF65-F5344CB8AC3E}">
        <p14:creationId xmlns:p14="http://schemas.microsoft.com/office/powerpoint/2010/main" val="2126980842"/>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يقف أمامه الملائكة </a:t>
            </a:r>
            <a:endParaRPr lang="en-US" sz="5400" dirty="0"/>
          </a:p>
        </p:txBody>
      </p:sp>
      <p:sp>
        <p:nvSpPr>
          <p:cNvPr id="10" name="Text Placeholder 9"/>
          <p:cNvSpPr>
            <a:spLocks noGrp="1"/>
          </p:cNvSpPr>
          <p:nvPr>
            <p:ph type="body" idx="1"/>
          </p:nvPr>
        </p:nvSpPr>
        <p:spPr/>
        <p:txBody>
          <a:bodyPr/>
          <a:lstStyle/>
          <a:p>
            <a:r>
              <a:rPr lang="ar-EG" sz="4400" dirty="0"/>
              <a:t>فيئتو أو هي إى راتو ناهراف إنجي ني آنجيلوس </a:t>
            </a:r>
          </a:p>
        </p:txBody>
      </p:sp>
      <p:sp>
        <p:nvSpPr>
          <p:cNvPr id="11" name="Text Placeholder 10"/>
          <p:cNvSpPr>
            <a:spLocks noGrp="1"/>
          </p:cNvSpPr>
          <p:nvPr>
            <p:ph type="body" sz="quarter" idx="3"/>
          </p:nvPr>
        </p:nvSpPr>
        <p:spPr/>
        <p:txBody>
          <a:bodyPr/>
          <a:lstStyle/>
          <a:p>
            <a:r>
              <a:rPr lang="pt-BR" sz="4000" dirty="0"/>
              <a:t>Vh`etou`o\i  `eratou na\raf&gt; `nje niaggeloc</a:t>
            </a:r>
          </a:p>
        </p:txBody>
      </p:sp>
    </p:spTree>
    <p:extLst>
      <p:ext uri="{BB962C8B-B14F-4D97-AF65-F5344CB8AC3E}">
        <p14:creationId xmlns:p14="http://schemas.microsoft.com/office/powerpoint/2010/main" val="38184760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79643"/>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ورؤساء الملائكة الرئاسات</a:t>
            </a:r>
            <a:endParaRPr lang="en-US" sz="5400" dirty="0"/>
          </a:p>
        </p:txBody>
      </p:sp>
      <p:sp>
        <p:nvSpPr>
          <p:cNvPr id="10" name="Text Placeholder 9"/>
          <p:cNvSpPr>
            <a:spLocks noGrp="1"/>
          </p:cNvSpPr>
          <p:nvPr>
            <p:ph type="body" idx="1"/>
          </p:nvPr>
        </p:nvSpPr>
        <p:spPr/>
        <p:txBody>
          <a:bodyPr/>
          <a:lstStyle/>
          <a:p>
            <a:r>
              <a:rPr lang="ar-EG" sz="4800" dirty="0"/>
              <a:t>نيم ني أرشي آنجيلوس نيم أرشي</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niarxhaggeloc</a:t>
            </a:r>
            <a:r>
              <a:rPr lang="en-US" sz="4800" dirty="0"/>
              <a:t> </a:t>
            </a:r>
            <a:r>
              <a:rPr lang="en-US" sz="4800" dirty="0" err="1"/>
              <a:t>niarxh</a:t>
            </a:r>
            <a:endParaRPr lang="en-US" sz="4800" dirty="0"/>
          </a:p>
        </p:txBody>
      </p:sp>
    </p:spTree>
    <p:extLst>
      <p:ext uri="{BB962C8B-B14F-4D97-AF65-F5344CB8AC3E}">
        <p14:creationId xmlns:p14="http://schemas.microsoft.com/office/powerpoint/2010/main" val="942262470"/>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والسلطات والكراسي والأرباب والقوات</a:t>
            </a:r>
            <a:endParaRPr lang="en-US" sz="4400" dirty="0"/>
          </a:p>
        </p:txBody>
      </p:sp>
      <p:sp>
        <p:nvSpPr>
          <p:cNvPr id="10" name="Text Placeholder 9"/>
          <p:cNvSpPr>
            <a:spLocks noGrp="1"/>
          </p:cNvSpPr>
          <p:nvPr>
            <p:ph type="body" idx="1"/>
          </p:nvPr>
        </p:nvSpPr>
        <p:spPr/>
        <p:txBody>
          <a:bodyPr/>
          <a:lstStyle/>
          <a:p>
            <a:r>
              <a:rPr lang="ar-EG" sz="4000" dirty="0"/>
              <a:t>ني إكسوسيا ني إثرونوس ني ميت شويس ني جوم</a:t>
            </a:r>
          </a:p>
        </p:txBody>
      </p:sp>
      <p:sp>
        <p:nvSpPr>
          <p:cNvPr id="11" name="Text Placeholder 10"/>
          <p:cNvSpPr>
            <a:spLocks noGrp="1"/>
          </p:cNvSpPr>
          <p:nvPr>
            <p:ph type="body" sz="quarter" idx="3"/>
          </p:nvPr>
        </p:nvSpPr>
        <p:spPr/>
        <p:txBody>
          <a:bodyPr/>
          <a:lstStyle/>
          <a:p>
            <a:r>
              <a:rPr lang="en-US" sz="4800" dirty="0" err="1"/>
              <a:t>nie</a:t>
            </a:r>
            <a:r>
              <a:rPr lang="en-US" sz="4800" dirty="0"/>
              <a:t>[</a:t>
            </a:r>
            <a:r>
              <a:rPr lang="en-US" sz="4800" dirty="0" err="1"/>
              <a:t>ouci`a</a:t>
            </a:r>
            <a:r>
              <a:rPr lang="en-US" sz="4800" dirty="0"/>
              <a:t>&gt; </a:t>
            </a:r>
            <a:r>
              <a:rPr lang="en-US" sz="4800" dirty="0" err="1"/>
              <a:t>ni`qronoc</a:t>
            </a:r>
            <a:r>
              <a:rPr lang="en-US" sz="4800" dirty="0"/>
              <a:t>&gt; </a:t>
            </a:r>
            <a:r>
              <a:rPr lang="en-US" sz="4800" dirty="0" err="1"/>
              <a:t>nimet</a:t>
            </a:r>
            <a:r>
              <a:rPr lang="en-US" sz="4800" dirty="0"/>
              <a:t>_&gt; </a:t>
            </a:r>
            <a:r>
              <a:rPr lang="en-US" sz="4800" dirty="0" err="1"/>
              <a:t>nijom</a:t>
            </a:r>
            <a:endParaRPr lang="en-US" sz="4800" dirty="0"/>
          </a:p>
        </p:txBody>
      </p:sp>
    </p:spTree>
    <p:extLst>
      <p:ext uri="{BB962C8B-B14F-4D97-AF65-F5344CB8AC3E}">
        <p14:creationId xmlns:p14="http://schemas.microsoft.com/office/powerpoint/2010/main" val="2491530100"/>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وإلى الشرق أنظروا</a:t>
            </a:r>
            <a:endParaRPr lang="en-US" sz="4800" dirty="0"/>
          </a:p>
        </p:txBody>
      </p:sp>
      <p:sp>
        <p:nvSpPr>
          <p:cNvPr id="10" name="Text Placeholder 9"/>
          <p:cNvSpPr>
            <a:spLocks noGrp="1"/>
          </p:cNvSpPr>
          <p:nvPr>
            <p:ph type="body" idx="1"/>
          </p:nvPr>
        </p:nvSpPr>
        <p:spPr/>
        <p:txBody>
          <a:bodyPr/>
          <a:lstStyle/>
          <a:p>
            <a:r>
              <a:rPr lang="ar-EG" sz="4800" dirty="0"/>
              <a:t>إيس أناطولاس إقليبساتي</a:t>
            </a:r>
          </a:p>
        </p:txBody>
      </p:sp>
      <p:sp>
        <p:nvSpPr>
          <p:cNvPr id="11" name="Text Placeholder 10"/>
          <p:cNvSpPr>
            <a:spLocks noGrp="1"/>
          </p:cNvSpPr>
          <p:nvPr>
            <p:ph type="body" sz="quarter" idx="3"/>
          </p:nvPr>
        </p:nvSpPr>
        <p:spPr/>
        <p:txBody>
          <a:bodyPr/>
          <a:lstStyle/>
          <a:p>
            <a:r>
              <a:rPr lang="en-US" sz="4800" dirty="0" err="1"/>
              <a:t>Ic</a:t>
            </a:r>
            <a:r>
              <a:rPr lang="en-US" sz="4800" dirty="0"/>
              <a:t>  `</a:t>
            </a:r>
            <a:r>
              <a:rPr lang="en-US" sz="4800" dirty="0" err="1"/>
              <a:t>anatolac</a:t>
            </a:r>
            <a:r>
              <a:rPr lang="en-US" sz="4800" dirty="0"/>
              <a:t>  `</a:t>
            </a:r>
            <a:r>
              <a:rPr lang="en-US" sz="4800" dirty="0" err="1"/>
              <a:t>bleyate</a:t>
            </a:r>
            <a:endParaRPr lang="en-US" sz="4800" dirty="0"/>
          </a:p>
        </p:txBody>
      </p:sp>
    </p:spTree>
    <p:extLst>
      <p:ext uri="{BB962C8B-B14F-4D97-AF65-F5344CB8AC3E}">
        <p14:creationId xmlns:p14="http://schemas.microsoft.com/office/powerpoint/2010/main" val="2826542107"/>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انت هو الذي يقف حولك </a:t>
            </a:r>
            <a:endParaRPr lang="en-US" sz="5400" dirty="0"/>
          </a:p>
        </p:txBody>
      </p:sp>
      <p:sp>
        <p:nvSpPr>
          <p:cNvPr id="10" name="Text Placeholder 9"/>
          <p:cNvSpPr>
            <a:spLocks noGrp="1"/>
          </p:cNvSpPr>
          <p:nvPr>
            <p:ph type="body" idx="1"/>
          </p:nvPr>
        </p:nvSpPr>
        <p:spPr/>
        <p:txBody>
          <a:bodyPr/>
          <a:lstStyle/>
          <a:p>
            <a:r>
              <a:rPr lang="ar-EG" sz="4800" dirty="0"/>
              <a:t>إنثوك غاربي إتؤ أو هي إيراتو إم بيك كوتي </a:t>
            </a:r>
          </a:p>
        </p:txBody>
      </p:sp>
      <p:sp>
        <p:nvSpPr>
          <p:cNvPr id="11" name="Text Placeholder 10"/>
          <p:cNvSpPr>
            <a:spLocks noGrp="1"/>
          </p:cNvSpPr>
          <p:nvPr>
            <p:ph type="body" sz="quarter" idx="3"/>
          </p:nvPr>
        </p:nvSpPr>
        <p:spPr/>
        <p:txBody>
          <a:bodyPr/>
          <a:lstStyle/>
          <a:p>
            <a:r>
              <a:rPr lang="pt-BR" sz="4800" dirty="0"/>
              <a:t>~Nqok gar pe `etou`o\i  `eratou `mpekkw;</a:t>
            </a:r>
          </a:p>
        </p:txBody>
      </p:sp>
    </p:spTree>
    <p:extLst>
      <p:ext uri="{BB962C8B-B14F-4D97-AF65-F5344CB8AC3E}">
        <p14:creationId xmlns:p14="http://schemas.microsoft.com/office/powerpoint/2010/main" val="2588495585"/>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الممتلئون أعيناً</a:t>
            </a:r>
            <a:endParaRPr lang="en-US" sz="5400" dirty="0"/>
          </a:p>
        </p:txBody>
      </p:sp>
      <p:sp>
        <p:nvSpPr>
          <p:cNvPr id="10" name="Text Placeholder 9"/>
          <p:cNvSpPr>
            <a:spLocks noGrp="1"/>
          </p:cNvSpPr>
          <p:nvPr>
            <p:ph type="body" idx="1"/>
          </p:nvPr>
        </p:nvSpPr>
        <p:spPr/>
        <p:txBody>
          <a:bodyPr/>
          <a:lstStyle/>
          <a:p>
            <a:r>
              <a:rPr lang="ar-EG" sz="5400" dirty="0"/>
              <a:t>إنجي ني شيروفيم إثميه إمفال </a:t>
            </a:r>
          </a:p>
        </p:txBody>
      </p:sp>
      <p:sp>
        <p:nvSpPr>
          <p:cNvPr id="11" name="Text Placeholder 10"/>
          <p:cNvSpPr>
            <a:spLocks noGrp="1"/>
          </p:cNvSpPr>
          <p:nvPr>
            <p:ph type="body" sz="quarter" idx="3"/>
          </p:nvPr>
        </p:nvSpPr>
        <p:spPr/>
        <p:txBody>
          <a:bodyPr/>
          <a:lstStyle/>
          <a:p>
            <a:r>
              <a:rPr lang="en-US" sz="5400" dirty="0" err="1"/>
              <a:t>nje</a:t>
            </a:r>
            <a:r>
              <a:rPr lang="en-US" sz="5400" dirty="0"/>
              <a:t> </a:t>
            </a:r>
            <a:r>
              <a:rPr lang="en-US" sz="5400" dirty="0" err="1"/>
              <a:t>niXeroubim</a:t>
            </a:r>
            <a:r>
              <a:rPr lang="en-US" sz="5400" dirty="0"/>
              <a:t> </a:t>
            </a:r>
            <a:r>
              <a:rPr lang="en-US" sz="5400" dirty="0" err="1"/>
              <a:t>eqme</a:t>
            </a:r>
            <a:r>
              <a:rPr lang="en-US" sz="5400" dirty="0"/>
              <a:t>\ `</a:t>
            </a:r>
            <a:r>
              <a:rPr lang="en-US" sz="5400" dirty="0" err="1"/>
              <a:t>mbal</a:t>
            </a:r>
            <a:endParaRPr lang="en-US" sz="5400" dirty="0"/>
          </a:p>
        </p:txBody>
      </p:sp>
    </p:spTree>
    <p:extLst>
      <p:ext uri="{BB962C8B-B14F-4D97-AF65-F5344CB8AC3E}">
        <p14:creationId xmlns:p14="http://schemas.microsoft.com/office/powerpoint/2010/main" val="2642813316"/>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والسيرافيم  ذوو الستة الاجنحة </a:t>
            </a:r>
            <a:endParaRPr lang="en-US" sz="4800" dirty="0"/>
          </a:p>
        </p:txBody>
      </p:sp>
      <p:sp>
        <p:nvSpPr>
          <p:cNvPr id="10" name="Text Placeholder 9"/>
          <p:cNvSpPr>
            <a:spLocks noGrp="1"/>
          </p:cNvSpPr>
          <p:nvPr>
            <p:ph type="body" idx="1"/>
          </p:nvPr>
        </p:nvSpPr>
        <p:spPr/>
        <p:txBody>
          <a:bodyPr/>
          <a:lstStyle/>
          <a:p>
            <a:r>
              <a:rPr lang="ar-EG" sz="4800" dirty="0"/>
              <a:t>نيم ني سيرافيم نابي سو إن تنه</a:t>
            </a:r>
          </a:p>
        </p:txBody>
      </p:sp>
      <p:sp>
        <p:nvSpPr>
          <p:cNvPr id="11" name="Text Placeholder 10"/>
          <p:cNvSpPr>
            <a:spLocks noGrp="1"/>
          </p:cNvSpPr>
          <p:nvPr>
            <p:ph type="body" sz="quarter" idx="3"/>
          </p:nvPr>
        </p:nvSpPr>
        <p:spPr/>
        <p:txBody>
          <a:bodyPr/>
          <a:lstStyle/>
          <a:p>
            <a:r>
              <a:rPr lang="pt-BR" sz="4800" dirty="0"/>
              <a:t>nem niCeravim na picoou `nten\</a:t>
            </a:r>
          </a:p>
        </p:txBody>
      </p:sp>
    </p:spTree>
    <p:extLst>
      <p:ext uri="{BB962C8B-B14F-4D97-AF65-F5344CB8AC3E}">
        <p14:creationId xmlns:p14="http://schemas.microsoft.com/office/powerpoint/2010/main" val="3014732193"/>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3754"/>
            <a:ext cx="9144000" cy="782371"/>
          </a:xfrm>
        </p:spPr>
        <p:txBody>
          <a:bodyPr/>
          <a:lstStyle/>
          <a:p>
            <a:r>
              <a:rPr lang="ar-EG" dirty="0"/>
              <a:t>يسبحون دائماً بغير سكوت قائلين</a:t>
            </a:r>
          </a:p>
        </p:txBody>
      </p:sp>
      <p:sp>
        <p:nvSpPr>
          <p:cNvPr id="10" name="Text Placeholder 9"/>
          <p:cNvSpPr>
            <a:spLocks noGrp="1"/>
          </p:cNvSpPr>
          <p:nvPr>
            <p:ph type="body" idx="1"/>
          </p:nvPr>
        </p:nvSpPr>
        <p:spPr>
          <a:xfrm>
            <a:off x="0" y="6087207"/>
            <a:ext cx="9143999" cy="808893"/>
          </a:xfrm>
        </p:spPr>
        <p:txBody>
          <a:bodyPr/>
          <a:lstStyle/>
          <a:p>
            <a:r>
              <a:rPr lang="ar-EG" dirty="0"/>
              <a:t>إيفئير هيمنوس خين أومون إيفول إن أت كارورو إيفجو إمموس</a:t>
            </a:r>
          </a:p>
        </p:txBody>
      </p:sp>
      <p:sp>
        <p:nvSpPr>
          <p:cNvPr id="11" name="Text Placeholder 10"/>
          <p:cNvSpPr>
            <a:spLocks noGrp="1"/>
          </p:cNvSpPr>
          <p:nvPr>
            <p:ph type="body" sz="quarter" idx="3"/>
          </p:nvPr>
        </p:nvSpPr>
        <p:spPr>
          <a:xfrm>
            <a:off x="0" y="5298536"/>
            <a:ext cx="9144000" cy="682357"/>
          </a:xfrm>
        </p:spPr>
        <p:txBody>
          <a:bodyPr/>
          <a:lstStyle/>
          <a:p>
            <a:r>
              <a:rPr lang="en-US" dirty="0" err="1"/>
              <a:t>euer</a:t>
            </a:r>
            <a:r>
              <a:rPr lang="en-US" dirty="0"/>
              <a:t>\</a:t>
            </a:r>
            <a:r>
              <a:rPr lang="en-US" dirty="0" err="1"/>
              <a:t>umnoc</a:t>
            </a:r>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natxarwou</a:t>
            </a:r>
            <a:r>
              <a:rPr lang="en-US" dirty="0"/>
              <a:t> </a:t>
            </a:r>
            <a:r>
              <a:rPr lang="en-US" dirty="0" err="1"/>
              <a:t>eujw</a:t>
            </a:r>
            <a:r>
              <a:rPr lang="en-US" dirty="0"/>
              <a:t> `</a:t>
            </a:r>
            <a:r>
              <a:rPr lang="en-US" dirty="0" err="1"/>
              <a:t>mmoc</a:t>
            </a:r>
            <a:endParaRPr lang="en-US" dirty="0"/>
          </a:p>
        </p:txBody>
      </p:sp>
    </p:spTree>
    <p:extLst>
      <p:ext uri="{BB962C8B-B14F-4D97-AF65-F5344CB8AC3E}">
        <p14:creationId xmlns:p14="http://schemas.microsoft.com/office/powerpoint/2010/main" val="3610504729"/>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ننصت</a:t>
            </a:r>
            <a:endParaRPr lang="en-US" sz="6000" dirty="0"/>
          </a:p>
        </p:txBody>
      </p:sp>
      <p:sp>
        <p:nvSpPr>
          <p:cNvPr id="10" name="Text Placeholder 9"/>
          <p:cNvSpPr>
            <a:spLocks noGrp="1"/>
          </p:cNvSpPr>
          <p:nvPr>
            <p:ph type="body" idx="1"/>
          </p:nvPr>
        </p:nvSpPr>
        <p:spPr/>
        <p:txBody>
          <a:bodyPr/>
          <a:lstStyle/>
          <a:p>
            <a:r>
              <a:rPr lang="ar-EG" sz="4800" dirty="0"/>
              <a:t>إبروس خومين </a:t>
            </a:r>
          </a:p>
        </p:txBody>
      </p:sp>
      <p:sp>
        <p:nvSpPr>
          <p:cNvPr id="11" name="Text Placeholder 10"/>
          <p:cNvSpPr>
            <a:spLocks noGrp="1"/>
          </p:cNvSpPr>
          <p:nvPr>
            <p:ph type="body" sz="quarter" idx="3"/>
          </p:nvPr>
        </p:nvSpPr>
        <p:spPr/>
        <p:txBody>
          <a:bodyPr/>
          <a:lstStyle/>
          <a:p>
            <a:r>
              <a:rPr lang="en-US" sz="4800" dirty="0" err="1"/>
              <a:t>Procxwmen</a:t>
            </a:r>
            <a:endParaRPr lang="en-US" sz="4800" dirty="0"/>
          </a:p>
        </p:txBody>
      </p:sp>
      <p:sp>
        <p:nvSpPr>
          <p:cNvPr id="7" name="Rectangle 6">
            <a:hlinkClick r:id="rId2" action="ppaction://hlinksldjump"/>
          </p:cNvPr>
          <p:cNvSpPr/>
          <p:nvPr/>
        </p:nvSpPr>
        <p:spPr>
          <a:xfrm>
            <a:off x="6524761" y="3916745"/>
            <a:ext cx="265008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ايها الرب</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15787356"/>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12" name="Rectangle 11">
            <a:hlinkClick r:id="rId2" action="ppaction://hlinksldjump"/>
          </p:cNvPr>
          <p:cNvSpPr/>
          <p:nvPr/>
        </p:nvSpPr>
        <p:spPr>
          <a:xfrm>
            <a:off x="6501315" y="3893299"/>
            <a:ext cx="265008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ايها الرب</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93468698"/>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1134102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إبنفما  تيرو : هوس إيـروف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يا جميع الأرواح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ni`pnevma</a:t>
            </a:r>
            <a:r>
              <a:rPr lang="en-US" dirty="0"/>
              <a:t> t3rov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1607728273"/>
      </p:ext>
    </p:extLst>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8335727"/>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930060721"/>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1690039474"/>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2" name="Rectangle 1">
            <a:hlinkClick r:id="rId2" action="ppaction://hlinksldjump"/>
          </p:cNvPr>
          <p:cNvSpPr/>
          <p:nvPr/>
        </p:nvSpPr>
        <p:spPr>
          <a:xfrm>
            <a:off x="7032112" y="3883050"/>
            <a:ext cx="214674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مقدمة غريغوري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15253138"/>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أيها الرب إله القوات، إرجع و اطلع </a:t>
            </a:r>
            <a:endParaRPr lang="en-US" sz="4800" dirty="0"/>
          </a:p>
        </p:txBody>
      </p:sp>
      <p:sp>
        <p:nvSpPr>
          <p:cNvPr id="11" name="Text Placeholder 10"/>
          <p:cNvSpPr>
            <a:spLocks noGrp="1"/>
          </p:cNvSpPr>
          <p:nvPr>
            <p:ph type="body" idx="1"/>
          </p:nvPr>
        </p:nvSpPr>
        <p:spPr/>
        <p:txBody>
          <a:bodyPr/>
          <a:lstStyle/>
          <a:p>
            <a:r>
              <a:rPr lang="ar-EG" sz="4000" dirty="0"/>
              <a:t>إبشويس إفنوتي أنتيه نيجوم: كوتك أووه جوشت إيفول </a:t>
            </a:r>
            <a:endParaRPr lang="en-US" sz="4000" dirty="0"/>
          </a:p>
        </p:txBody>
      </p:sp>
      <p:sp>
        <p:nvSpPr>
          <p:cNvPr id="12" name="Text Placeholder 11"/>
          <p:cNvSpPr>
            <a:spLocks noGrp="1"/>
          </p:cNvSpPr>
          <p:nvPr>
            <p:ph type="body" sz="quarter" idx="3"/>
          </p:nvPr>
        </p:nvSpPr>
        <p:spPr/>
        <p:txBody>
          <a:bodyPr/>
          <a:lstStyle/>
          <a:p>
            <a:r>
              <a:rPr lang="en-US" sz="4000" dirty="0"/>
              <a:t>P=o=c V] `</a:t>
            </a:r>
            <a:r>
              <a:rPr lang="en-US" sz="4000" dirty="0" err="1"/>
              <a:t>nte</a:t>
            </a:r>
            <a:r>
              <a:rPr lang="en-US" sz="4000" dirty="0"/>
              <a:t> </a:t>
            </a:r>
            <a:r>
              <a:rPr lang="en-US" sz="4000" dirty="0" err="1"/>
              <a:t>nijom</a:t>
            </a:r>
            <a:r>
              <a:rPr lang="en-US" sz="4000" dirty="0"/>
              <a:t>@ </a:t>
            </a:r>
            <a:r>
              <a:rPr lang="en-US" sz="4000" dirty="0" err="1"/>
              <a:t>kotk</a:t>
            </a:r>
            <a:r>
              <a:rPr lang="en-US" sz="4000" dirty="0"/>
              <a:t> </a:t>
            </a:r>
            <a:r>
              <a:rPr lang="en-US" sz="4000" dirty="0" err="1"/>
              <a:t>ouoh</a:t>
            </a:r>
            <a:r>
              <a:rPr lang="en-US" sz="4000" dirty="0"/>
              <a:t> joust `</a:t>
            </a:r>
            <a:r>
              <a:rPr lang="en-US" sz="4000" dirty="0" err="1"/>
              <a:t>ebol</a:t>
            </a:r>
            <a:endParaRPr lang="en-US" sz="4000" dirty="0"/>
          </a:p>
        </p:txBody>
      </p:sp>
    </p:spTree>
    <p:extLst>
      <p:ext uri="{BB962C8B-B14F-4D97-AF65-F5344CB8AC3E}">
        <p14:creationId xmlns:p14="http://schemas.microsoft.com/office/powerpoint/2010/main" val="2691294731"/>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السماء، انظر وتعهد هذه</a:t>
            </a:r>
            <a:r>
              <a:rPr lang="en-US" sz="4800" dirty="0"/>
              <a:t> </a:t>
            </a:r>
            <a:r>
              <a:rPr lang="ar-EG" sz="4800" dirty="0"/>
              <a:t>الكرمة،</a:t>
            </a:r>
            <a:endParaRPr lang="en-US" sz="4800" dirty="0"/>
          </a:p>
        </p:txBody>
      </p:sp>
      <p:sp>
        <p:nvSpPr>
          <p:cNvPr id="3" name="Text Placeholder 2"/>
          <p:cNvSpPr>
            <a:spLocks noGrp="1"/>
          </p:cNvSpPr>
          <p:nvPr>
            <p:ph type="body" idx="1"/>
          </p:nvPr>
        </p:nvSpPr>
        <p:spPr>
          <a:xfrm>
            <a:off x="-468924" y="6048301"/>
            <a:ext cx="9941168" cy="710053"/>
          </a:xfrm>
        </p:spPr>
        <p:txBody>
          <a:bodyPr/>
          <a:lstStyle/>
          <a:p>
            <a:r>
              <a:rPr lang="ar-EG" sz="4400" dirty="0"/>
              <a:t>خين أتفيه</a:t>
            </a:r>
            <a:r>
              <a:rPr lang="en-US" sz="4400" dirty="0"/>
              <a:t> </a:t>
            </a:r>
            <a:r>
              <a:rPr lang="ar-EG" sz="4400" dirty="0"/>
              <a:t>آناف أووه جيم إبشيني إنتاي فو إن ألولي</a:t>
            </a:r>
            <a:endParaRPr lang="en-US" sz="4400" dirty="0"/>
          </a:p>
        </p:txBody>
      </p:sp>
      <p:sp>
        <p:nvSpPr>
          <p:cNvPr id="4" name="Text Placeholder 3"/>
          <p:cNvSpPr>
            <a:spLocks noGrp="1"/>
          </p:cNvSpPr>
          <p:nvPr>
            <p:ph type="body" sz="quarter" idx="3"/>
          </p:nvPr>
        </p:nvSpPr>
        <p:spPr/>
        <p:txBody>
          <a:bodyPr/>
          <a:lstStyle/>
          <a:p>
            <a:r>
              <a:rPr lang="en-US" sz="4000" dirty="0" err="1"/>
              <a:t>qen</a:t>
            </a:r>
            <a:r>
              <a:rPr lang="en-US" sz="4000" dirty="0"/>
              <a:t> `</a:t>
            </a:r>
            <a:r>
              <a:rPr lang="en-US" sz="4000" dirty="0" err="1"/>
              <a:t>tve</a:t>
            </a:r>
            <a:r>
              <a:rPr lang="en-US" sz="4000" dirty="0"/>
              <a:t> `</a:t>
            </a:r>
            <a:r>
              <a:rPr lang="en-US" sz="4000" dirty="0" err="1"/>
              <a:t>anau</a:t>
            </a:r>
            <a:r>
              <a:rPr lang="en-US" sz="4000" dirty="0"/>
              <a:t> </a:t>
            </a:r>
            <a:r>
              <a:rPr lang="en-US" sz="4000" dirty="0" err="1"/>
              <a:t>ouoh</a:t>
            </a:r>
            <a:r>
              <a:rPr lang="en-US" sz="4000" dirty="0"/>
              <a:t> </a:t>
            </a:r>
            <a:r>
              <a:rPr lang="en-US" sz="4000" dirty="0" err="1"/>
              <a:t>jem`psini</a:t>
            </a:r>
            <a:r>
              <a:rPr lang="en-US" sz="4000" dirty="0"/>
              <a:t> `</a:t>
            </a:r>
            <a:r>
              <a:rPr lang="en-US" sz="4000" dirty="0" err="1"/>
              <a:t>ntaibw</a:t>
            </a:r>
            <a:r>
              <a:rPr lang="en-US" sz="4000" dirty="0"/>
              <a:t> `</a:t>
            </a:r>
            <a:r>
              <a:rPr lang="en-US" sz="4000" dirty="0" err="1"/>
              <a:t>n`aloli</a:t>
            </a:r>
            <a:endParaRPr lang="en-US" sz="4000" dirty="0"/>
          </a:p>
        </p:txBody>
      </p:sp>
    </p:spTree>
    <p:extLst>
      <p:ext uri="{BB962C8B-B14F-4D97-AF65-F5344CB8AC3E}">
        <p14:creationId xmlns:p14="http://schemas.microsoft.com/office/powerpoint/2010/main" val="4086968821"/>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أصلحها و ثبتها، هذه التي غرستها يمينك.</a:t>
            </a:r>
            <a:endParaRPr lang="en-US" sz="4800" dirty="0"/>
          </a:p>
        </p:txBody>
      </p:sp>
      <p:sp>
        <p:nvSpPr>
          <p:cNvPr id="3" name="Text Placeholder 2"/>
          <p:cNvSpPr>
            <a:spLocks noGrp="1"/>
          </p:cNvSpPr>
          <p:nvPr>
            <p:ph type="body" idx="1"/>
          </p:nvPr>
        </p:nvSpPr>
        <p:spPr>
          <a:xfrm>
            <a:off x="0" y="5996353"/>
            <a:ext cx="9144000" cy="885093"/>
          </a:xfrm>
        </p:spPr>
        <p:txBody>
          <a:bodyPr/>
          <a:lstStyle/>
          <a:p>
            <a:r>
              <a:rPr lang="ar-EG" sz="4000" dirty="0"/>
              <a:t>سيفطوطس أووه سيمنتيس ثاي إيطاس إتشوس إنجي تيك أوى نام</a:t>
            </a:r>
          </a:p>
        </p:txBody>
      </p:sp>
      <p:sp>
        <p:nvSpPr>
          <p:cNvPr id="4" name="Text Placeholder 3"/>
          <p:cNvSpPr>
            <a:spLocks noGrp="1"/>
          </p:cNvSpPr>
          <p:nvPr>
            <p:ph type="body" sz="quarter" idx="3"/>
          </p:nvPr>
        </p:nvSpPr>
        <p:spPr>
          <a:xfrm>
            <a:off x="-328245" y="5036234"/>
            <a:ext cx="9847385" cy="655321"/>
          </a:xfrm>
        </p:spPr>
        <p:txBody>
          <a:bodyPr/>
          <a:lstStyle/>
          <a:p>
            <a:r>
              <a:rPr lang="en-US" dirty="0" err="1"/>
              <a:t>cebtwtc</a:t>
            </a:r>
            <a:r>
              <a:rPr lang="en-US" dirty="0"/>
              <a:t> </a:t>
            </a:r>
            <a:r>
              <a:rPr lang="en-US" dirty="0" err="1"/>
              <a:t>ouoh</a:t>
            </a:r>
            <a:r>
              <a:rPr lang="en-US" dirty="0"/>
              <a:t> </a:t>
            </a:r>
            <a:r>
              <a:rPr lang="en-US" dirty="0" err="1"/>
              <a:t>cemnytc</a:t>
            </a:r>
            <a:r>
              <a:rPr lang="en-US" dirty="0"/>
              <a:t> ;</a:t>
            </a:r>
            <a:r>
              <a:rPr lang="en-US" dirty="0" err="1"/>
              <a:t>ai</a:t>
            </a:r>
            <a:r>
              <a:rPr lang="en-US" dirty="0"/>
              <a:t> `</a:t>
            </a:r>
            <a:r>
              <a:rPr lang="en-US" dirty="0" err="1"/>
              <a:t>etac</a:t>
            </a:r>
            <a:r>
              <a:rPr lang="en-US" dirty="0"/>
              <a:t>[</a:t>
            </a:r>
            <a:r>
              <a:rPr lang="en-US" dirty="0" err="1"/>
              <a:t>oc</a:t>
            </a:r>
            <a:r>
              <a:rPr lang="en-US" dirty="0"/>
              <a:t> `</a:t>
            </a:r>
            <a:r>
              <a:rPr lang="en-US" dirty="0" err="1"/>
              <a:t>nje</a:t>
            </a:r>
            <a:r>
              <a:rPr lang="en-US" dirty="0"/>
              <a:t> </a:t>
            </a:r>
            <a:r>
              <a:rPr lang="en-US" dirty="0" err="1"/>
              <a:t>tekou`inam</a:t>
            </a:r>
            <a:endParaRPr lang="en-US" dirty="0"/>
          </a:p>
        </p:txBody>
      </p:sp>
    </p:spTree>
    <p:extLst>
      <p:ext uri="{BB962C8B-B14F-4D97-AF65-F5344CB8AC3E}">
        <p14:creationId xmlns:p14="http://schemas.microsoft.com/office/powerpoint/2010/main" val="497853902"/>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هلليلويا هلليلويا هلليلويا.</a:t>
            </a:r>
            <a:endParaRPr lang="en-US" sz="5400" dirty="0"/>
          </a:p>
        </p:txBody>
      </p:sp>
      <p:sp>
        <p:nvSpPr>
          <p:cNvPr id="3" name="Text Placeholder 2"/>
          <p:cNvSpPr>
            <a:spLocks noGrp="1"/>
          </p:cNvSpPr>
          <p:nvPr>
            <p:ph type="body" idx="1"/>
          </p:nvPr>
        </p:nvSpPr>
        <p:spPr/>
        <p:txBody>
          <a:bodyPr/>
          <a:lstStyle/>
          <a:p>
            <a:r>
              <a:rPr lang="ar-EG" sz="5400" dirty="0"/>
              <a:t>الليلوياالليلويا الليلويا </a:t>
            </a:r>
            <a:endParaRPr lang="en-US" sz="5400" dirty="0"/>
          </a:p>
        </p:txBody>
      </p:sp>
      <p:sp>
        <p:nvSpPr>
          <p:cNvPr id="4" name="Text Placeholder 3"/>
          <p:cNvSpPr>
            <a:spLocks noGrp="1"/>
          </p:cNvSpPr>
          <p:nvPr>
            <p:ph type="body" sz="quarter" idx="3"/>
          </p:nvPr>
        </p:nvSpPr>
        <p:spPr/>
        <p:txBody>
          <a:bodyPr/>
          <a:lstStyle/>
          <a:p>
            <a:r>
              <a:rPr lang="en-US" sz="4800" dirty="0" err="1"/>
              <a:t>Allylo`uia</a:t>
            </a:r>
            <a:r>
              <a:rPr lang="en-US" sz="4800" dirty="0"/>
              <a:t> `</a:t>
            </a:r>
            <a:r>
              <a:rPr lang="en-US" sz="4800" dirty="0" err="1"/>
              <a:t>allylo`uia</a:t>
            </a:r>
            <a:r>
              <a:rPr lang="en-US" sz="4800" dirty="0"/>
              <a:t> `</a:t>
            </a:r>
            <a:r>
              <a:rPr lang="en-US" sz="4800" dirty="0" err="1"/>
              <a:t>allylo`uia</a:t>
            </a:r>
            <a:r>
              <a:rPr lang="en-US" sz="4800" dirty="0"/>
              <a:t>. </a:t>
            </a:r>
          </a:p>
        </p:txBody>
      </p:sp>
    </p:spTree>
    <p:extLst>
      <p:ext uri="{BB962C8B-B14F-4D97-AF65-F5344CB8AC3E}">
        <p14:creationId xmlns:p14="http://schemas.microsoft.com/office/powerpoint/2010/main" val="430696284"/>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 بارك الزروع والعشب/أهوية السماء/ مياه النهر)</a:t>
            </a:r>
            <a:endParaRPr lang="en-US" sz="4400" dirty="0"/>
          </a:p>
        </p:txBody>
      </p:sp>
      <p:sp>
        <p:nvSpPr>
          <p:cNvPr id="3" name="Text Placeholder 2"/>
          <p:cNvSpPr>
            <a:spLocks noGrp="1"/>
          </p:cNvSpPr>
          <p:nvPr>
            <p:ph type="body" idx="1"/>
          </p:nvPr>
        </p:nvSpPr>
        <p:spPr>
          <a:xfrm>
            <a:off x="0" y="6019799"/>
            <a:ext cx="9143999" cy="808893"/>
          </a:xfrm>
        </p:spPr>
        <p:txBody>
          <a:bodyPr/>
          <a:lstStyle/>
          <a:p>
            <a:r>
              <a:rPr lang="ar-EG" dirty="0"/>
              <a:t>(إزمو إيني سيتي نيم ني سيم/ إزمو إيه نى آإيرإنتي إتفي /إزمو ني موؤو إم إفيارو) </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sz="5400" dirty="0"/>
              <a:t>(`</a:t>
            </a:r>
            <a:r>
              <a:rPr lang="en-US" sz="5400" dirty="0" err="1"/>
              <a:t>cmou</a:t>
            </a:r>
            <a:r>
              <a:rPr lang="en-US" sz="5400" dirty="0"/>
              <a:t> `</a:t>
            </a:r>
            <a:r>
              <a:rPr lang="en-US" sz="5400" dirty="0" err="1"/>
              <a:t>enici</a:t>
            </a:r>
            <a:r>
              <a:rPr lang="en-US" sz="5400" dirty="0"/>
              <a:t>] </a:t>
            </a:r>
            <a:r>
              <a:rPr lang="en-US" sz="5400" dirty="0" err="1"/>
              <a:t>nem</a:t>
            </a:r>
            <a:r>
              <a:rPr lang="en-US" sz="5400" dirty="0"/>
              <a:t> </a:t>
            </a:r>
            <a:r>
              <a:rPr lang="en-US" sz="5400" dirty="0" err="1"/>
              <a:t>nicim</a:t>
            </a:r>
            <a:r>
              <a:rPr lang="en-US" sz="5400" dirty="0"/>
              <a:t>) </a:t>
            </a:r>
          </a:p>
        </p:txBody>
      </p:sp>
    </p:spTree>
    <p:extLst>
      <p:ext uri="{BB962C8B-B14F-4D97-AF65-F5344CB8AC3E}">
        <p14:creationId xmlns:p14="http://schemas.microsoft.com/office/powerpoint/2010/main" val="314967632"/>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فلتكن رحمتك وسلامك حصنا لشعبك.</a:t>
            </a:r>
            <a:endParaRPr lang="en-US" sz="4800" dirty="0"/>
          </a:p>
        </p:txBody>
      </p:sp>
      <p:sp>
        <p:nvSpPr>
          <p:cNvPr id="3" name="Text Placeholder 2"/>
          <p:cNvSpPr>
            <a:spLocks noGrp="1"/>
          </p:cNvSpPr>
          <p:nvPr>
            <p:ph type="body" idx="1"/>
          </p:nvPr>
        </p:nvSpPr>
        <p:spPr/>
        <p:txBody>
          <a:bodyPr/>
          <a:lstStyle/>
          <a:p>
            <a:r>
              <a:rPr lang="ar-EG"/>
              <a:t>ماري بيك ناي نيم تيك هيريني أوى إن سوبت إم بيك لاؤس. </a:t>
            </a:r>
            <a:endParaRPr lang="en-US"/>
          </a:p>
        </p:txBody>
      </p:sp>
      <p:sp>
        <p:nvSpPr>
          <p:cNvPr id="4" name="Text Placeholder 3"/>
          <p:cNvSpPr>
            <a:spLocks noGrp="1"/>
          </p:cNvSpPr>
          <p:nvPr>
            <p:ph type="body" sz="quarter" idx="3"/>
          </p:nvPr>
        </p:nvSpPr>
        <p:spPr>
          <a:xfrm>
            <a:off x="-328245" y="5317586"/>
            <a:ext cx="9894277" cy="655321"/>
          </a:xfrm>
        </p:spPr>
        <p:txBody>
          <a:bodyPr/>
          <a:lstStyle/>
          <a:p>
            <a:r>
              <a:rPr lang="en-US" sz="4000" dirty="0"/>
              <a:t>mare </a:t>
            </a:r>
            <a:r>
              <a:rPr lang="en-US" sz="4000" dirty="0" err="1"/>
              <a:t>peknai</a:t>
            </a:r>
            <a:r>
              <a:rPr lang="en-US" sz="4000" dirty="0"/>
              <a:t> </a:t>
            </a:r>
            <a:r>
              <a:rPr lang="en-US" sz="4000" dirty="0" err="1"/>
              <a:t>nem</a:t>
            </a:r>
            <a:r>
              <a:rPr lang="en-US" sz="4000" dirty="0"/>
              <a:t> </a:t>
            </a:r>
            <a:r>
              <a:rPr lang="en-US" sz="4000" dirty="0" err="1"/>
              <a:t>tekhiryny</a:t>
            </a:r>
            <a:r>
              <a:rPr lang="en-US" sz="4000" dirty="0"/>
              <a:t> oi `</a:t>
            </a:r>
            <a:r>
              <a:rPr lang="en-US" sz="4000" dirty="0" err="1"/>
              <a:t>ncobt</a:t>
            </a:r>
            <a:r>
              <a:rPr lang="en-US" sz="4000" dirty="0"/>
              <a:t> `</a:t>
            </a:r>
            <a:r>
              <a:rPr lang="en-US" sz="4000" dirty="0" err="1"/>
              <a:t>mpekla`oc</a:t>
            </a:r>
            <a:endParaRPr lang="en-US" sz="4000" dirty="0"/>
          </a:p>
        </p:txBody>
      </p:sp>
    </p:spTree>
    <p:extLst>
      <p:ext uri="{BB962C8B-B14F-4D97-AF65-F5344CB8AC3E}">
        <p14:creationId xmlns:p14="http://schemas.microsoft.com/office/powerpoint/2010/main" val="3234547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بى إكروم نيم بى كافما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باركا الرب أيتها النار والحرارة : سبحاه وزيداه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p`ixrwm</a:t>
            </a:r>
            <a:r>
              <a:rPr lang="en-US" dirty="0"/>
              <a:t> </a:t>
            </a:r>
            <a:r>
              <a:rPr lang="en-US" dirty="0" err="1"/>
              <a:t>nem</a:t>
            </a:r>
            <a:r>
              <a:rPr lang="en-US" dirty="0"/>
              <a:t> </a:t>
            </a:r>
            <a:r>
              <a:rPr lang="en-US" dirty="0" err="1"/>
              <a:t>pikavma</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322731317"/>
      </p:ext>
    </p:extLst>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1007482883"/>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389936614"/>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2" name="Rectangle 1">
            <a:hlinkClick r:id="rId2" action="ppaction://hlinksldjump"/>
          </p:cNvPr>
          <p:cNvSpPr/>
          <p:nvPr/>
        </p:nvSpPr>
        <p:spPr>
          <a:xfrm>
            <a:off x="7032112" y="3883050"/>
            <a:ext cx="214674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مقدمة غريغوري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21167068"/>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41735"/>
      </p:ext>
    </p:extLst>
  </p:cSld>
  <p:clrMapOvr>
    <a:masterClrMapping/>
  </p:clrMapOvr>
  <p:transition spd="slow" advClick="0" advTm="0"/>
</p:sld>
</file>

<file path=ppt/slides/slide2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dirty="0"/>
              <a:t>محبة الله الآب ونعمة  الإبن الوحيد الجنس</a:t>
            </a:r>
            <a:endParaRPr lang="en-US" dirty="0"/>
          </a:p>
        </p:txBody>
      </p:sp>
      <p:sp>
        <p:nvSpPr>
          <p:cNvPr id="5" name="Text Placeholder 4"/>
          <p:cNvSpPr>
            <a:spLocks noGrp="1"/>
          </p:cNvSpPr>
          <p:nvPr>
            <p:ph type="body" idx="1"/>
          </p:nvPr>
        </p:nvSpPr>
        <p:spPr/>
        <p:txBody>
          <a:bodyPr/>
          <a:lstStyle/>
          <a:p>
            <a:r>
              <a:rPr lang="ar-EG" sz="3200" dirty="0"/>
              <a:t>إى آغابي تو ثيؤو كيه باتروس : كيه إي خاريستوو مونوجينوس </a:t>
            </a:r>
          </a:p>
        </p:txBody>
      </p:sp>
      <p:sp>
        <p:nvSpPr>
          <p:cNvPr id="6" name="Text Placeholder 5"/>
          <p:cNvSpPr>
            <a:spLocks noGrp="1"/>
          </p:cNvSpPr>
          <p:nvPr>
            <p:ph type="body" sz="quarter" idx="3"/>
          </p:nvPr>
        </p:nvSpPr>
        <p:spPr>
          <a:xfrm>
            <a:off x="0" y="5500468"/>
            <a:ext cx="9144000" cy="682357"/>
          </a:xfrm>
        </p:spPr>
        <p:txBody>
          <a:bodyPr/>
          <a:lstStyle/>
          <a:p>
            <a:r>
              <a:rPr lang="en-US" sz="3200" dirty="0"/>
              <a:t># `ajap3 tov )</a:t>
            </a:r>
            <a:r>
              <a:rPr lang="en-US" sz="3200" dirty="0" err="1"/>
              <a:t>eov</a:t>
            </a:r>
            <a:r>
              <a:rPr lang="en-US" sz="3200" dirty="0"/>
              <a:t> </a:t>
            </a:r>
            <a:r>
              <a:rPr lang="en-US" sz="3200" dirty="0" err="1"/>
              <a:t>Patroc</a:t>
            </a:r>
            <a:r>
              <a:rPr lang="en-US" sz="3200" dirty="0"/>
              <a:t> : </a:t>
            </a:r>
            <a:r>
              <a:rPr lang="en-US" sz="3200" dirty="0" err="1"/>
              <a:t>ke</a:t>
            </a:r>
            <a:r>
              <a:rPr lang="en-US" sz="3200" dirty="0"/>
              <a:t> `3 </a:t>
            </a:r>
            <a:r>
              <a:rPr lang="en-US" sz="3200" dirty="0" err="1"/>
              <a:t>xarictov</a:t>
            </a:r>
            <a:r>
              <a:rPr lang="en-US" sz="3200" dirty="0"/>
              <a:t> </a:t>
            </a:r>
            <a:r>
              <a:rPr lang="en-US" sz="3200" dirty="0" err="1"/>
              <a:t>monojenovc</a:t>
            </a:r>
            <a:r>
              <a:rPr lang="en-US" sz="3200" dirty="0"/>
              <a:t> </a:t>
            </a:r>
          </a:p>
        </p:txBody>
      </p:sp>
    </p:spTree>
    <p:extLst>
      <p:ext uri="{BB962C8B-B14F-4D97-AF65-F5344CB8AC3E}">
        <p14:creationId xmlns:p14="http://schemas.microsoft.com/office/powerpoint/2010/main" val="3428063505"/>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solidFill>
                  <a:schemeClr val="lt1"/>
                </a:solidFill>
              </a:rPr>
              <a:t>ربنا وإلهنا ومخلصنا يسوع المسيح </a:t>
            </a:r>
            <a:endParaRPr lang="en-US" dirty="0"/>
          </a:p>
        </p:txBody>
      </p:sp>
      <p:sp>
        <p:nvSpPr>
          <p:cNvPr id="3" name="Text Placeholder 2"/>
          <p:cNvSpPr>
            <a:spLocks noGrp="1"/>
          </p:cNvSpPr>
          <p:nvPr>
            <p:ph type="body" idx="1"/>
          </p:nvPr>
        </p:nvSpPr>
        <p:spPr/>
        <p:txBody>
          <a:bodyPr/>
          <a:lstStyle/>
          <a:p>
            <a:r>
              <a:rPr lang="ar-EG" sz="3200" dirty="0"/>
              <a:t>إيوو كيريوو ذيه كيه ثيؤو كيه سوتيروس إيمون إيسو خريستوو </a:t>
            </a:r>
          </a:p>
        </p:txBody>
      </p:sp>
      <p:sp>
        <p:nvSpPr>
          <p:cNvPr id="4" name="Text Placeholder 3"/>
          <p:cNvSpPr>
            <a:spLocks noGrp="1"/>
          </p:cNvSpPr>
          <p:nvPr>
            <p:ph type="body" sz="quarter" idx="3"/>
          </p:nvPr>
        </p:nvSpPr>
        <p:spPr>
          <a:xfrm>
            <a:off x="0" y="5500468"/>
            <a:ext cx="9144000" cy="682357"/>
          </a:xfrm>
        </p:spPr>
        <p:txBody>
          <a:bodyPr/>
          <a:lstStyle/>
          <a:p>
            <a:r>
              <a:rPr lang="en-US" sz="3200" dirty="0"/>
              <a:t>`</a:t>
            </a:r>
            <a:r>
              <a:rPr lang="en-US" sz="3200" dirty="0" err="1"/>
              <a:t>Viov</a:t>
            </a:r>
            <a:r>
              <a:rPr lang="en-US" sz="3200" dirty="0"/>
              <a:t> </a:t>
            </a:r>
            <a:r>
              <a:rPr lang="en-US" sz="3200" dirty="0" err="1"/>
              <a:t>Kvriov</a:t>
            </a:r>
            <a:r>
              <a:rPr lang="en-US" sz="3200" dirty="0"/>
              <a:t> de </a:t>
            </a:r>
            <a:r>
              <a:rPr lang="en-US" sz="3200" dirty="0" err="1"/>
              <a:t>ke</a:t>
            </a:r>
            <a:r>
              <a:rPr lang="en-US" sz="3200" dirty="0"/>
              <a:t> )</a:t>
            </a:r>
            <a:r>
              <a:rPr lang="en-US" sz="3200" dirty="0" err="1"/>
              <a:t>eov</a:t>
            </a:r>
            <a:r>
              <a:rPr lang="en-US" sz="3200" dirty="0"/>
              <a:t> </a:t>
            </a:r>
            <a:r>
              <a:rPr lang="en-US" sz="3200" dirty="0" err="1"/>
              <a:t>ke</a:t>
            </a:r>
            <a:r>
              <a:rPr lang="en-US" sz="3200" dirty="0"/>
              <a:t> Cwt3roc `3mwn I3cov `</a:t>
            </a:r>
            <a:r>
              <a:rPr lang="en-US" sz="3200" dirty="0" err="1"/>
              <a:t>Xrictov</a:t>
            </a:r>
            <a:endParaRPr lang="en-US" sz="3200" dirty="0"/>
          </a:p>
        </p:txBody>
      </p:sp>
    </p:spTree>
    <p:extLst>
      <p:ext uri="{BB962C8B-B14F-4D97-AF65-F5344CB8AC3E}">
        <p14:creationId xmlns:p14="http://schemas.microsoft.com/office/powerpoint/2010/main" val="4187834094"/>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solidFill>
                  <a:schemeClr val="lt1"/>
                </a:solidFill>
              </a:rPr>
              <a:t>وشركة وموهبة الروح القدس</a:t>
            </a:r>
            <a:endParaRPr lang="en-US" dirty="0"/>
          </a:p>
        </p:txBody>
      </p:sp>
      <p:sp>
        <p:nvSpPr>
          <p:cNvPr id="6" name="Text Placeholder 5"/>
          <p:cNvSpPr>
            <a:spLocks noGrp="1"/>
          </p:cNvSpPr>
          <p:nvPr>
            <p:ph type="body" idx="1"/>
          </p:nvPr>
        </p:nvSpPr>
        <p:spPr/>
        <p:txBody>
          <a:bodyPr/>
          <a:lstStyle/>
          <a:p>
            <a:r>
              <a:rPr lang="ar-EG" dirty="0"/>
              <a:t>كيه إي كينونيا كيه إي ذوريآ تو أجيو إبنيفما طوس </a:t>
            </a:r>
          </a:p>
        </p:txBody>
      </p:sp>
      <p:sp>
        <p:nvSpPr>
          <p:cNvPr id="7" name="Text Placeholder 6"/>
          <p:cNvSpPr>
            <a:spLocks noGrp="1"/>
          </p:cNvSpPr>
          <p:nvPr>
            <p:ph type="body" sz="quarter" idx="3"/>
          </p:nvPr>
        </p:nvSpPr>
        <p:spPr>
          <a:xfrm>
            <a:off x="0" y="5435153"/>
            <a:ext cx="9144000" cy="682357"/>
          </a:xfrm>
        </p:spPr>
        <p:txBody>
          <a:bodyPr/>
          <a:lstStyle/>
          <a:p>
            <a:r>
              <a:rPr lang="en-US" sz="3200" dirty="0" err="1"/>
              <a:t>ke</a:t>
            </a:r>
            <a:r>
              <a:rPr lang="en-US" sz="3200" dirty="0"/>
              <a:t> `3 </a:t>
            </a:r>
            <a:r>
              <a:rPr lang="en-US" sz="3200" dirty="0" err="1"/>
              <a:t>koinwni`a</a:t>
            </a:r>
            <a:r>
              <a:rPr lang="en-US" sz="3200" dirty="0"/>
              <a:t> </a:t>
            </a:r>
            <a:r>
              <a:rPr lang="en-US" sz="3200" dirty="0" err="1"/>
              <a:t>ke</a:t>
            </a:r>
            <a:r>
              <a:rPr lang="en-US" sz="3200" dirty="0"/>
              <a:t> `3dwre`a tov `</a:t>
            </a:r>
            <a:r>
              <a:rPr lang="en-US" sz="3200" dirty="0" err="1"/>
              <a:t>ajiov</a:t>
            </a:r>
            <a:r>
              <a:rPr lang="en-US" sz="3200" dirty="0"/>
              <a:t> `</a:t>
            </a:r>
            <a:r>
              <a:rPr lang="en-US" sz="3200" dirty="0" err="1"/>
              <a:t>pnevmatoc</a:t>
            </a:r>
            <a:endParaRPr lang="en-US" sz="3200" dirty="0"/>
          </a:p>
        </p:txBody>
      </p:sp>
    </p:spTree>
    <p:extLst>
      <p:ext uri="{BB962C8B-B14F-4D97-AF65-F5344CB8AC3E}">
        <p14:creationId xmlns:p14="http://schemas.microsoft.com/office/powerpoint/2010/main" val="382632948"/>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تكون مع جميعكم </a:t>
            </a:r>
            <a:endParaRPr lang="en-US" sz="4800" dirty="0"/>
          </a:p>
        </p:txBody>
      </p:sp>
      <p:sp>
        <p:nvSpPr>
          <p:cNvPr id="6" name="Text Placeholder 5"/>
          <p:cNvSpPr>
            <a:spLocks noGrp="1"/>
          </p:cNvSpPr>
          <p:nvPr>
            <p:ph type="body" idx="1"/>
          </p:nvPr>
        </p:nvSpPr>
        <p:spPr/>
        <p:txBody>
          <a:bodyPr/>
          <a:lstStyle/>
          <a:p>
            <a:r>
              <a:rPr lang="ar-EG" sz="4400" dirty="0"/>
              <a:t>إى إي ميطا باندون إيمون </a:t>
            </a:r>
          </a:p>
        </p:txBody>
      </p:sp>
      <p:sp>
        <p:nvSpPr>
          <p:cNvPr id="7" name="Text Placeholder 6"/>
          <p:cNvSpPr>
            <a:spLocks noGrp="1"/>
          </p:cNvSpPr>
          <p:nvPr>
            <p:ph type="body" sz="quarter" idx="3"/>
          </p:nvPr>
        </p:nvSpPr>
        <p:spPr/>
        <p:txBody>
          <a:bodyPr/>
          <a:lstStyle/>
          <a:p>
            <a:r>
              <a:rPr lang="en-US" dirty="0"/>
              <a:t>i`3 meta </a:t>
            </a:r>
            <a:r>
              <a:rPr lang="en-US" dirty="0" err="1"/>
              <a:t>pantwn</a:t>
            </a:r>
            <a:r>
              <a:rPr lang="en-US" dirty="0"/>
              <a:t> `</a:t>
            </a:r>
            <a:r>
              <a:rPr lang="en-US" dirty="0" err="1"/>
              <a:t>vmwn</a:t>
            </a:r>
            <a:endParaRPr lang="en-US" dirty="0"/>
          </a:p>
        </p:txBody>
      </p:sp>
    </p:spTree>
    <p:extLst>
      <p:ext uri="{BB962C8B-B14F-4D97-AF65-F5344CB8AC3E}">
        <p14:creationId xmlns:p14="http://schemas.microsoft.com/office/powerpoint/2010/main" val="562294426"/>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قدوس</a:t>
            </a:r>
          </a:p>
        </p:txBody>
      </p:sp>
      <p:sp>
        <p:nvSpPr>
          <p:cNvPr id="10" name="Text Placeholder 9"/>
          <p:cNvSpPr>
            <a:spLocks noGrp="1"/>
          </p:cNvSpPr>
          <p:nvPr>
            <p:ph type="body" idx="1"/>
          </p:nvPr>
        </p:nvSpPr>
        <p:spPr/>
        <p:txBody>
          <a:bodyPr/>
          <a:lstStyle/>
          <a:p>
            <a:r>
              <a:rPr lang="ar-EG" sz="5400" dirty="0"/>
              <a:t>آجيوس</a:t>
            </a:r>
            <a:endParaRPr lang="en-US" sz="5400" dirty="0"/>
          </a:p>
        </p:txBody>
      </p:sp>
      <p:sp>
        <p:nvSpPr>
          <p:cNvPr id="11" name="Text Placeholder 10"/>
          <p:cNvSpPr>
            <a:spLocks noGrp="1"/>
          </p:cNvSpPr>
          <p:nvPr>
            <p:ph type="body" sz="quarter" idx="3"/>
          </p:nvPr>
        </p:nvSpPr>
        <p:spPr/>
        <p:txBody>
          <a:bodyPr/>
          <a:lstStyle/>
          <a:p>
            <a:r>
              <a:rPr lang="en-US" sz="5400" dirty="0" err="1"/>
              <a:t>Agioc</a:t>
            </a:r>
            <a:endParaRPr lang="en-US" sz="5400" dirty="0"/>
          </a:p>
        </p:txBody>
      </p:sp>
    </p:spTree>
    <p:extLst>
      <p:ext uri="{BB962C8B-B14F-4D97-AF65-F5344CB8AC3E}">
        <p14:creationId xmlns:p14="http://schemas.microsoft.com/office/powerpoint/2010/main" val="3317748475"/>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 قدوس  قدوس </a:t>
            </a:r>
            <a:endParaRPr lang="en-US" sz="6000" dirty="0"/>
          </a:p>
        </p:txBody>
      </p:sp>
      <p:sp>
        <p:nvSpPr>
          <p:cNvPr id="10" name="Text Placeholder 9"/>
          <p:cNvSpPr>
            <a:spLocks noGrp="1"/>
          </p:cNvSpPr>
          <p:nvPr>
            <p:ph type="body" idx="1"/>
          </p:nvPr>
        </p:nvSpPr>
        <p:spPr/>
        <p:txBody>
          <a:bodyPr/>
          <a:lstStyle/>
          <a:p>
            <a:r>
              <a:rPr lang="ar-EG" sz="5400" dirty="0"/>
              <a:t>إكؤواب  إكؤواب إكؤواب</a:t>
            </a:r>
          </a:p>
        </p:txBody>
      </p:sp>
      <p:sp>
        <p:nvSpPr>
          <p:cNvPr id="11" name="Text Placeholder 10"/>
          <p:cNvSpPr>
            <a:spLocks noGrp="1"/>
          </p:cNvSpPr>
          <p:nvPr>
            <p:ph type="body" sz="quarter" idx="3"/>
          </p:nvPr>
        </p:nvSpPr>
        <p:spPr/>
        <p:txBody>
          <a:bodyPr/>
          <a:lstStyle/>
          <a:p>
            <a:r>
              <a:rPr lang="en-US" sz="5400" dirty="0"/>
              <a:t>~</a:t>
            </a:r>
            <a:r>
              <a:rPr lang="en-US" sz="5400" dirty="0" err="1"/>
              <a:t>Xouab</a:t>
            </a:r>
            <a:r>
              <a:rPr lang="ar-EG" sz="5400" dirty="0"/>
              <a:t> </a:t>
            </a:r>
            <a:r>
              <a:rPr lang="en-US" sz="5400" dirty="0"/>
              <a:t> `</a:t>
            </a:r>
            <a:r>
              <a:rPr lang="en-US" sz="5400" dirty="0" err="1"/>
              <a:t>xouab</a:t>
            </a:r>
            <a:r>
              <a:rPr lang="ar-EG" sz="5400" dirty="0"/>
              <a:t> </a:t>
            </a:r>
            <a:r>
              <a:rPr lang="en-US" sz="5400" dirty="0"/>
              <a:t> `</a:t>
            </a:r>
            <a:r>
              <a:rPr lang="en-US" sz="5400" dirty="0" err="1"/>
              <a:t>xouab</a:t>
            </a:r>
            <a:endParaRPr lang="en-US" sz="5400" dirty="0"/>
          </a:p>
        </p:txBody>
      </p:sp>
    </p:spTree>
    <p:extLst>
      <p:ext uri="{BB962C8B-B14F-4D97-AF65-F5344CB8AC3E}">
        <p14:creationId xmlns:p14="http://schemas.microsoft.com/office/powerpoint/2010/main" val="16106090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أوجيف نيم بي كاف سون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باركا الرب أيتهـا البرد والحر : سبحـاه وزيداه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pi`wgeb</a:t>
            </a:r>
            <a:r>
              <a:rPr lang="en-US" dirty="0"/>
              <a:t> </a:t>
            </a:r>
            <a:r>
              <a:rPr lang="en-US" dirty="0" err="1"/>
              <a:t>nem</a:t>
            </a:r>
            <a:r>
              <a:rPr lang="en-US" dirty="0"/>
              <a:t> </a:t>
            </a:r>
            <a:r>
              <a:rPr lang="en-US" dirty="0" err="1"/>
              <a:t>pikavcwn</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461052787"/>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بالحقيقة أيها الرب إلهنا</a:t>
            </a:r>
          </a:p>
        </p:txBody>
      </p:sp>
      <p:sp>
        <p:nvSpPr>
          <p:cNvPr id="10" name="Text Placeholder 9"/>
          <p:cNvSpPr>
            <a:spLocks noGrp="1"/>
          </p:cNvSpPr>
          <p:nvPr>
            <p:ph type="body" idx="1"/>
          </p:nvPr>
        </p:nvSpPr>
        <p:spPr/>
        <p:txBody>
          <a:bodyPr/>
          <a:lstStyle/>
          <a:p>
            <a:r>
              <a:rPr lang="ar-EG" sz="4800" dirty="0"/>
              <a:t>خين أو ميثمي إبشويس بيننوتي</a:t>
            </a:r>
          </a:p>
        </p:txBody>
      </p:sp>
      <p:sp>
        <p:nvSpPr>
          <p:cNvPr id="11" name="Text Placeholder 10"/>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oumeqmhi</a:t>
            </a:r>
            <a:r>
              <a:rPr lang="en-US" sz="5400" dirty="0"/>
              <a:t> </a:t>
            </a:r>
            <a:r>
              <a:rPr lang="ar-EG" sz="5400" dirty="0"/>
              <a:t> </a:t>
            </a:r>
            <a:r>
              <a:rPr lang="en-US" sz="5400" dirty="0"/>
              <a:t>~P_ </a:t>
            </a:r>
            <a:r>
              <a:rPr lang="en-US" sz="5400" dirty="0" err="1"/>
              <a:t>Pennou</a:t>
            </a:r>
            <a:r>
              <a:rPr lang="en-US" sz="5400" dirty="0"/>
              <a:t>;</a:t>
            </a:r>
          </a:p>
        </p:txBody>
      </p:sp>
    </p:spTree>
    <p:extLst>
      <p:ext uri="{BB962C8B-B14F-4D97-AF65-F5344CB8AC3E}">
        <p14:creationId xmlns:p14="http://schemas.microsoft.com/office/powerpoint/2010/main" val="2244403210"/>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الذي جبلنا وخلقنا</a:t>
            </a:r>
          </a:p>
        </p:txBody>
      </p:sp>
      <p:sp>
        <p:nvSpPr>
          <p:cNvPr id="10" name="Text Placeholder 9"/>
          <p:cNvSpPr>
            <a:spLocks noGrp="1"/>
          </p:cNvSpPr>
          <p:nvPr>
            <p:ph type="body" idx="1"/>
          </p:nvPr>
        </p:nvSpPr>
        <p:spPr/>
        <p:txBody>
          <a:bodyPr/>
          <a:lstStyle/>
          <a:p>
            <a:r>
              <a:rPr lang="ar-EG" sz="4800" dirty="0"/>
              <a:t>فيئيطاف إير إبلازين إممون أووه أفثاميون </a:t>
            </a:r>
          </a:p>
        </p:txBody>
      </p:sp>
      <p:sp>
        <p:nvSpPr>
          <p:cNvPr id="11" name="Text Placeholder 10"/>
          <p:cNvSpPr>
            <a:spLocks noGrp="1"/>
          </p:cNvSpPr>
          <p:nvPr>
            <p:ph type="body" sz="quarter" idx="3"/>
          </p:nvPr>
        </p:nvSpPr>
        <p:spPr/>
        <p:txBody>
          <a:bodyPr/>
          <a:lstStyle/>
          <a:p>
            <a:r>
              <a:rPr lang="en-US" sz="4800" dirty="0" err="1"/>
              <a:t>Vh`etfer`plazin</a:t>
            </a:r>
            <a:r>
              <a:rPr lang="en-US" sz="4800" dirty="0"/>
              <a:t> `</a:t>
            </a:r>
            <a:r>
              <a:rPr lang="en-US" sz="4800" dirty="0" err="1"/>
              <a:t>mmon</a:t>
            </a:r>
            <a:r>
              <a:rPr lang="en-US" sz="4800" dirty="0"/>
              <a:t>&gt; </a:t>
            </a:r>
            <a:r>
              <a:rPr lang="en-US" sz="4800" dirty="0" err="1"/>
              <a:t>ouo</a:t>
            </a:r>
            <a:r>
              <a:rPr lang="en-US" sz="4800" dirty="0"/>
              <a:t>\ </a:t>
            </a:r>
            <a:r>
              <a:rPr lang="en-US" sz="4800" dirty="0" err="1"/>
              <a:t>afqamion</a:t>
            </a:r>
            <a:endParaRPr lang="en-US" sz="4800" dirty="0"/>
          </a:p>
        </p:txBody>
      </p:sp>
    </p:spTree>
    <p:extLst>
      <p:ext uri="{BB962C8B-B14F-4D97-AF65-F5344CB8AC3E}">
        <p14:creationId xmlns:p14="http://schemas.microsoft.com/office/powerpoint/2010/main" val="1639959053"/>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ووضعنا في فردوس النعيم </a:t>
            </a:r>
            <a:endParaRPr lang="en-US" sz="5400" dirty="0"/>
          </a:p>
        </p:txBody>
      </p:sp>
      <p:sp>
        <p:nvSpPr>
          <p:cNvPr id="10" name="Text Placeholder 9"/>
          <p:cNvSpPr>
            <a:spLocks noGrp="1"/>
          </p:cNvSpPr>
          <p:nvPr>
            <p:ph type="body" idx="1"/>
          </p:nvPr>
        </p:nvSpPr>
        <p:spPr/>
        <p:txBody>
          <a:bodyPr/>
          <a:lstStyle/>
          <a:p>
            <a:r>
              <a:rPr lang="ar-EG" sz="4800" dirty="0"/>
              <a:t>أووه أفكان خين بي بارذيسوس إنتي إبؤونوف</a:t>
            </a:r>
          </a:p>
        </p:txBody>
      </p:sp>
      <p:sp>
        <p:nvSpPr>
          <p:cNvPr id="11" name="Text Placeholder 10"/>
          <p:cNvSpPr>
            <a:spLocks noGrp="1"/>
          </p:cNvSpPr>
          <p:nvPr>
            <p:ph type="body" sz="quarter" idx="3"/>
          </p:nvPr>
        </p:nvSpPr>
        <p:spPr/>
        <p:txBody>
          <a:bodyPr/>
          <a:lstStyle/>
          <a:p>
            <a:r>
              <a:rPr lang="es-ES" sz="4400" dirty="0" err="1"/>
              <a:t>ouo</a:t>
            </a:r>
            <a:r>
              <a:rPr lang="es-ES" sz="4400" dirty="0"/>
              <a:t>\</a:t>
            </a:r>
            <a:r>
              <a:rPr lang="ar-EG" sz="4400" dirty="0"/>
              <a:t> </a:t>
            </a:r>
            <a:r>
              <a:rPr lang="es-ES" sz="4400" dirty="0"/>
              <a:t> </a:t>
            </a:r>
            <a:r>
              <a:rPr lang="es-ES" sz="4400" dirty="0" err="1"/>
              <a:t>afxan</a:t>
            </a:r>
            <a:r>
              <a:rPr lang="es-ES" sz="4400" dirty="0"/>
              <a:t>  'en </a:t>
            </a:r>
            <a:r>
              <a:rPr lang="es-ES" sz="4400" dirty="0" err="1"/>
              <a:t>piparadicoc</a:t>
            </a:r>
            <a:r>
              <a:rPr lang="ar-EG" sz="4400" dirty="0"/>
              <a:t> </a:t>
            </a:r>
            <a:r>
              <a:rPr lang="es-ES" sz="4400" dirty="0"/>
              <a:t> `</a:t>
            </a:r>
            <a:r>
              <a:rPr lang="es-ES" sz="4400" dirty="0" err="1"/>
              <a:t>nte</a:t>
            </a:r>
            <a:r>
              <a:rPr lang="es-ES" sz="4400" dirty="0"/>
              <a:t> `</a:t>
            </a:r>
            <a:r>
              <a:rPr lang="es-ES" sz="4400" dirty="0" err="1"/>
              <a:t>pounof</a:t>
            </a:r>
            <a:endParaRPr lang="es-ES" sz="4400" dirty="0"/>
          </a:p>
        </p:txBody>
      </p:sp>
    </p:spTree>
    <p:extLst>
      <p:ext uri="{BB962C8B-B14F-4D97-AF65-F5344CB8AC3E}">
        <p14:creationId xmlns:p14="http://schemas.microsoft.com/office/powerpoint/2010/main" val="3615543420"/>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وعندما خالفنا وصيتك </a:t>
            </a:r>
          </a:p>
        </p:txBody>
      </p:sp>
      <p:sp>
        <p:nvSpPr>
          <p:cNvPr id="10" name="Text Placeholder 9"/>
          <p:cNvSpPr>
            <a:spLocks noGrp="1"/>
          </p:cNvSpPr>
          <p:nvPr>
            <p:ph type="body" idx="1"/>
          </p:nvPr>
        </p:nvSpPr>
        <p:spPr/>
        <p:txBody>
          <a:bodyPr/>
          <a:lstStyle/>
          <a:p>
            <a:r>
              <a:rPr lang="ar-EG" sz="4400" dirty="0"/>
              <a:t>خين إبجين إيثرين إيربرافينين ذى إنتيك إنتولي </a:t>
            </a:r>
          </a:p>
        </p:txBody>
      </p:sp>
      <p:sp>
        <p:nvSpPr>
          <p:cNvPr id="11" name="Text Placeholder 10"/>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pjin`qrene-rparabenin</a:t>
            </a:r>
            <a:r>
              <a:rPr lang="en-US" sz="4000" dirty="0"/>
              <a:t> de</a:t>
            </a:r>
            <a:r>
              <a:rPr lang="ar-EG" sz="4000" dirty="0"/>
              <a:t> </a:t>
            </a:r>
            <a:r>
              <a:rPr lang="en-US" sz="4000" dirty="0"/>
              <a:t>`</a:t>
            </a:r>
            <a:r>
              <a:rPr lang="en-US" sz="4000" dirty="0" err="1"/>
              <a:t>ntekentolh</a:t>
            </a:r>
            <a:endParaRPr lang="en-US" sz="4000" dirty="0"/>
          </a:p>
        </p:txBody>
      </p:sp>
    </p:spTree>
    <p:extLst>
      <p:ext uri="{BB962C8B-B14F-4D97-AF65-F5344CB8AC3E}">
        <p14:creationId xmlns:p14="http://schemas.microsoft.com/office/powerpoint/2010/main" val="2575253969"/>
      </p:ext>
    </p:extLst>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بغواية الحية </a:t>
            </a:r>
          </a:p>
        </p:txBody>
      </p:sp>
      <p:sp>
        <p:nvSpPr>
          <p:cNvPr id="10" name="Text Placeholder 9"/>
          <p:cNvSpPr>
            <a:spLocks noGrp="1"/>
          </p:cNvSpPr>
          <p:nvPr>
            <p:ph type="body" idx="1"/>
          </p:nvPr>
        </p:nvSpPr>
        <p:spPr/>
        <p:txBody>
          <a:bodyPr/>
          <a:lstStyle/>
          <a:p>
            <a:r>
              <a:rPr lang="ar-EG" sz="5400" dirty="0"/>
              <a:t>هيتين ني آباتي إنتي بيهوف </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apath</a:t>
            </a:r>
            <a:r>
              <a:rPr lang="en-US" sz="5400" dirty="0"/>
              <a:t> `</a:t>
            </a:r>
            <a:r>
              <a:rPr lang="en-US" sz="5400" dirty="0" err="1"/>
              <a:t>nte</a:t>
            </a:r>
            <a:r>
              <a:rPr lang="en-US" sz="5400" dirty="0"/>
              <a:t> pi\of</a:t>
            </a:r>
          </a:p>
        </p:txBody>
      </p:sp>
    </p:spTree>
    <p:extLst>
      <p:ext uri="{BB962C8B-B14F-4D97-AF65-F5344CB8AC3E}">
        <p14:creationId xmlns:p14="http://schemas.microsoft.com/office/powerpoint/2010/main" val="88734552"/>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سقطنا من الحياة الأبدية </a:t>
            </a:r>
          </a:p>
        </p:txBody>
      </p:sp>
      <p:sp>
        <p:nvSpPr>
          <p:cNvPr id="10" name="Text Placeholder 9"/>
          <p:cNvSpPr>
            <a:spLocks noGrp="1"/>
          </p:cNvSpPr>
          <p:nvPr>
            <p:ph type="body" idx="1"/>
          </p:nvPr>
        </p:nvSpPr>
        <p:spPr/>
        <p:txBody>
          <a:bodyPr/>
          <a:lstStyle/>
          <a:p>
            <a:r>
              <a:rPr lang="ar-EG" sz="5400" dirty="0"/>
              <a:t>أنهي إيفول خين بي كونخ إن إينيه</a:t>
            </a:r>
          </a:p>
        </p:txBody>
      </p:sp>
      <p:sp>
        <p:nvSpPr>
          <p:cNvPr id="11" name="Text Placeholder 10"/>
          <p:cNvSpPr>
            <a:spLocks noGrp="1"/>
          </p:cNvSpPr>
          <p:nvPr>
            <p:ph type="body" sz="quarter" idx="3"/>
          </p:nvPr>
        </p:nvSpPr>
        <p:spPr/>
        <p:txBody>
          <a:bodyPr/>
          <a:lstStyle/>
          <a:p>
            <a:r>
              <a:rPr lang="da-DK" sz="5400" dirty="0"/>
              <a:t>an\ei</a:t>
            </a:r>
            <a:r>
              <a:rPr lang="ar-EG" sz="5400" dirty="0"/>
              <a:t> </a:t>
            </a:r>
            <a:r>
              <a:rPr lang="da-DK" sz="5400" dirty="0"/>
              <a:t> `ebol 'en piwn’ `n`ene\</a:t>
            </a:r>
          </a:p>
        </p:txBody>
      </p:sp>
    </p:spTree>
    <p:extLst>
      <p:ext uri="{BB962C8B-B14F-4D97-AF65-F5344CB8AC3E}">
        <p14:creationId xmlns:p14="http://schemas.microsoft.com/office/powerpoint/2010/main" val="3252818754"/>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7565"/>
            <a:ext cx="9144000" cy="782371"/>
          </a:xfrm>
        </p:spPr>
        <p:txBody>
          <a:bodyPr>
            <a:normAutofit/>
          </a:bodyPr>
          <a:lstStyle/>
          <a:p>
            <a:r>
              <a:rPr lang="ar-EG" sz="4400" dirty="0"/>
              <a:t>و نفينا من فردوس النعيم </a:t>
            </a:r>
            <a:endParaRPr lang="en-US" sz="4400" dirty="0"/>
          </a:p>
        </p:txBody>
      </p:sp>
      <p:sp>
        <p:nvSpPr>
          <p:cNvPr id="10" name="Text Placeholder 9"/>
          <p:cNvSpPr>
            <a:spLocks noGrp="1"/>
          </p:cNvSpPr>
          <p:nvPr>
            <p:ph type="body" idx="1"/>
          </p:nvPr>
        </p:nvSpPr>
        <p:spPr>
          <a:xfrm>
            <a:off x="0" y="6068157"/>
            <a:ext cx="9143999" cy="808893"/>
          </a:xfrm>
        </p:spPr>
        <p:txBody>
          <a:bodyPr/>
          <a:lstStyle/>
          <a:p>
            <a:r>
              <a:rPr lang="ar-EG" dirty="0"/>
              <a:t>أووه أفئرإكسوريزين إممون إيقول خين بي بارذيسوس إنتي إبؤونوف</a:t>
            </a:r>
          </a:p>
        </p:txBody>
      </p:sp>
      <p:sp>
        <p:nvSpPr>
          <p:cNvPr id="11" name="Text Placeholder 10"/>
          <p:cNvSpPr>
            <a:spLocks noGrp="1"/>
          </p:cNvSpPr>
          <p:nvPr>
            <p:ph type="body" sz="quarter" idx="3"/>
          </p:nvPr>
        </p:nvSpPr>
        <p:spPr/>
        <p:txBody>
          <a:bodyPr/>
          <a:lstStyle/>
          <a:p>
            <a:r>
              <a:rPr lang="es-ES" dirty="0" err="1"/>
              <a:t>ouo</a:t>
            </a:r>
            <a:r>
              <a:rPr lang="es-ES" dirty="0"/>
              <a:t>\ </a:t>
            </a:r>
            <a:r>
              <a:rPr lang="es-ES" dirty="0" err="1"/>
              <a:t>auere</a:t>
            </a:r>
            <a:r>
              <a:rPr lang="es-ES" dirty="0"/>
              <a:t>[</a:t>
            </a:r>
            <a:r>
              <a:rPr lang="es-ES" dirty="0" err="1"/>
              <a:t>orizin</a:t>
            </a:r>
            <a:r>
              <a:rPr lang="ar-EG" dirty="0"/>
              <a:t> </a:t>
            </a:r>
            <a:r>
              <a:rPr lang="es-ES" dirty="0"/>
              <a:t> `</a:t>
            </a:r>
            <a:r>
              <a:rPr lang="es-ES" dirty="0" err="1"/>
              <a:t>mmon</a:t>
            </a:r>
            <a:r>
              <a:rPr lang="es-ES" dirty="0"/>
              <a:t> `</a:t>
            </a:r>
            <a:r>
              <a:rPr lang="es-ES" dirty="0" err="1"/>
              <a:t>ebol</a:t>
            </a:r>
            <a:r>
              <a:rPr lang="es-ES" dirty="0"/>
              <a:t> 'en </a:t>
            </a:r>
            <a:r>
              <a:rPr lang="es-ES" dirty="0" err="1"/>
              <a:t>piparadicoc</a:t>
            </a:r>
            <a:r>
              <a:rPr lang="ar-EG" dirty="0"/>
              <a:t> </a:t>
            </a:r>
            <a:r>
              <a:rPr lang="es-ES" dirty="0"/>
              <a:t> `</a:t>
            </a:r>
            <a:r>
              <a:rPr lang="es-ES" dirty="0" err="1"/>
              <a:t>nte</a:t>
            </a:r>
            <a:r>
              <a:rPr lang="es-ES" dirty="0"/>
              <a:t>  `</a:t>
            </a:r>
            <a:r>
              <a:rPr lang="es-ES" dirty="0" err="1"/>
              <a:t>pounof</a:t>
            </a:r>
            <a:endParaRPr lang="es-ES" dirty="0"/>
          </a:p>
        </p:txBody>
      </p:sp>
    </p:spTree>
    <p:extLst>
      <p:ext uri="{BB962C8B-B14F-4D97-AF65-F5344CB8AC3E}">
        <p14:creationId xmlns:p14="http://schemas.microsoft.com/office/powerpoint/2010/main" val="1009223751"/>
      </p:ext>
    </p:extLst>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فلم تتركنا عنك أيضاً إلى الإنقضاء</a:t>
            </a:r>
            <a:endParaRPr lang="en-US" sz="4800" dirty="0"/>
          </a:p>
        </p:txBody>
      </p:sp>
      <p:sp>
        <p:nvSpPr>
          <p:cNvPr id="10" name="Text Placeholder 9"/>
          <p:cNvSpPr>
            <a:spLocks noGrp="1"/>
          </p:cNvSpPr>
          <p:nvPr>
            <p:ph type="body" idx="1"/>
          </p:nvPr>
        </p:nvSpPr>
        <p:spPr/>
        <p:txBody>
          <a:bodyPr/>
          <a:lstStyle/>
          <a:p>
            <a:r>
              <a:rPr lang="ar-EG" sz="4800" dirty="0"/>
              <a:t>إمبيك كان إنثوك أون شا إيفول </a:t>
            </a:r>
          </a:p>
        </p:txBody>
      </p:sp>
      <p:sp>
        <p:nvSpPr>
          <p:cNvPr id="11" name="Text Placeholder 10"/>
          <p:cNvSpPr>
            <a:spLocks noGrp="1"/>
          </p:cNvSpPr>
          <p:nvPr>
            <p:ph type="body" sz="quarter" idx="3"/>
          </p:nvPr>
        </p:nvSpPr>
        <p:spPr/>
        <p:txBody>
          <a:bodyPr/>
          <a:lstStyle/>
          <a:p>
            <a:r>
              <a:rPr lang="en-US" sz="4800" dirty="0"/>
              <a:t>~</a:t>
            </a:r>
            <a:r>
              <a:rPr lang="en-US" sz="4800" dirty="0" err="1"/>
              <a:t>Mpekxan</a:t>
            </a:r>
            <a:r>
              <a:rPr lang="ar-EG" sz="4800" dirty="0"/>
              <a:t> </a:t>
            </a:r>
            <a:r>
              <a:rPr lang="en-US" sz="4800" dirty="0"/>
              <a:t> `</a:t>
            </a:r>
            <a:r>
              <a:rPr lang="en-US" sz="4800" dirty="0" err="1"/>
              <a:t>ncwk</a:t>
            </a:r>
            <a:r>
              <a:rPr lang="en-US" sz="4800" dirty="0"/>
              <a:t> on ]a `</a:t>
            </a:r>
            <a:r>
              <a:rPr lang="en-US" sz="4800" dirty="0" err="1"/>
              <a:t>ebol</a:t>
            </a:r>
            <a:endParaRPr lang="en-US" sz="4800" dirty="0"/>
          </a:p>
        </p:txBody>
      </p:sp>
    </p:spTree>
    <p:extLst>
      <p:ext uri="{BB962C8B-B14F-4D97-AF65-F5344CB8AC3E}">
        <p14:creationId xmlns:p14="http://schemas.microsoft.com/office/powerpoint/2010/main" val="195534790"/>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4302804"/>
            <a:ext cx="9144000" cy="782371"/>
          </a:xfrm>
        </p:spPr>
        <p:txBody>
          <a:bodyPr>
            <a:normAutofit/>
          </a:bodyPr>
          <a:lstStyle/>
          <a:p>
            <a:r>
              <a:rPr lang="ar-EG" dirty="0"/>
              <a:t>بل تعهدتنا دائماً بأنبيائك القديسين </a:t>
            </a:r>
            <a:endParaRPr lang="en-US" dirty="0"/>
          </a:p>
        </p:txBody>
      </p:sp>
      <p:sp>
        <p:nvSpPr>
          <p:cNvPr id="10" name="Text Placeholder 9"/>
          <p:cNvSpPr>
            <a:spLocks noGrp="1"/>
          </p:cNvSpPr>
          <p:nvPr>
            <p:ph type="body" idx="1"/>
          </p:nvPr>
        </p:nvSpPr>
        <p:spPr>
          <a:xfrm>
            <a:off x="0" y="6106257"/>
            <a:ext cx="9143999" cy="808893"/>
          </a:xfrm>
        </p:spPr>
        <p:txBody>
          <a:bodyPr/>
          <a:lstStyle/>
          <a:p>
            <a:r>
              <a:rPr lang="ar-EG" dirty="0"/>
              <a:t>آللا أك جيم بين شيني خين أو مون إيفول هيتين نيك إبروفيتيس إثؤواب</a:t>
            </a:r>
          </a:p>
        </p:txBody>
      </p:sp>
      <p:sp>
        <p:nvSpPr>
          <p:cNvPr id="11" name="Text Placeholder 10"/>
          <p:cNvSpPr>
            <a:spLocks noGrp="1"/>
          </p:cNvSpPr>
          <p:nvPr>
            <p:ph type="body" sz="quarter" idx="3"/>
          </p:nvPr>
        </p:nvSpPr>
        <p:spPr/>
        <p:txBody>
          <a:bodyPr/>
          <a:lstStyle/>
          <a:p>
            <a:r>
              <a:rPr lang="en-US" dirty="0" err="1"/>
              <a:t>alla</a:t>
            </a:r>
            <a:r>
              <a:rPr lang="en-US" dirty="0"/>
              <a:t> </a:t>
            </a:r>
            <a:r>
              <a:rPr lang="en-US" dirty="0" err="1"/>
              <a:t>akjempen</a:t>
            </a:r>
            <a:r>
              <a:rPr lang="en-US" dirty="0"/>
              <a:t>]</a:t>
            </a:r>
            <a:r>
              <a:rPr lang="en-US" dirty="0" err="1"/>
              <a:t>ini</a:t>
            </a:r>
            <a:endParaRPr lang="en-US" dirty="0"/>
          </a:p>
          <a:p>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iten</a:t>
            </a:r>
            <a:r>
              <a:rPr lang="en-US" dirty="0"/>
              <a:t> </a:t>
            </a:r>
            <a:r>
              <a:rPr lang="en-US" dirty="0" err="1"/>
              <a:t>nek`provhthc</a:t>
            </a:r>
            <a:r>
              <a:rPr lang="ar-EG" dirty="0"/>
              <a:t> </a:t>
            </a:r>
            <a:r>
              <a:rPr lang="en-US" dirty="0"/>
              <a:t> `</a:t>
            </a:r>
            <a:r>
              <a:rPr lang="en-US" dirty="0" err="1"/>
              <a:t>eqouab</a:t>
            </a:r>
            <a:endParaRPr lang="en-US" dirty="0"/>
          </a:p>
        </p:txBody>
      </p:sp>
    </p:spTree>
    <p:extLst>
      <p:ext uri="{BB962C8B-B14F-4D97-AF65-F5344CB8AC3E}">
        <p14:creationId xmlns:p14="http://schemas.microsoft.com/office/powerpoint/2010/main" val="1359526763"/>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وفي أخر الأيام ظهرت لنا</a:t>
            </a:r>
          </a:p>
        </p:txBody>
      </p:sp>
      <p:sp>
        <p:nvSpPr>
          <p:cNvPr id="10" name="Text Placeholder 9"/>
          <p:cNvSpPr>
            <a:spLocks noGrp="1"/>
          </p:cNvSpPr>
          <p:nvPr>
            <p:ph type="body" idx="1"/>
          </p:nvPr>
        </p:nvSpPr>
        <p:spPr/>
        <p:txBody>
          <a:bodyPr/>
          <a:lstStyle/>
          <a:p>
            <a:r>
              <a:rPr lang="ar-EG" sz="4000" dirty="0"/>
              <a:t>أووه خين إيتخائي إنتي نيئيهوؤو أكؤونه نان إيفول</a:t>
            </a:r>
          </a:p>
        </p:txBody>
      </p:sp>
      <p:sp>
        <p:nvSpPr>
          <p:cNvPr id="11" name="Text Placeholder 10"/>
          <p:cNvSpPr>
            <a:spLocks noGrp="1"/>
          </p:cNvSpPr>
          <p:nvPr>
            <p:ph type="body" sz="quarter" idx="3"/>
          </p:nvPr>
        </p:nvSpPr>
        <p:spPr/>
        <p:txBody>
          <a:bodyPr/>
          <a:lstStyle/>
          <a:p>
            <a:r>
              <a:rPr lang="es-ES" dirty="0" err="1"/>
              <a:t>Ouo</a:t>
            </a:r>
            <a:r>
              <a:rPr lang="es-ES" dirty="0"/>
              <a:t>\ 'en  `</a:t>
            </a:r>
            <a:r>
              <a:rPr lang="es-ES" dirty="0" err="1"/>
              <a:t>t'a`e</a:t>
            </a:r>
            <a:r>
              <a:rPr lang="ar-EG" dirty="0"/>
              <a:t> </a:t>
            </a:r>
            <a:r>
              <a:rPr lang="es-ES" dirty="0"/>
              <a:t> `</a:t>
            </a:r>
            <a:r>
              <a:rPr lang="es-ES" dirty="0" err="1"/>
              <a:t>nte</a:t>
            </a:r>
            <a:r>
              <a:rPr lang="es-ES" dirty="0"/>
              <a:t>  </a:t>
            </a:r>
            <a:r>
              <a:rPr lang="es-ES" dirty="0" err="1"/>
              <a:t>ni`e</a:t>
            </a:r>
            <a:r>
              <a:rPr lang="es-ES" dirty="0"/>
              <a:t>\</a:t>
            </a:r>
            <a:r>
              <a:rPr lang="es-ES" dirty="0" err="1"/>
              <a:t>oou</a:t>
            </a:r>
            <a:r>
              <a:rPr lang="ar-EG" dirty="0"/>
              <a:t> </a:t>
            </a:r>
            <a:r>
              <a:rPr lang="es-ES" dirty="0" err="1"/>
              <a:t>Akouwn</a:t>
            </a:r>
            <a:r>
              <a:rPr lang="es-ES" dirty="0"/>
              <a:t>\</a:t>
            </a:r>
            <a:r>
              <a:rPr lang="ar-EG" dirty="0"/>
              <a:t> </a:t>
            </a:r>
            <a:r>
              <a:rPr lang="es-ES" dirty="0"/>
              <a:t> </a:t>
            </a:r>
            <a:r>
              <a:rPr lang="es-ES" dirty="0" err="1"/>
              <a:t>nan</a:t>
            </a:r>
            <a:r>
              <a:rPr lang="es-ES" dirty="0"/>
              <a:t>   `</a:t>
            </a:r>
            <a:r>
              <a:rPr lang="es-ES" dirty="0" err="1"/>
              <a:t>ebol</a:t>
            </a:r>
            <a:endParaRPr lang="es-ES" dirty="0"/>
          </a:p>
        </p:txBody>
      </p:sp>
    </p:spTree>
    <p:extLst>
      <p:ext uri="{BB962C8B-B14F-4D97-AF65-F5344CB8AC3E}">
        <p14:creationId xmlns:p14="http://schemas.microsoft.com/office/powerpoint/2010/main" val="42390315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324510"/>
      </p:ext>
    </p:extLst>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نحن الجلوس في الظلمة وظلال الموت </a:t>
            </a:r>
          </a:p>
        </p:txBody>
      </p:sp>
      <p:sp>
        <p:nvSpPr>
          <p:cNvPr id="10" name="Text Placeholder 9"/>
          <p:cNvSpPr>
            <a:spLocks noGrp="1"/>
          </p:cNvSpPr>
          <p:nvPr>
            <p:ph type="body" idx="1"/>
          </p:nvPr>
        </p:nvSpPr>
        <p:spPr/>
        <p:txBody>
          <a:bodyPr/>
          <a:lstStyle/>
          <a:p>
            <a:r>
              <a:rPr lang="ar-EG" sz="4400" dirty="0"/>
              <a:t>أنون خانيئتهيمسي خين إبكاكي نيم إتخيفي إم إفمو </a:t>
            </a:r>
          </a:p>
        </p:txBody>
      </p:sp>
      <p:sp>
        <p:nvSpPr>
          <p:cNvPr id="11" name="Text Placeholder 10"/>
          <p:cNvSpPr>
            <a:spLocks noGrp="1"/>
          </p:cNvSpPr>
          <p:nvPr>
            <p:ph type="body" sz="quarter" idx="3"/>
          </p:nvPr>
        </p:nvSpPr>
        <p:spPr/>
        <p:txBody>
          <a:bodyPr/>
          <a:lstStyle/>
          <a:p>
            <a:r>
              <a:rPr lang="en-US" dirty="0"/>
              <a:t>`anon</a:t>
            </a:r>
            <a:r>
              <a:rPr lang="ar-EG" dirty="0"/>
              <a:t> </a:t>
            </a:r>
            <a:r>
              <a:rPr lang="en-US" dirty="0"/>
              <a:t> ‘</a:t>
            </a:r>
            <a:r>
              <a:rPr lang="en-US" dirty="0" err="1"/>
              <a:t>anhet</a:t>
            </a:r>
            <a:r>
              <a:rPr lang="en-US" dirty="0"/>
              <a:t>\</a:t>
            </a:r>
            <a:r>
              <a:rPr lang="en-US" dirty="0" err="1"/>
              <a:t>emci</a:t>
            </a:r>
            <a:r>
              <a:rPr lang="en-US" dirty="0"/>
              <a:t> '</a:t>
            </a:r>
            <a:r>
              <a:rPr lang="en-US" dirty="0" err="1"/>
              <a:t>en</a:t>
            </a:r>
            <a:r>
              <a:rPr lang="en-US" dirty="0"/>
              <a:t> `</a:t>
            </a:r>
            <a:r>
              <a:rPr lang="en-US" dirty="0" err="1"/>
              <a:t>pxaki</a:t>
            </a:r>
            <a:r>
              <a:rPr lang="en-US" dirty="0"/>
              <a:t>  </a:t>
            </a:r>
            <a:r>
              <a:rPr lang="en-US" dirty="0" err="1"/>
              <a:t>nem</a:t>
            </a:r>
            <a:r>
              <a:rPr lang="en-US" dirty="0"/>
              <a:t> </a:t>
            </a:r>
            <a:r>
              <a:rPr lang="en-US" dirty="0" err="1"/>
              <a:t>t'hib</a:t>
            </a:r>
            <a:r>
              <a:rPr lang="en-US" dirty="0"/>
              <a:t> </a:t>
            </a:r>
            <a:r>
              <a:rPr lang="en-US" dirty="0" err="1"/>
              <a:t>i</a:t>
            </a:r>
            <a:r>
              <a:rPr lang="en-US" dirty="0"/>
              <a:t> `</a:t>
            </a:r>
            <a:r>
              <a:rPr lang="en-US" dirty="0" err="1"/>
              <a:t>m`vmou</a:t>
            </a:r>
            <a:endParaRPr lang="en-US" dirty="0"/>
          </a:p>
        </p:txBody>
      </p:sp>
    </p:spTree>
    <p:extLst>
      <p:ext uri="{BB962C8B-B14F-4D97-AF65-F5344CB8AC3E}">
        <p14:creationId xmlns:p14="http://schemas.microsoft.com/office/powerpoint/2010/main" val="2752507420"/>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بإبنك الوحيد الجنس ربنا </a:t>
            </a:r>
            <a:endParaRPr lang="en-US" sz="5400" dirty="0"/>
          </a:p>
        </p:txBody>
      </p:sp>
      <p:sp>
        <p:nvSpPr>
          <p:cNvPr id="10" name="Text Placeholder 9"/>
          <p:cNvSpPr>
            <a:spLocks noGrp="1"/>
          </p:cNvSpPr>
          <p:nvPr>
            <p:ph type="body" idx="1"/>
          </p:nvPr>
        </p:nvSpPr>
        <p:spPr/>
        <p:txBody>
          <a:bodyPr/>
          <a:lstStyle/>
          <a:p>
            <a:r>
              <a:rPr lang="ar-EG" sz="4800" dirty="0"/>
              <a:t>هيتين بيك مونوجينيس إنشيري بين شويس</a:t>
            </a:r>
          </a:p>
        </p:txBody>
      </p:sp>
      <p:sp>
        <p:nvSpPr>
          <p:cNvPr id="11" name="Text Placeholder 10"/>
          <p:cNvSpPr>
            <a:spLocks noGrp="1"/>
          </p:cNvSpPr>
          <p:nvPr>
            <p:ph type="body" sz="quarter" idx="3"/>
          </p:nvPr>
        </p:nvSpPr>
        <p:spPr/>
        <p:txBody>
          <a:bodyPr/>
          <a:lstStyle/>
          <a:p>
            <a:r>
              <a:rPr lang="en-US" sz="4800" dirty="0"/>
              <a:t>|</a:t>
            </a:r>
            <a:r>
              <a:rPr lang="en-US" sz="4800" dirty="0" err="1"/>
              <a:t>iten</a:t>
            </a:r>
            <a:r>
              <a:rPr lang="en-US" sz="4800" dirty="0"/>
              <a:t> </a:t>
            </a:r>
            <a:r>
              <a:rPr lang="en-US" sz="4800" dirty="0" err="1"/>
              <a:t>pekmonogenhc</a:t>
            </a:r>
            <a:r>
              <a:rPr lang="ar-EG" sz="4800" dirty="0"/>
              <a:t> </a:t>
            </a:r>
            <a:r>
              <a:rPr lang="en-US" sz="4800" dirty="0"/>
              <a:t> `n}</a:t>
            </a:r>
            <a:r>
              <a:rPr lang="en-US" sz="4800" dirty="0" err="1"/>
              <a:t>hri</a:t>
            </a:r>
            <a:r>
              <a:rPr lang="en-US" sz="4800" dirty="0"/>
              <a:t> Pen_</a:t>
            </a:r>
          </a:p>
        </p:txBody>
      </p:sp>
    </p:spTree>
    <p:extLst>
      <p:ext uri="{BB962C8B-B14F-4D97-AF65-F5344CB8AC3E}">
        <p14:creationId xmlns:p14="http://schemas.microsoft.com/office/powerpoint/2010/main" val="2275974761"/>
      </p:ext>
    </p:extLst>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وإلهنا ومخلصنا يسوع المسيح </a:t>
            </a:r>
            <a:endParaRPr lang="en-US" sz="5400" dirty="0"/>
          </a:p>
        </p:txBody>
      </p:sp>
      <p:sp>
        <p:nvSpPr>
          <p:cNvPr id="10" name="Text Placeholder 9"/>
          <p:cNvSpPr>
            <a:spLocks noGrp="1"/>
          </p:cNvSpPr>
          <p:nvPr>
            <p:ph type="body" idx="1"/>
          </p:nvPr>
        </p:nvSpPr>
        <p:spPr/>
        <p:txBody>
          <a:bodyPr/>
          <a:lstStyle/>
          <a:p>
            <a:r>
              <a:rPr lang="ar-EG" sz="4000" dirty="0"/>
              <a:t>أووه بيننوتي أووه بينسوتير إيسوس بي إخرستوس </a:t>
            </a:r>
          </a:p>
        </p:txBody>
      </p:sp>
      <p:sp>
        <p:nvSpPr>
          <p:cNvPr id="11" name="Text Placeholder 10"/>
          <p:cNvSpPr>
            <a:spLocks noGrp="1"/>
          </p:cNvSpPr>
          <p:nvPr>
            <p:ph type="body" sz="quarter" idx="3"/>
          </p:nvPr>
        </p:nvSpPr>
        <p:spPr/>
        <p:txBody>
          <a:bodyPr/>
          <a:lstStyle/>
          <a:p>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824224408"/>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من الروح القدس</a:t>
            </a:r>
          </a:p>
        </p:txBody>
      </p:sp>
      <p:sp>
        <p:nvSpPr>
          <p:cNvPr id="10" name="Text Placeholder 9"/>
          <p:cNvSpPr>
            <a:spLocks noGrp="1"/>
          </p:cNvSpPr>
          <p:nvPr>
            <p:ph type="body" idx="1"/>
          </p:nvPr>
        </p:nvSpPr>
        <p:spPr/>
        <p:txBody>
          <a:bodyPr/>
          <a:lstStyle/>
          <a:p>
            <a:r>
              <a:rPr lang="ar-EG" sz="4800" dirty="0"/>
              <a:t>فاي إيتي إيفول خين بي إبنيفما إثؤواب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ete</a:t>
            </a:r>
            <a:r>
              <a:rPr lang="en-US" sz="4800" dirty="0"/>
              <a:t>   `</a:t>
            </a:r>
            <a:r>
              <a:rPr lang="en-US" sz="4800" dirty="0" err="1"/>
              <a:t>ebol</a:t>
            </a:r>
            <a:r>
              <a:rPr lang="ar-EG" sz="4800" dirty="0"/>
              <a:t> </a:t>
            </a:r>
            <a:r>
              <a:rPr lang="en-US" sz="4800" dirty="0"/>
              <a:t>'</a:t>
            </a:r>
            <a:r>
              <a:rPr lang="en-US" sz="4800" dirty="0" err="1"/>
              <a:t>en</a:t>
            </a:r>
            <a:r>
              <a:rPr lang="en-US" sz="4800" dirty="0"/>
              <a:t> </a:t>
            </a:r>
            <a:r>
              <a:rPr lang="en-US" sz="4800" dirty="0" err="1"/>
              <a:t>Pi`pneuma</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14084511"/>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ومن العذراء القديسة مريم</a:t>
            </a:r>
            <a:endParaRPr lang="en-US" sz="5400" dirty="0"/>
          </a:p>
        </p:txBody>
      </p:sp>
      <p:sp>
        <p:nvSpPr>
          <p:cNvPr id="10" name="Text Placeholder 9"/>
          <p:cNvSpPr>
            <a:spLocks noGrp="1"/>
          </p:cNvSpPr>
          <p:nvPr>
            <p:ph type="body" idx="1"/>
          </p:nvPr>
        </p:nvSpPr>
        <p:spPr/>
        <p:txBody>
          <a:bodyPr/>
          <a:lstStyle/>
          <a:p>
            <a:r>
              <a:rPr lang="ar-EG" sz="4800" dirty="0"/>
              <a:t>نيم إيفول خين تي بارثينوس إثؤواب ماريا</a:t>
            </a:r>
          </a:p>
        </p:txBody>
      </p:sp>
      <p:sp>
        <p:nvSpPr>
          <p:cNvPr id="11" name="Text Placeholder 10"/>
          <p:cNvSpPr>
            <a:spLocks noGrp="1"/>
          </p:cNvSpPr>
          <p:nvPr>
            <p:ph type="body" sz="quarter" idx="3"/>
          </p:nvPr>
        </p:nvSpPr>
        <p:spPr/>
        <p:txBody>
          <a:bodyPr/>
          <a:lstStyle/>
          <a:p>
            <a:r>
              <a:rPr lang="pt-BR" sz="4800" dirty="0"/>
              <a:t>nem `ebol 'en ;parqenoc</a:t>
            </a:r>
            <a:r>
              <a:rPr lang="ar-EG" sz="4800" dirty="0"/>
              <a:t> </a:t>
            </a:r>
            <a:r>
              <a:rPr lang="pt-BR" sz="4800" dirty="0"/>
              <a:t>`eqouab Mari`a</a:t>
            </a:r>
          </a:p>
        </p:txBody>
      </p:sp>
    </p:spTree>
    <p:extLst>
      <p:ext uri="{BB962C8B-B14F-4D97-AF65-F5344CB8AC3E}">
        <p14:creationId xmlns:p14="http://schemas.microsoft.com/office/powerpoint/2010/main" val="39904721"/>
      </p:ext>
    </p:extLst>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065"/>
            <a:ext cx="9144000" cy="782371"/>
          </a:xfrm>
        </p:spPr>
        <p:txBody>
          <a:bodyPr>
            <a:noAutofit/>
          </a:bodyPr>
          <a:lstStyle/>
          <a:p>
            <a:r>
              <a:rPr lang="ar-EG" sz="6600" dirty="0"/>
              <a:t>حقاً</a:t>
            </a:r>
            <a:endParaRPr lang="en-US" sz="6600" dirty="0"/>
          </a:p>
        </p:txBody>
      </p:sp>
      <p:sp>
        <p:nvSpPr>
          <p:cNvPr id="10" name="Text Placeholder 9"/>
          <p:cNvSpPr>
            <a:spLocks noGrp="1"/>
          </p:cNvSpPr>
          <p:nvPr>
            <p:ph type="body" idx="1"/>
          </p:nvPr>
        </p:nvSpPr>
        <p:spPr/>
        <p:txBody>
          <a:bodyPr/>
          <a:lstStyle/>
          <a:p>
            <a:r>
              <a:rPr lang="ar-EG" sz="7200" dirty="0"/>
              <a:t>آمين</a:t>
            </a:r>
            <a:endParaRPr lang="en-US" sz="7200" dirty="0"/>
          </a:p>
        </p:txBody>
      </p:sp>
      <p:sp>
        <p:nvSpPr>
          <p:cNvPr id="11" name="Text Placeholder 10"/>
          <p:cNvSpPr>
            <a:spLocks noGrp="1"/>
          </p:cNvSpPr>
          <p:nvPr>
            <p:ph type="body" sz="quarter" idx="3"/>
          </p:nvPr>
        </p:nvSpPr>
        <p:spPr/>
        <p:txBody>
          <a:bodyPr/>
          <a:lstStyle/>
          <a:p>
            <a:r>
              <a:rPr lang="en-US" sz="6000" dirty="0"/>
              <a:t>~</a:t>
            </a:r>
            <a:r>
              <a:rPr lang="en-US" sz="6000" dirty="0" err="1"/>
              <a:t>Amhn</a:t>
            </a:r>
            <a:endParaRPr lang="en-US" sz="6000" dirty="0"/>
          </a:p>
        </p:txBody>
      </p:sp>
    </p:spTree>
    <p:extLst>
      <p:ext uri="{BB962C8B-B14F-4D97-AF65-F5344CB8AC3E}">
        <p14:creationId xmlns:p14="http://schemas.microsoft.com/office/powerpoint/2010/main" val="3175827971"/>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تجسد و تأنس</a:t>
            </a:r>
            <a:endParaRPr lang="en-US" sz="6000" dirty="0"/>
          </a:p>
        </p:txBody>
      </p:sp>
      <p:sp>
        <p:nvSpPr>
          <p:cNvPr id="10" name="Text Placeholder 9"/>
          <p:cNvSpPr>
            <a:spLocks noGrp="1"/>
          </p:cNvSpPr>
          <p:nvPr>
            <p:ph type="body" idx="1"/>
          </p:nvPr>
        </p:nvSpPr>
        <p:spPr/>
        <p:txBody>
          <a:bodyPr/>
          <a:lstStyle/>
          <a:p>
            <a:r>
              <a:rPr lang="ar-EG" sz="4800" dirty="0"/>
              <a:t>آفتشي ساركس أووه آفئير رومي</a:t>
            </a:r>
          </a:p>
        </p:txBody>
      </p:sp>
      <p:sp>
        <p:nvSpPr>
          <p:cNvPr id="11" name="Text Placeholder 10"/>
          <p:cNvSpPr>
            <a:spLocks noGrp="1"/>
          </p:cNvSpPr>
          <p:nvPr>
            <p:ph type="body" sz="quarter" idx="3"/>
          </p:nvPr>
        </p:nvSpPr>
        <p:spPr/>
        <p:txBody>
          <a:bodyPr/>
          <a:lstStyle/>
          <a:p>
            <a:r>
              <a:rPr lang="en-US" sz="5400" dirty="0" err="1"/>
              <a:t>Afsicar</a:t>
            </a:r>
            <a:r>
              <a:rPr lang="en-US" sz="5400" dirty="0"/>
              <a:t>[ </a:t>
            </a:r>
            <a:r>
              <a:rPr lang="en-US" sz="5400" dirty="0" err="1"/>
              <a:t>ouo</a:t>
            </a:r>
            <a:r>
              <a:rPr lang="en-US" sz="5400" dirty="0"/>
              <a:t>\ </a:t>
            </a:r>
            <a:r>
              <a:rPr lang="en-US" sz="5400" dirty="0" err="1"/>
              <a:t>aferrwmi</a:t>
            </a:r>
            <a:endParaRPr lang="en-US" sz="5400" dirty="0"/>
          </a:p>
        </p:txBody>
      </p:sp>
    </p:spTree>
    <p:extLst>
      <p:ext uri="{BB962C8B-B14F-4D97-AF65-F5344CB8AC3E}">
        <p14:creationId xmlns:p14="http://schemas.microsoft.com/office/powerpoint/2010/main" val="1264754171"/>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وعلمنا طرق الخلاص</a:t>
            </a:r>
            <a:endParaRPr lang="en-US" sz="6000" dirty="0"/>
          </a:p>
        </p:txBody>
      </p:sp>
      <p:sp>
        <p:nvSpPr>
          <p:cNvPr id="10" name="Text Placeholder 9"/>
          <p:cNvSpPr>
            <a:spLocks noGrp="1"/>
          </p:cNvSpPr>
          <p:nvPr>
            <p:ph type="body" idx="1"/>
          </p:nvPr>
        </p:nvSpPr>
        <p:spPr/>
        <p:txBody>
          <a:bodyPr/>
          <a:lstStyle/>
          <a:p>
            <a:r>
              <a:rPr lang="ar-EG" sz="4800" dirty="0"/>
              <a:t>أووه آف إتسافون إيهان مويت إنتي بي أوجاي</a:t>
            </a:r>
          </a:p>
        </p:txBody>
      </p:sp>
      <p:sp>
        <p:nvSpPr>
          <p:cNvPr id="11" name="Text Placeholder 10"/>
          <p:cNvSpPr>
            <a:spLocks noGrp="1"/>
          </p:cNvSpPr>
          <p:nvPr>
            <p:ph type="body" sz="quarter" idx="3"/>
          </p:nvPr>
        </p:nvSpPr>
        <p:spPr/>
        <p:txBody>
          <a:bodyPr/>
          <a:lstStyle/>
          <a:p>
            <a:r>
              <a:rPr lang="en-US" sz="4400" dirty="0" err="1"/>
              <a:t>Ouo</a:t>
            </a:r>
            <a:r>
              <a:rPr lang="en-US" sz="4400" dirty="0"/>
              <a:t>\ </a:t>
            </a:r>
            <a:r>
              <a:rPr lang="en-US" sz="4400" dirty="0" err="1"/>
              <a:t>af`tcabon</a:t>
            </a:r>
            <a:r>
              <a:rPr lang="ar-EG" sz="4400" dirty="0"/>
              <a:t> </a:t>
            </a:r>
            <a:r>
              <a:rPr lang="en-US" sz="4400" dirty="0"/>
              <a:t> `e\</a:t>
            </a:r>
            <a:r>
              <a:rPr lang="en-US" sz="4400" dirty="0" err="1"/>
              <a:t>anmwit</a:t>
            </a:r>
            <a:r>
              <a:rPr lang="en-US" sz="4400" dirty="0"/>
              <a:t> </a:t>
            </a:r>
            <a:r>
              <a:rPr lang="ar-EG" sz="4400" dirty="0"/>
              <a:t> </a:t>
            </a:r>
            <a:r>
              <a:rPr lang="en-US" sz="4400" dirty="0"/>
              <a:t>`</a:t>
            </a:r>
            <a:r>
              <a:rPr lang="en-US" sz="4400" dirty="0" err="1"/>
              <a:t>nte</a:t>
            </a:r>
            <a:r>
              <a:rPr lang="en-US" sz="4400" dirty="0"/>
              <a:t>   </a:t>
            </a:r>
            <a:r>
              <a:rPr lang="en-US" sz="4400" dirty="0" err="1"/>
              <a:t>pioujai</a:t>
            </a:r>
            <a:endParaRPr lang="en-US" sz="4400" dirty="0"/>
          </a:p>
        </p:txBody>
      </p:sp>
    </p:spTree>
    <p:extLst>
      <p:ext uri="{BB962C8B-B14F-4D97-AF65-F5344CB8AC3E}">
        <p14:creationId xmlns:p14="http://schemas.microsoft.com/office/powerpoint/2010/main" val="2461334609"/>
      </p:ext>
    </p:extLst>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وأنعم علينا بالميلاد الذي من فوق</a:t>
            </a:r>
          </a:p>
        </p:txBody>
      </p:sp>
      <p:sp>
        <p:nvSpPr>
          <p:cNvPr id="10" name="Text Placeholder 9"/>
          <p:cNvSpPr>
            <a:spLocks noGrp="1"/>
          </p:cNvSpPr>
          <p:nvPr>
            <p:ph type="body" idx="1"/>
          </p:nvPr>
        </p:nvSpPr>
        <p:spPr/>
        <p:txBody>
          <a:bodyPr/>
          <a:lstStyle/>
          <a:p>
            <a:r>
              <a:rPr lang="ar-EG" sz="4000" dirty="0"/>
              <a:t>إى آفئير خارزستي نان إمبي يسي بي إيفول إم إبشوي</a:t>
            </a:r>
          </a:p>
        </p:txBody>
      </p:sp>
      <p:sp>
        <p:nvSpPr>
          <p:cNvPr id="11" name="Text Placeholder 10"/>
          <p:cNvSpPr>
            <a:spLocks noGrp="1"/>
          </p:cNvSpPr>
          <p:nvPr>
            <p:ph type="body" sz="quarter" idx="3"/>
          </p:nvPr>
        </p:nvSpPr>
        <p:spPr/>
        <p:txBody>
          <a:bodyPr/>
          <a:lstStyle/>
          <a:p>
            <a:r>
              <a:rPr lang="en-US" sz="4000" dirty="0" err="1"/>
              <a:t>Eaferxarizecqe</a:t>
            </a:r>
            <a:r>
              <a:rPr lang="en-US" sz="4000" dirty="0"/>
              <a:t> nan `</a:t>
            </a:r>
            <a:r>
              <a:rPr lang="en-US" sz="4000" dirty="0" err="1"/>
              <a:t>mpimici</a:t>
            </a:r>
            <a:r>
              <a:rPr lang="en-US" sz="4000" dirty="0"/>
              <a:t> pi `</a:t>
            </a:r>
            <a:r>
              <a:rPr lang="en-US" sz="4000" dirty="0" err="1"/>
              <a:t>ebol</a:t>
            </a:r>
            <a:r>
              <a:rPr lang="en-US" sz="4000" dirty="0"/>
              <a:t> `</a:t>
            </a:r>
            <a:r>
              <a:rPr lang="en-US" sz="4000" dirty="0" err="1"/>
              <a:t>m`p</a:t>
            </a:r>
            <a:r>
              <a:rPr lang="en-US" sz="4000" dirty="0"/>
              <a:t>]</a:t>
            </a:r>
            <a:r>
              <a:rPr lang="en-US" sz="4000" dirty="0" err="1"/>
              <a:t>wi</a:t>
            </a:r>
            <a:endParaRPr lang="en-US" sz="4000" dirty="0"/>
          </a:p>
        </p:txBody>
      </p:sp>
    </p:spTree>
    <p:extLst>
      <p:ext uri="{BB962C8B-B14F-4D97-AF65-F5344CB8AC3E}">
        <p14:creationId xmlns:p14="http://schemas.microsoft.com/office/powerpoint/2010/main" val="2423739171"/>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بواسطة الماء والروح</a:t>
            </a:r>
          </a:p>
        </p:txBody>
      </p:sp>
      <p:sp>
        <p:nvSpPr>
          <p:cNvPr id="10" name="Text Placeholder 9"/>
          <p:cNvSpPr>
            <a:spLocks noGrp="1"/>
          </p:cNvSpPr>
          <p:nvPr>
            <p:ph type="body" idx="1"/>
          </p:nvPr>
        </p:nvSpPr>
        <p:spPr/>
        <p:txBody>
          <a:bodyPr/>
          <a:lstStyle/>
          <a:p>
            <a:r>
              <a:rPr lang="ar-EG" sz="5400"/>
              <a:t>هيتين أوموؤو نيم او إبنيفما</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oumwou</a:t>
            </a:r>
            <a:r>
              <a:rPr lang="en-US" sz="5400" dirty="0"/>
              <a:t> </a:t>
            </a:r>
            <a:r>
              <a:rPr lang="en-US" sz="5400" dirty="0" err="1"/>
              <a:t>nem</a:t>
            </a:r>
            <a:r>
              <a:rPr lang="ar-EG" sz="5400" dirty="0"/>
              <a:t> </a:t>
            </a:r>
            <a:r>
              <a:rPr lang="en-US" sz="5400" dirty="0" err="1"/>
              <a:t>ou`pneuma</a:t>
            </a:r>
            <a:endParaRPr lang="en-US" sz="5400" dirty="0"/>
          </a:p>
        </p:txBody>
      </p:sp>
    </p:spTree>
    <p:extLst>
      <p:ext uri="{BB962C8B-B14F-4D97-AF65-F5344CB8AC3E}">
        <p14:creationId xmlns:p14="http://schemas.microsoft.com/office/powerpoint/2010/main" val="10943542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إسمـو إبشويـس نيّوتـي نيم ني نيفي : هـوس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أيتها الأهوية والأنداء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niiw5 </a:t>
            </a:r>
            <a:r>
              <a:rPr lang="en-US" dirty="0" err="1"/>
              <a:t>nem</a:t>
            </a:r>
            <a:r>
              <a:rPr lang="en-US" dirty="0"/>
              <a:t> nini4i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3701142346"/>
      </p:ext>
    </p:extLst>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وجعلنا له شعباً مجتمعاً</a:t>
            </a:r>
          </a:p>
        </p:txBody>
      </p:sp>
      <p:sp>
        <p:nvSpPr>
          <p:cNvPr id="10" name="Text Placeholder 9"/>
          <p:cNvSpPr>
            <a:spLocks noGrp="1"/>
          </p:cNvSpPr>
          <p:nvPr>
            <p:ph type="body" idx="1"/>
          </p:nvPr>
        </p:nvSpPr>
        <p:spPr/>
        <p:txBody>
          <a:bodyPr/>
          <a:lstStyle/>
          <a:p>
            <a:r>
              <a:rPr lang="ar-EG" sz="4800"/>
              <a:t>آف أيتين ناف إن أو لاؤس إفثويت</a:t>
            </a:r>
            <a:endParaRPr lang="ar-EG" sz="4800" dirty="0"/>
          </a:p>
        </p:txBody>
      </p:sp>
      <p:sp>
        <p:nvSpPr>
          <p:cNvPr id="11" name="Text Placeholder 10"/>
          <p:cNvSpPr>
            <a:spLocks noGrp="1"/>
          </p:cNvSpPr>
          <p:nvPr>
            <p:ph type="body" sz="quarter" idx="3"/>
          </p:nvPr>
        </p:nvSpPr>
        <p:spPr/>
        <p:txBody>
          <a:bodyPr/>
          <a:lstStyle/>
          <a:p>
            <a:r>
              <a:rPr lang="en-US" sz="4800" dirty="0" err="1"/>
              <a:t>Afaiten</a:t>
            </a:r>
            <a:r>
              <a:rPr lang="en-US" sz="4800" dirty="0"/>
              <a:t> </a:t>
            </a:r>
            <a:r>
              <a:rPr lang="en-US" sz="4800" dirty="0" err="1"/>
              <a:t>naf</a:t>
            </a:r>
            <a:r>
              <a:rPr lang="en-US" sz="4800" dirty="0"/>
              <a:t> `</a:t>
            </a:r>
            <a:r>
              <a:rPr lang="en-US" sz="4800" dirty="0" err="1"/>
              <a:t>noulaoc</a:t>
            </a:r>
            <a:r>
              <a:rPr lang="ar-EG" sz="4800" dirty="0"/>
              <a:t> </a:t>
            </a:r>
            <a:r>
              <a:rPr lang="en-US" sz="4800" dirty="0" err="1"/>
              <a:t>efqouht</a:t>
            </a:r>
            <a:endParaRPr lang="en-US" sz="4800" dirty="0"/>
          </a:p>
        </p:txBody>
      </p:sp>
    </p:spTree>
    <p:extLst>
      <p:ext uri="{BB962C8B-B14F-4D97-AF65-F5344CB8AC3E}">
        <p14:creationId xmlns:p14="http://schemas.microsoft.com/office/powerpoint/2010/main" val="945225397"/>
      </p:ext>
    </p:extLst>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صيرنا أطهاراً</a:t>
            </a:r>
            <a:endParaRPr lang="ar-EG" sz="5400" dirty="0"/>
          </a:p>
        </p:txBody>
      </p:sp>
      <p:sp>
        <p:nvSpPr>
          <p:cNvPr id="10" name="Text Placeholder 9"/>
          <p:cNvSpPr>
            <a:spLocks noGrp="1"/>
          </p:cNvSpPr>
          <p:nvPr>
            <p:ph type="body" idx="1"/>
          </p:nvPr>
        </p:nvSpPr>
        <p:spPr/>
        <p:txBody>
          <a:bodyPr/>
          <a:lstStyle/>
          <a:p>
            <a:r>
              <a:rPr lang="ar-EG" sz="6000" dirty="0"/>
              <a:t>أفئيرين شوبي إنؤواب</a:t>
            </a:r>
          </a:p>
        </p:txBody>
      </p:sp>
      <p:sp>
        <p:nvSpPr>
          <p:cNvPr id="11" name="Text Placeholder 10"/>
          <p:cNvSpPr>
            <a:spLocks noGrp="1"/>
          </p:cNvSpPr>
          <p:nvPr>
            <p:ph type="body" sz="quarter" idx="3"/>
          </p:nvPr>
        </p:nvSpPr>
        <p:spPr/>
        <p:txBody>
          <a:bodyPr/>
          <a:lstStyle/>
          <a:p>
            <a:r>
              <a:rPr lang="en-US" sz="5400"/>
              <a:t>af`qren]wpi enouab</a:t>
            </a:r>
            <a:endParaRPr lang="en-US" sz="5400" dirty="0"/>
          </a:p>
        </p:txBody>
      </p:sp>
    </p:spTree>
    <p:extLst>
      <p:ext uri="{BB962C8B-B14F-4D97-AF65-F5344CB8AC3E}">
        <p14:creationId xmlns:p14="http://schemas.microsoft.com/office/powerpoint/2010/main" val="956090086"/>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بروحك القدوس </a:t>
            </a:r>
          </a:p>
        </p:txBody>
      </p:sp>
      <p:sp>
        <p:nvSpPr>
          <p:cNvPr id="10" name="Text Placeholder 9"/>
          <p:cNvSpPr>
            <a:spLocks noGrp="1"/>
          </p:cNvSpPr>
          <p:nvPr>
            <p:ph type="body" idx="1"/>
          </p:nvPr>
        </p:nvSpPr>
        <p:spPr/>
        <p:txBody>
          <a:bodyPr/>
          <a:lstStyle/>
          <a:p>
            <a:r>
              <a:rPr lang="ar-EG" sz="5400"/>
              <a:t>هيتين بيك إبنيفما إثؤواب</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pek~Pneuma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51920686"/>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هذا الذي أحب خاصته الذين في العالم </a:t>
            </a:r>
            <a:endParaRPr lang="ar-EG" sz="4800" dirty="0"/>
          </a:p>
        </p:txBody>
      </p:sp>
      <p:sp>
        <p:nvSpPr>
          <p:cNvPr id="10" name="Text Placeholder 9"/>
          <p:cNvSpPr>
            <a:spLocks noGrp="1"/>
          </p:cNvSpPr>
          <p:nvPr>
            <p:ph type="body" idx="1"/>
          </p:nvPr>
        </p:nvSpPr>
        <p:spPr/>
        <p:txBody>
          <a:bodyPr/>
          <a:lstStyle/>
          <a:p>
            <a:r>
              <a:rPr lang="ar-EG" sz="4000"/>
              <a:t>فاي إيطاف منري ني إيتي نوف إيتخين بي كوزموس </a:t>
            </a:r>
            <a:endParaRPr lang="ar-EG" sz="4000" dirty="0"/>
          </a:p>
        </p:txBody>
      </p:sp>
      <p:sp>
        <p:nvSpPr>
          <p:cNvPr id="11" name="Text Placeholder 10"/>
          <p:cNvSpPr>
            <a:spLocks noGrp="1"/>
          </p:cNvSpPr>
          <p:nvPr>
            <p:ph type="body" sz="quarter" idx="3"/>
          </p:nvPr>
        </p:nvSpPr>
        <p:spPr/>
        <p:txBody>
          <a:bodyPr/>
          <a:lstStyle/>
          <a:p>
            <a:r>
              <a:rPr lang="en-US" sz="4000" dirty="0" err="1"/>
              <a:t>Vai</a:t>
            </a:r>
            <a:r>
              <a:rPr lang="en-US" sz="4000" dirty="0"/>
              <a:t> </a:t>
            </a:r>
            <a:r>
              <a:rPr lang="ar-EG" sz="4000" dirty="0"/>
              <a:t> </a:t>
            </a:r>
            <a:r>
              <a:rPr lang="en-US" sz="4000" dirty="0"/>
              <a:t> `</a:t>
            </a:r>
            <a:r>
              <a:rPr lang="en-US" sz="4000" dirty="0" err="1"/>
              <a:t>etafmenre</a:t>
            </a:r>
            <a:r>
              <a:rPr lang="en-US" sz="4000" dirty="0"/>
              <a:t> </a:t>
            </a:r>
            <a:r>
              <a:rPr lang="en-US" sz="4000" dirty="0" err="1"/>
              <a:t>nh`ete</a:t>
            </a:r>
            <a:r>
              <a:rPr lang="en-US" sz="4000" dirty="0"/>
              <a:t>  </a:t>
            </a:r>
            <a:r>
              <a:rPr lang="en-US" sz="4000" dirty="0" err="1"/>
              <a:t>nouf</a:t>
            </a:r>
            <a:r>
              <a:rPr lang="en-US" sz="4000" dirty="0"/>
              <a:t>  et '</a:t>
            </a:r>
            <a:r>
              <a:rPr lang="en-US" sz="4000" dirty="0" err="1"/>
              <a:t>en</a:t>
            </a:r>
            <a:r>
              <a:rPr lang="en-US" sz="4000" dirty="0"/>
              <a:t> </a:t>
            </a:r>
            <a:r>
              <a:rPr lang="en-US" sz="4000" dirty="0" err="1"/>
              <a:t>pikocmoc</a:t>
            </a:r>
            <a:endParaRPr lang="en-US" sz="4000" dirty="0"/>
          </a:p>
        </p:txBody>
      </p:sp>
    </p:spTree>
    <p:extLst>
      <p:ext uri="{BB962C8B-B14F-4D97-AF65-F5344CB8AC3E}">
        <p14:creationId xmlns:p14="http://schemas.microsoft.com/office/powerpoint/2010/main" val="4221852869"/>
      </p:ext>
    </p:extLst>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وأسلم ذاته فداءاً عنا </a:t>
            </a:r>
            <a:endParaRPr lang="ar-EG" sz="5400" dirty="0"/>
          </a:p>
        </p:txBody>
      </p:sp>
      <p:sp>
        <p:nvSpPr>
          <p:cNvPr id="10" name="Text Placeholder 9"/>
          <p:cNvSpPr>
            <a:spLocks noGrp="1"/>
          </p:cNvSpPr>
          <p:nvPr>
            <p:ph type="body" idx="1"/>
          </p:nvPr>
        </p:nvSpPr>
        <p:spPr/>
        <p:txBody>
          <a:bodyPr/>
          <a:lstStyle/>
          <a:p>
            <a:r>
              <a:rPr lang="ar-EG" sz="4800"/>
              <a:t>آفتيف إممين إمموف إن سوتي خارون</a:t>
            </a:r>
          </a:p>
        </p:txBody>
      </p:sp>
      <p:sp>
        <p:nvSpPr>
          <p:cNvPr id="11" name="Text Placeholder 10"/>
          <p:cNvSpPr>
            <a:spLocks noGrp="1"/>
          </p:cNvSpPr>
          <p:nvPr>
            <p:ph type="body" sz="quarter" idx="3"/>
          </p:nvPr>
        </p:nvSpPr>
        <p:spPr/>
        <p:txBody>
          <a:bodyPr/>
          <a:lstStyle/>
          <a:p>
            <a:r>
              <a:rPr lang="en-US" sz="5400" dirty="0" err="1"/>
              <a:t>afthif</a:t>
            </a:r>
            <a:r>
              <a:rPr lang="en-US" sz="5400" dirty="0"/>
              <a:t> `</a:t>
            </a:r>
            <a:r>
              <a:rPr lang="en-US" sz="5400" dirty="0" err="1"/>
              <a:t>mmin</a:t>
            </a:r>
            <a:r>
              <a:rPr lang="ar-EG" sz="5400" dirty="0"/>
              <a:t> </a:t>
            </a:r>
            <a:r>
              <a:rPr lang="en-US" sz="5400" dirty="0"/>
              <a:t> `</a:t>
            </a:r>
            <a:r>
              <a:rPr lang="en-US" sz="5400" dirty="0" err="1"/>
              <a:t>mmof</a:t>
            </a:r>
            <a:r>
              <a:rPr lang="ar-EG" sz="5400" dirty="0"/>
              <a:t> </a:t>
            </a:r>
            <a:r>
              <a:rPr lang="en-US" sz="5400" dirty="0"/>
              <a:t>`</a:t>
            </a:r>
            <a:r>
              <a:rPr lang="en-US" sz="5400" dirty="0" err="1"/>
              <a:t>ncw</a:t>
            </a:r>
            <a:r>
              <a:rPr lang="en-US" sz="5400" dirty="0"/>
              <a:t>; '</a:t>
            </a:r>
            <a:r>
              <a:rPr lang="en-US" sz="5400" dirty="0" err="1"/>
              <a:t>aron</a:t>
            </a:r>
            <a:endParaRPr lang="en-US" sz="5400" dirty="0"/>
          </a:p>
        </p:txBody>
      </p:sp>
    </p:spTree>
    <p:extLst>
      <p:ext uri="{BB962C8B-B14F-4D97-AF65-F5344CB8AC3E}">
        <p14:creationId xmlns:p14="http://schemas.microsoft.com/office/powerpoint/2010/main" val="1837219781"/>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إلى  الموت الذي تملك علينا</a:t>
            </a:r>
          </a:p>
        </p:txBody>
      </p:sp>
      <p:sp>
        <p:nvSpPr>
          <p:cNvPr id="10" name="Text Placeholder 9"/>
          <p:cNvSpPr>
            <a:spLocks noGrp="1"/>
          </p:cNvSpPr>
          <p:nvPr>
            <p:ph type="body" idx="1"/>
          </p:nvPr>
        </p:nvSpPr>
        <p:spPr/>
        <p:txBody>
          <a:bodyPr/>
          <a:lstStyle/>
          <a:p>
            <a:r>
              <a:rPr lang="ar-EG" sz="5400"/>
              <a:t>إيئفمو إت أوي إنئورو إيئهري إيجون </a:t>
            </a:r>
            <a:endParaRPr lang="ar-EG" sz="5400" dirty="0"/>
          </a:p>
        </p:txBody>
      </p:sp>
      <p:sp>
        <p:nvSpPr>
          <p:cNvPr id="11" name="Text Placeholder 10"/>
          <p:cNvSpPr>
            <a:spLocks noGrp="1"/>
          </p:cNvSpPr>
          <p:nvPr>
            <p:ph type="body" sz="quarter" idx="3"/>
          </p:nvPr>
        </p:nvSpPr>
        <p:spPr/>
        <p:txBody>
          <a:bodyPr/>
          <a:lstStyle/>
          <a:p>
            <a:r>
              <a:rPr lang="pt-BR" sz="5400" dirty="0"/>
              <a:t>e`vmou etoi `nouro</a:t>
            </a:r>
            <a:r>
              <a:rPr lang="ar-EG" sz="5400" dirty="0"/>
              <a:t> </a:t>
            </a:r>
            <a:r>
              <a:rPr lang="pt-BR" sz="5400" dirty="0"/>
              <a:t>`e`\rhi `ejwn</a:t>
            </a:r>
          </a:p>
        </p:txBody>
      </p:sp>
    </p:spTree>
    <p:extLst>
      <p:ext uri="{BB962C8B-B14F-4D97-AF65-F5344CB8AC3E}">
        <p14:creationId xmlns:p14="http://schemas.microsoft.com/office/powerpoint/2010/main" val="2399887152"/>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هذا الذي كنا ممسكين به</a:t>
            </a:r>
            <a:endParaRPr lang="ar-EG" sz="5400" dirty="0"/>
          </a:p>
        </p:txBody>
      </p:sp>
      <p:sp>
        <p:nvSpPr>
          <p:cNvPr id="10" name="Text Placeholder 9"/>
          <p:cNvSpPr>
            <a:spLocks noGrp="1"/>
          </p:cNvSpPr>
          <p:nvPr>
            <p:ph type="body" idx="1"/>
          </p:nvPr>
        </p:nvSpPr>
        <p:spPr/>
        <p:txBody>
          <a:bodyPr/>
          <a:lstStyle/>
          <a:p>
            <a:r>
              <a:rPr lang="ar-EG" sz="4800"/>
              <a:t>فاي إيناف أموني إممون إيفول هيططف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enau</a:t>
            </a:r>
            <a:r>
              <a:rPr lang="ar-EG" sz="4800" dirty="0"/>
              <a:t> </a:t>
            </a:r>
            <a:r>
              <a:rPr lang="en-US" sz="4800" dirty="0"/>
              <a:t>`</a:t>
            </a:r>
            <a:r>
              <a:rPr lang="en-US" sz="4800" dirty="0" err="1"/>
              <a:t>amoni</a:t>
            </a:r>
            <a:r>
              <a:rPr lang="en-US" sz="4800" dirty="0"/>
              <a:t> `</a:t>
            </a:r>
            <a:r>
              <a:rPr lang="en-US" sz="4800" dirty="0" err="1"/>
              <a:t>mmon</a:t>
            </a:r>
            <a:r>
              <a:rPr lang="ar-EG" sz="4800" dirty="0"/>
              <a:t> </a:t>
            </a:r>
            <a:r>
              <a:rPr lang="en-US" sz="4800" dirty="0"/>
              <a:t>`</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3176428643"/>
      </p:ext>
    </p:extLst>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مبيعين من قبل خطايانا </a:t>
            </a:r>
          </a:p>
        </p:txBody>
      </p:sp>
      <p:sp>
        <p:nvSpPr>
          <p:cNvPr id="10" name="Text Placeholder 9"/>
          <p:cNvSpPr>
            <a:spLocks noGrp="1"/>
          </p:cNvSpPr>
          <p:nvPr>
            <p:ph type="body" idx="1"/>
          </p:nvPr>
        </p:nvSpPr>
        <p:spPr/>
        <p:txBody>
          <a:bodyPr/>
          <a:lstStyle/>
          <a:p>
            <a:r>
              <a:rPr lang="ar-EG" sz="4800"/>
              <a:t>إنطوي إيفول هيتين نين نوفي</a:t>
            </a:r>
            <a:endParaRPr lang="ar-EG" sz="4800" dirty="0"/>
          </a:p>
        </p:txBody>
      </p:sp>
      <p:sp>
        <p:nvSpPr>
          <p:cNvPr id="11" name="Text Placeholder 10"/>
          <p:cNvSpPr>
            <a:spLocks noGrp="1"/>
          </p:cNvSpPr>
          <p:nvPr>
            <p:ph type="body" sz="quarter" idx="3"/>
          </p:nvPr>
        </p:nvSpPr>
        <p:spPr/>
        <p:txBody>
          <a:bodyPr/>
          <a:lstStyle/>
          <a:p>
            <a:r>
              <a:rPr lang="en-US" sz="5400" dirty="0" err="1"/>
              <a:t>entoi</a:t>
            </a:r>
            <a:r>
              <a:rPr lang="en-US" sz="5400" dirty="0"/>
              <a:t> `</a:t>
            </a:r>
            <a:r>
              <a:rPr lang="en-US" sz="5400" dirty="0" err="1"/>
              <a:t>ebol</a:t>
            </a:r>
            <a:r>
              <a:rPr lang="en-US" sz="5400" dirty="0"/>
              <a:t> \</a:t>
            </a:r>
            <a:r>
              <a:rPr lang="en-US" sz="5400" dirty="0" err="1"/>
              <a:t>iten</a:t>
            </a:r>
            <a:r>
              <a:rPr lang="ar-EG" sz="5400" dirty="0"/>
              <a:t> </a:t>
            </a:r>
            <a:r>
              <a:rPr lang="en-US" sz="5400" dirty="0" err="1"/>
              <a:t>nennobi</a:t>
            </a:r>
            <a:endParaRPr lang="en-US" sz="5400" dirty="0"/>
          </a:p>
        </p:txBody>
      </p:sp>
    </p:spTree>
    <p:extLst>
      <p:ext uri="{BB962C8B-B14F-4D97-AF65-F5344CB8AC3E}">
        <p14:creationId xmlns:p14="http://schemas.microsoft.com/office/powerpoint/2010/main" val="1858743530"/>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نزل إلى الجحيم عن طريق الصليب</a:t>
            </a:r>
          </a:p>
        </p:txBody>
      </p:sp>
      <p:sp>
        <p:nvSpPr>
          <p:cNvPr id="10" name="Text Placeholder 9"/>
          <p:cNvSpPr>
            <a:spLocks noGrp="1"/>
          </p:cNvSpPr>
          <p:nvPr>
            <p:ph type="body" idx="1"/>
          </p:nvPr>
        </p:nvSpPr>
        <p:spPr/>
        <p:txBody>
          <a:bodyPr/>
          <a:lstStyle/>
          <a:p>
            <a:r>
              <a:rPr lang="ar-EG" sz="4000"/>
              <a:t>أفشيناف إيبيسيت إى آمنتي إيفول هيتين بي إستافروس</a:t>
            </a:r>
          </a:p>
        </p:txBody>
      </p:sp>
      <p:sp>
        <p:nvSpPr>
          <p:cNvPr id="11" name="Text Placeholder 10"/>
          <p:cNvSpPr>
            <a:spLocks noGrp="1"/>
          </p:cNvSpPr>
          <p:nvPr>
            <p:ph type="body" sz="quarter" idx="3"/>
          </p:nvPr>
        </p:nvSpPr>
        <p:spPr/>
        <p:txBody>
          <a:bodyPr/>
          <a:lstStyle/>
          <a:p>
            <a:r>
              <a:rPr lang="en-US" dirty="0" err="1"/>
              <a:t>Af</a:t>
            </a:r>
            <a:r>
              <a:rPr lang="en-US" dirty="0"/>
              <a:t>]</a:t>
            </a:r>
            <a:r>
              <a:rPr lang="en-US" dirty="0" err="1"/>
              <a:t>enaf</a:t>
            </a:r>
            <a:r>
              <a:rPr lang="en-US" dirty="0"/>
              <a:t> </a:t>
            </a:r>
            <a:r>
              <a:rPr lang="ar-EG" dirty="0"/>
              <a:t> </a:t>
            </a:r>
            <a:r>
              <a:rPr lang="en-US" dirty="0"/>
              <a:t>`</a:t>
            </a:r>
            <a:r>
              <a:rPr lang="en-US" dirty="0" err="1"/>
              <a:t>epecht</a:t>
            </a:r>
            <a:r>
              <a:rPr lang="en-US" dirty="0"/>
              <a:t> `</a:t>
            </a:r>
            <a:r>
              <a:rPr lang="en-US" dirty="0" err="1"/>
              <a:t>e`amen</a:t>
            </a:r>
            <a:r>
              <a:rPr lang="en-US" dirty="0"/>
              <a:t>;</a:t>
            </a:r>
            <a:r>
              <a:rPr lang="ar-EG" dirty="0"/>
              <a:t> </a:t>
            </a:r>
            <a:r>
              <a:rPr lang="en-US" dirty="0"/>
              <a:t> `</a:t>
            </a:r>
            <a:r>
              <a:rPr lang="en-US" dirty="0" err="1"/>
              <a:t>ebol</a:t>
            </a:r>
            <a:r>
              <a:rPr lang="en-US" dirty="0"/>
              <a:t>\</a:t>
            </a:r>
            <a:r>
              <a:rPr lang="en-US" dirty="0" err="1"/>
              <a:t>iten</a:t>
            </a:r>
            <a:r>
              <a:rPr lang="en-US" dirty="0"/>
              <a:t> </a:t>
            </a:r>
            <a:r>
              <a:rPr lang="en-US" dirty="0" err="1"/>
              <a:t>pi`ctauroc</a:t>
            </a:r>
            <a:endParaRPr lang="en-US" dirty="0"/>
          </a:p>
        </p:txBody>
      </p:sp>
    </p:spTree>
    <p:extLst>
      <p:ext uri="{BB962C8B-B14F-4D97-AF65-F5344CB8AC3E}">
        <p14:creationId xmlns:p14="http://schemas.microsoft.com/office/powerpoint/2010/main" val="275498362"/>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600"/>
              <a:t>حقاً نؤمن</a:t>
            </a:r>
          </a:p>
        </p:txBody>
      </p:sp>
      <p:sp>
        <p:nvSpPr>
          <p:cNvPr id="10" name="Text Placeholder 9"/>
          <p:cNvSpPr>
            <a:spLocks noGrp="1"/>
          </p:cNvSpPr>
          <p:nvPr>
            <p:ph type="body" idx="1"/>
          </p:nvPr>
        </p:nvSpPr>
        <p:spPr/>
        <p:txBody>
          <a:bodyPr/>
          <a:lstStyle/>
          <a:p>
            <a:r>
              <a:rPr lang="ar-EG" sz="4800"/>
              <a:t>آمين تي ناهتي</a:t>
            </a:r>
          </a:p>
        </p:txBody>
      </p:sp>
      <p:sp>
        <p:nvSpPr>
          <p:cNvPr id="11" name="Text Placeholder 10"/>
          <p:cNvSpPr>
            <a:spLocks noGrp="1"/>
          </p:cNvSpPr>
          <p:nvPr>
            <p:ph type="body" sz="quarter" idx="3"/>
          </p:nvPr>
        </p:nvSpPr>
        <p:spPr/>
        <p:txBody>
          <a:bodyPr/>
          <a:lstStyle/>
          <a:p>
            <a:r>
              <a:rPr lang="en-US" sz="5400" dirty="0"/>
              <a:t>~</a:t>
            </a:r>
            <a:r>
              <a:rPr lang="en-US" sz="5400" dirty="0" err="1"/>
              <a:t>Amhn</a:t>
            </a:r>
            <a:r>
              <a:rPr lang="en-US" sz="5400" dirty="0"/>
              <a:t> ;</a:t>
            </a:r>
            <a:r>
              <a:rPr lang="en-US" sz="5400" dirty="0" err="1"/>
              <a:t>na</a:t>
            </a:r>
            <a:r>
              <a:rPr lang="en-US" sz="5400" dirty="0"/>
              <a:t>\;</a:t>
            </a:r>
          </a:p>
        </p:txBody>
      </p:sp>
    </p:spTree>
    <p:extLst>
      <p:ext uri="{BB962C8B-B14F-4D97-AF65-F5344CB8AC3E}">
        <p14:creationId xmlns:p14="http://schemas.microsoft.com/office/powerpoint/2010/main" val="36981875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إيه جوره نيم نى إيه هو أوو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أيتها الليالي والأيام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ni`egwrh</a:t>
            </a:r>
            <a:r>
              <a:rPr lang="en-US" dirty="0"/>
              <a:t> </a:t>
            </a:r>
            <a:r>
              <a:rPr lang="en-US" dirty="0" err="1"/>
              <a:t>nem</a:t>
            </a:r>
            <a:r>
              <a:rPr lang="en-US" dirty="0"/>
              <a:t> </a:t>
            </a:r>
            <a:r>
              <a:rPr lang="en-US" dirty="0" err="1"/>
              <a:t>ni`ehoov</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988818477"/>
      </p:ext>
    </p:extLst>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a:t>وقام من الأموات في اليوم الثالث </a:t>
            </a:r>
          </a:p>
        </p:txBody>
      </p:sp>
      <p:sp>
        <p:nvSpPr>
          <p:cNvPr id="10" name="Text Placeholder 9"/>
          <p:cNvSpPr>
            <a:spLocks noGrp="1"/>
          </p:cNvSpPr>
          <p:nvPr>
            <p:ph type="body" idx="1"/>
          </p:nvPr>
        </p:nvSpPr>
        <p:spPr/>
        <p:txBody>
          <a:bodyPr/>
          <a:lstStyle/>
          <a:p>
            <a:r>
              <a:rPr lang="ar-EG"/>
              <a:t>آفطونف ايفول خين نيئثموؤت خين لي إيهوؤو إم ماه شمت</a:t>
            </a:r>
            <a:endParaRPr lang="ar-EG" dirty="0"/>
          </a:p>
        </p:txBody>
      </p:sp>
      <p:sp>
        <p:nvSpPr>
          <p:cNvPr id="11" name="Text Placeholder 10"/>
          <p:cNvSpPr>
            <a:spLocks noGrp="1"/>
          </p:cNvSpPr>
          <p:nvPr>
            <p:ph type="body" sz="quarter" idx="3"/>
          </p:nvPr>
        </p:nvSpPr>
        <p:spPr>
          <a:xfrm>
            <a:off x="0" y="5479328"/>
            <a:ext cx="9144000" cy="682357"/>
          </a:xfrm>
        </p:spPr>
        <p:txBody>
          <a:bodyPr/>
          <a:lstStyle/>
          <a:p>
            <a:r>
              <a:rPr lang="en-US" dirty="0" err="1"/>
              <a:t>Aftwnf</a:t>
            </a:r>
            <a:r>
              <a:rPr lang="en-US" dirty="0"/>
              <a:t> `</a:t>
            </a:r>
            <a:r>
              <a:rPr lang="en-US" dirty="0" err="1"/>
              <a:t>ebol'en</a:t>
            </a:r>
            <a:r>
              <a:rPr lang="en-US" dirty="0"/>
              <a:t> </a:t>
            </a:r>
            <a:r>
              <a:rPr lang="en-US" dirty="0" err="1"/>
              <a:t>nheqmwout</a:t>
            </a:r>
            <a:r>
              <a:rPr lang="en-US" dirty="0"/>
              <a:t>&gt;</a:t>
            </a:r>
            <a:r>
              <a:rPr lang="ar-EG" dirty="0"/>
              <a:t> </a:t>
            </a:r>
            <a:r>
              <a:rPr lang="en-US" dirty="0"/>
              <a:t>'</a:t>
            </a:r>
            <a:r>
              <a:rPr lang="en-US" dirty="0" err="1"/>
              <a:t>en</a:t>
            </a:r>
            <a:r>
              <a:rPr lang="en-US" dirty="0"/>
              <a:t> </a:t>
            </a:r>
            <a:r>
              <a:rPr lang="en-US" dirty="0" err="1"/>
              <a:t>pi`e</a:t>
            </a:r>
            <a:r>
              <a:rPr lang="en-US" dirty="0"/>
              <a:t>\</a:t>
            </a:r>
            <a:r>
              <a:rPr lang="en-US" dirty="0" err="1"/>
              <a:t>oou</a:t>
            </a:r>
            <a:r>
              <a:rPr lang="ar-EG" dirty="0"/>
              <a:t> </a:t>
            </a:r>
            <a:r>
              <a:rPr lang="en-US" dirty="0"/>
              <a:t> `</a:t>
            </a:r>
            <a:r>
              <a:rPr lang="en-US" dirty="0" err="1"/>
              <a:t>mma</a:t>
            </a:r>
            <a:r>
              <a:rPr lang="en-US" dirty="0"/>
              <a:t>\]</a:t>
            </a:r>
            <a:r>
              <a:rPr lang="en-US" dirty="0" err="1"/>
              <a:t>omt</a:t>
            </a:r>
            <a:endParaRPr lang="en-US" dirty="0"/>
          </a:p>
        </p:txBody>
      </p:sp>
    </p:spTree>
    <p:extLst>
      <p:ext uri="{BB962C8B-B14F-4D97-AF65-F5344CB8AC3E}">
        <p14:creationId xmlns:p14="http://schemas.microsoft.com/office/powerpoint/2010/main" val="3417003840"/>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وصعد إلى السموات</a:t>
            </a:r>
          </a:p>
        </p:txBody>
      </p:sp>
      <p:sp>
        <p:nvSpPr>
          <p:cNvPr id="10" name="Text Placeholder 9"/>
          <p:cNvSpPr>
            <a:spLocks noGrp="1"/>
          </p:cNvSpPr>
          <p:nvPr>
            <p:ph type="body" idx="1"/>
          </p:nvPr>
        </p:nvSpPr>
        <p:spPr/>
        <p:txBody>
          <a:bodyPr/>
          <a:lstStyle/>
          <a:p>
            <a:r>
              <a:rPr lang="ar-EG" sz="5400"/>
              <a:t>أفشيناف إي إبشوى إبنيفيئوي </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enaf</a:t>
            </a:r>
            <a:r>
              <a:rPr lang="ar-EG" sz="5400" dirty="0"/>
              <a:t> </a:t>
            </a:r>
            <a:r>
              <a:rPr lang="en-US" sz="5400" dirty="0"/>
              <a:t> `</a:t>
            </a:r>
            <a:r>
              <a:rPr lang="en-US" sz="5400" dirty="0" err="1"/>
              <a:t>e`p</a:t>
            </a:r>
            <a:r>
              <a:rPr lang="en-US" sz="5400" dirty="0"/>
              <a:t>]</a:t>
            </a:r>
            <a:r>
              <a:rPr lang="en-US" sz="5400" dirty="0" err="1"/>
              <a:t>wi</a:t>
            </a:r>
            <a:r>
              <a:rPr lang="ar-EG" sz="5400" dirty="0"/>
              <a:t> </a:t>
            </a:r>
            <a:r>
              <a:rPr lang="en-US" sz="5400" dirty="0"/>
              <a:t> `</a:t>
            </a:r>
            <a:r>
              <a:rPr lang="en-US" sz="5400" dirty="0" err="1"/>
              <a:t>enivhou`i</a:t>
            </a:r>
            <a:endParaRPr lang="en-US" sz="5400" dirty="0"/>
          </a:p>
        </p:txBody>
      </p:sp>
    </p:spTree>
    <p:extLst>
      <p:ext uri="{BB962C8B-B14F-4D97-AF65-F5344CB8AC3E}">
        <p14:creationId xmlns:p14="http://schemas.microsoft.com/office/powerpoint/2010/main" val="216316678"/>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وجلس عن يمينك أيها الأب </a:t>
            </a:r>
            <a:endParaRPr lang="ar-EG" sz="5400" dirty="0"/>
          </a:p>
        </p:txBody>
      </p:sp>
      <p:sp>
        <p:nvSpPr>
          <p:cNvPr id="10" name="Text Placeholder 9"/>
          <p:cNvSpPr>
            <a:spLocks noGrp="1"/>
          </p:cNvSpPr>
          <p:nvPr>
            <p:ph type="body" idx="1"/>
          </p:nvPr>
        </p:nvSpPr>
        <p:spPr/>
        <p:txBody>
          <a:bodyPr/>
          <a:lstStyle/>
          <a:p>
            <a:r>
              <a:rPr lang="ar-EG" sz="5400"/>
              <a:t>أفهيمسي ساتيك أوى نام إفيوت</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emci</a:t>
            </a:r>
            <a:r>
              <a:rPr lang="en-US" sz="5400" dirty="0"/>
              <a:t> </a:t>
            </a:r>
            <a:r>
              <a:rPr lang="en-US" sz="5400" dirty="0" err="1"/>
              <a:t>catekou`inam</a:t>
            </a:r>
            <a:r>
              <a:rPr lang="en-US" sz="5400" dirty="0"/>
              <a:t> ~</a:t>
            </a:r>
            <a:r>
              <a:rPr lang="en-US" sz="5400" dirty="0" err="1"/>
              <a:t>Viwt</a:t>
            </a:r>
            <a:endParaRPr lang="en-US" sz="5400" dirty="0"/>
          </a:p>
        </p:txBody>
      </p:sp>
    </p:spTree>
    <p:extLst>
      <p:ext uri="{BB962C8B-B14F-4D97-AF65-F5344CB8AC3E}">
        <p14:creationId xmlns:p14="http://schemas.microsoft.com/office/powerpoint/2010/main" val="1752212023"/>
      </p:ext>
    </p:extLst>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ورسم يوما للمجازاة </a:t>
            </a:r>
            <a:endParaRPr lang="ar-EG" sz="5400" dirty="0"/>
          </a:p>
        </p:txBody>
      </p:sp>
      <p:sp>
        <p:nvSpPr>
          <p:cNvPr id="10" name="Text Placeholder 9"/>
          <p:cNvSpPr>
            <a:spLocks noGrp="1"/>
          </p:cNvSpPr>
          <p:nvPr>
            <p:ph type="body" idx="1"/>
          </p:nvPr>
        </p:nvSpPr>
        <p:spPr/>
        <p:txBody>
          <a:bodyPr/>
          <a:lstStyle/>
          <a:p>
            <a:r>
              <a:rPr lang="ar-EG" sz="4800"/>
              <a:t>إي أفئوش إن أو إيهوؤوإنتي شيفيو</a:t>
            </a:r>
          </a:p>
        </p:txBody>
      </p:sp>
      <p:sp>
        <p:nvSpPr>
          <p:cNvPr id="11" name="Text Placeholder 10"/>
          <p:cNvSpPr>
            <a:spLocks noGrp="1"/>
          </p:cNvSpPr>
          <p:nvPr>
            <p:ph type="body" sz="quarter" idx="3"/>
          </p:nvPr>
        </p:nvSpPr>
        <p:spPr/>
        <p:txBody>
          <a:bodyPr/>
          <a:lstStyle/>
          <a:p>
            <a:r>
              <a:rPr lang="en-US" sz="5400" dirty="0" err="1"/>
              <a:t>Eafqw</a:t>
            </a:r>
            <a:r>
              <a:rPr lang="en-US" sz="5400" dirty="0"/>
              <a:t>]</a:t>
            </a:r>
            <a:r>
              <a:rPr lang="ar-EG" sz="5400" dirty="0"/>
              <a:t> </a:t>
            </a:r>
            <a:r>
              <a:rPr lang="en-US" sz="5400" dirty="0"/>
              <a:t> `</a:t>
            </a:r>
            <a:r>
              <a:rPr lang="en-US" sz="5400" dirty="0" err="1"/>
              <a:t>nou`e</a:t>
            </a:r>
            <a:r>
              <a:rPr lang="en-US" sz="5400" dirty="0"/>
              <a:t>\</a:t>
            </a:r>
            <a:r>
              <a:rPr lang="en-US" sz="5400" dirty="0" err="1"/>
              <a:t>oou</a:t>
            </a:r>
            <a:r>
              <a:rPr lang="ar-EG" sz="5400" dirty="0"/>
              <a:t> </a:t>
            </a:r>
            <a:r>
              <a:rPr lang="en-US" sz="5400" dirty="0"/>
              <a:t> `n;]</a:t>
            </a:r>
            <a:r>
              <a:rPr lang="en-US" sz="5400" dirty="0" err="1"/>
              <a:t>ebi`w</a:t>
            </a:r>
            <a:endParaRPr lang="en-US" sz="5400" dirty="0"/>
          </a:p>
        </p:txBody>
      </p:sp>
    </p:spTree>
    <p:extLst>
      <p:ext uri="{BB962C8B-B14F-4D97-AF65-F5344CB8AC3E}">
        <p14:creationId xmlns:p14="http://schemas.microsoft.com/office/powerpoint/2010/main" val="529972551"/>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rtl="0"/>
            <a:r>
              <a:rPr lang="ar-EG" sz="5400"/>
              <a:t>هذا الذي يظهر فيه</a:t>
            </a:r>
            <a:endParaRPr lang="ar-EG" sz="5400" dirty="0"/>
          </a:p>
        </p:txBody>
      </p:sp>
      <p:sp>
        <p:nvSpPr>
          <p:cNvPr id="10" name="Text Placeholder 9"/>
          <p:cNvSpPr>
            <a:spLocks noGrp="1"/>
          </p:cNvSpPr>
          <p:nvPr>
            <p:ph type="body" idx="1"/>
          </p:nvPr>
        </p:nvSpPr>
        <p:spPr/>
        <p:txBody>
          <a:bodyPr/>
          <a:lstStyle/>
          <a:p>
            <a:r>
              <a:rPr lang="ar-EG" sz="5400"/>
              <a:t>فاى إيتي إفناؤونه إيفول إنخيتف </a:t>
            </a:r>
            <a:endParaRPr lang="ar-EG" sz="5400" dirty="0"/>
          </a:p>
        </p:txBody>
      </p:sp>
      <p:sp>
        <p:nvSpPr>
          <p:cNvPr id="11" name="Text Placeholder 10"/>
          <p:cNvSpPr>
            <a:spLocks noGrp="1"/>
          </p:cNvSpPr>
          <p:nvPr>
            <p:ph type="body" sz="quarter" idx="3"/>
          </p:nvPr>
        </p:nvSpPr>
        <p:spPr/>
        <p:txBody>
          <a:bodyPr/>
          <a:lstStyle/>
          <a:p>
            <a:r>
              <a:rPr lang="en-US" sz="5400" dirty="0" err="1"/>
              <a:t>Vai</a:t>
            </a:r>
            <a:r>
              <a:rPr lang="ar-EG" sz="5400" dirty="0"/>
              <a:t> </a:t>
            </a:r>
            <a:r>
              <a:rPr lang="en-US" sz="5400" dirty="0"/>
              <a:t> `</a:t>
            </a:r>
            <a:r>
              <a:rPr lang="en-US" sz="5400" dirty="0" err="1"/>
              <a:t>etefnaouwn</a:t>
            </a:r>
            <a:r>
              <a:rPr lang="en-US" sz="5400" dirty="0"/>
              <a:t>\</a:t>
            </a:r>
            <a:r>
              <a:rPr lang="ar-EG" sz="5400" dirty="0"/>
              <a:t> </a:t>
            </a:r>
            <a:r>
              <a:rPr lang="en-US" sz="5400" dirty="0"/>
              <a:t> `</a:t>
            </a:r>
            <a:r>
              <a:rPr lang="en-US" sz="5400" dirty="0" err="1"/>
              <a:t>ebol</a:t>
            </a:r>
            <a:r>
              <a:rPr lang="en-US" sz="5400" dirty="0"/>
              <a:t> `</a:t>
            </a:r>
            <a:r>
              <a:rPr lang="en-US" sz="5400" dirty="0" err="1"/>
              <a:t>n'htf</a:t>
            </a:r>
            <a:endParaRPr lang="en-US" sz="5400" dirty="0"/>
          </a:p>
        </p:txBody>
      </p:sp>
    </p:spTree>
    <p:extLst>
      <p:ext uri="{BB962C8B-B14F-4D97-AF65-F5344CB8AC3E}">
        <p14:creationId xmlns:p14="http://schemas.microsoft.com/office/powerpoint/2010/main" val="4008487341"/>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ليدين المسكونة بالعدل</a:t>
            </a:r>
            <a:endParaRPr lang="ar-EG" sz="5400" dirty="0"/>
          </a:p>
        </p:txBody>
      </p:sp>
      <p:sp>
        <p:nvSpPr>
          <p:cNvPr id="10" name="Text Placeholder 9"/>
          <p:cNvSpPr>
            <a:spLocks noGrp="1"/>
          </p:cNvSpPr>
          <p:nvPr>
            <p:ph type="body" idx="1"/>
          </p:nvPr>
        </p:nvSpPr>
        <p:spPr/>
        <p:txBody>
          <a:bodyPr/>
          <a:lstStyle/>
          <a:p>
            <a:r>
              <a:rPr lang="ar-EG" sz="4800"/>
              <a:t>إيتهاب إتيئيكوميني خين أوذيكيئو سيني</a:t>
            </a:r>
          </a:p>
        </p:txBody>
      </p:sp>
      <p:sp>
        <p:nvSpPr>
          <p:cNvPr id="11" name="Text Placeholder 10"/>
          <p:cNvSpPr>
            <a:spLocks noGrp="1"/>
          </p:cNvSpPr>
          <p:nvPr>
            <p:ph type="body" sz="quarter" idx="3"/>
          </p:nvPr>
        </p:nvSpPr>
        <p:spPr/>
        <p:txBody>
          <a:bodyPr/>
          <a:lstStyle/>
          <a:p>
            <a:r>
              <a:rPr lang="en-US" sz="4800" dirty="0"/>
              <a:t>`e;\</a:t>
            </a:r>
            <a:r>
              <a:rPr lang="en-US" sz="4800" dirty="0" err="1"/>
              <a:t>ap</a:t>
            </a:r>
            <a:r>
              <a:rPr lang="en-US" sz="4800" dirty="0"/>
              <a:t> `</a:t>
            </a:r>
            <a:r>
              <a:rPr lang="en-US" sz="4800" dirty="0" err="1"/>
              <a:t>e;oikoumenh</a:t>
            </a:r>
            <a:r>
              <a:rPr lang="en-US" sz="4800" dirty="0"/>
              <a:t> '</a:t>
            </a:r>
            <a:r>
              <a:rPr lang="en-US" sz="4800" dirty="0" err="1"/>
              <a:t>en</a:t>
            </a:r>
            <a:r>
              <a:rPr lang="ar-EG" sz="4800" dirty="0"/>
              <a:t> </a:t>
            </a:r>
            <a:r>
              <a:rPr lang="en-US" sz="4800" dirty="0" err="1"/>
              <a:t>oudike`ocunh</a:t>
            </a:r>
            <a:endParaRPr lang="en-US" sz="4800" dirty="0"/>
          </a:p>
        </p:txBody>
      </p:sp>
    </p:spTree>
    <p:extLst>
      <p:ext uri="{BB962C8B-B14F-4D97-AF65-F5344CB8AC3E}">
        <p14:creationId xmlns:p14="http://schemas.microsoft.com/office/powerpoint/2010/main" val="1612704910"/>
      </p:ext>
    </p:extLst>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ويعطي كل واحد كنحو أعماله </a:t>
            </a:r>
          </a:p>
        </p:txBody>
      </p:sp>
      <p:sp>
        <p:nvSpPr>
          <p:cNvPr id="10" name="Text Placeholder 9"/>
          <p:cNvSpPr>
            <a:spLocks noGrp="1"/>
          </p:cNvSpPr>
          <p:nvPr>
            <p:ph type="body" idx="1"/>
          </p:nvPr>
        </p:nvSpPr>
        <p:spPr/>
        <p:txBody>
          <a:bodyPr/>
          <a:lstStyle/>
          <a:p>
            <a:r>
              <a:rPr lang="ar-EG" sz="4400"/>
              <a:t>أووه إفناتي إمبي أواي بي أواي كاتا نيف إهفيئوي</a:t>
            </a:r>
            <a:endParaRPr lang="ar-EG" sz="4400" dirty="0"/>
          </a:p>
        </p:txBody>
      </p:sp>
      <p:sp>
        <p:nvSpPr>
          <p:cNvPr id="11" name="Text Placeholder 10"/>
          <p:cNvSpPr>
            <a:spLocks noGrp="1"/>
          </p:cNvSpPr>
          <p:nvPr>
            <p:ph type="body" sz="quarter" idx="3"/>
          </p:nvPr>
        </p:nvSpPr>
        <p:spPr/>
        <p:txBody>
          <a:bodyPr/>
          <a:lstStyle/>
          <a:p>
            <a:r>
              <a:rPr lang="pt-BR" sz="4000" dirty="0"/>
              <a:t>ouo\ `fna;</a:t>
            </a:r>
            <a:r>
              <a:rPr lang="ar-EG" sz="4000" dirty="0"/>
              <a:t> </a:t>
            </a:r>
            <a:r>
              <a:rPr lang="pt-BR" sz="4000" dirty="0"/>
              <a:t> `mpiouai</a:t>
            </a:r>
            <a:r>
              <a:rPr lang="ar-EG" sz="4000" dirty="0"/>
              <a:t> </a:t>
            </a:r>
            <a:r>
              <a:rPr lang="pt-BR" sz="4000" dirty="0"/>
              <a:t>piouai  kata nef`\bhou`i</a:t>
            </a:r>
          </a:p>
        </p:txBody>
      </p:sp>
    </p:spTree>
    <p:extLst>
      <p:ext uri="{BB962C8B-B14F-4D97-AF65-F5344CB8AC3E}">
        <p14:creationId xmlns:p14="http://schemas.microsoft.com/office/powerpoint/2010/main" val="3242577201"/>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كرحمتك يا رب </a:t>
            </a:r>
          </a:p>
        </p:txBody>
      </p:sp>
      <p:sp>
        <p:nvSpPr>
          <p:cNvPr id="10" name="Text Placeholder 9"/>
          <p:cNvSpPr>
            <a:spLocks noGrp="1"/>
          </p:cNvSpPr>
          <p:nvPr>
            <p:ph type="body" idx="1"/>
          </p:nvPr>
        </p:nvSpPr>
        <p:spPr/>
        <p:txBody>
          <a:bodyPr/>
          <a:lstStyle/>
          <a:p>
            <a:r>
              <a:rPr lang="ar-EG" sz="5400" dirty="0"/>
              <a:t>كاطا طو إيليؤوس سو كيريي </a:t>
            </a:r>
          </a:p>
        </p:txBody>
      </p:sp>
      <p:sp>
        <p:nvSpPr>
          <p:cNvPr id="11" name="Text Placeholder 10"/>
          <p:cNvSpPr>
            <a:spLocks noGrp="1"/>
          </p:cNvSpPr>
          <p:nvPr>
            <p:ph type="body" sz="quarter" idx="3"/>
          </p:nvPr>
        </p:nvSpPr>
        <p:spPr/>
        <p:txBody>
          <a:bodyPr/>
          <a:lstStyle/>
          <a:p>
            <a:r>
              <a:rPr lang="fi-FI" sz="5400" dirty="0"/>
              <a:t>Kata to `eleoc cou Kuri`e</a:t>
            </a:r>
          </a:p>
        </p:txBody>
      </p:sp>
    </p:spTree>
    <p:extLst>
      <p:ext uri="{BB962C8B-B14F-4D97-AF65-F5344CB8AC3E}">
        <p14:creationId xmlns:p14="http://schemas.microsoft.com/office/powerpoint/2010/main" val="661190130"/>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ولا كخطايانا</a:t>
            </a:r>
          </a:p>
        </p:txBody>
      </p:sp>
      <p:sp>
        <p:nvSpPr>
          <p:cNvPr id="10" name="Text Placeholder 9"/>
          <p:cNvSpPr>
            <a:spLocks noGrp="1"/>
          </p:cNvSpPr>
          <p:nvPr>
            <p:ph type="body" idx="1"/>
          </p:nvPr>
        </p:nvSpPr>
        <p:spPr/>
        <p:txBody>
          <a:bodyPr/>
          <a:lstStyle/>
          <a:p>
            <a:r>
              <a:rPr lang="ar-EG" sz="5400"/>
              <a:t>كي مي كاطاطس أمرتياس إيمون</a:t>
            </a:r>
          </a:p>
        </p:txBody>
      </p:sp>
      <p:sp>
        <p:nvSpPr>
          <p:cNvPr id="11" name="Text Placeholder 10"/>
          <p:cNvSpPr>
            <a:spLocks noGrp="1"/>
          </p:cNvSpPr>
          <p:nvPr>
            <p:ph type="body" sz="quarter" idx="3"/>
          </p:nvPr>
        </p:nvSpPr>
        <p:spPr/>
        <p:txBody>
          <a:bodyPr/>
          <a:lstStyle/>
          <a:p>
            <a:r>
              <a:rPr lang="pl-PL" dirty="0"/>
              <a:t>ke m3 kata tac `amartiac `3mwn</a:t>
            </a:r>
          </a:p>
        </p:txBody>
      </p:sp>
    </p:spTree>
    <p:extLst>
      <p:ext uri="{BB962C8B-B14F-4D97-AF65-F5344CB8AC3E}">
        <p14:creationId xmlns:p14="http://schemas.microsoft.com/office/powerpoint/2010/main" val="2501571247"/>
      </p:ext>
    </p:extLst>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400" dirty="0"/>
              <a:t>و وضع لنا </a:t>
            </a:r>
            <a:endParaRPr lang="en-US" sz="4400" dirty="0"/>
          </a:p>
        </p:txBody>
      </p:sp>
      <p:sp>
        <p:nvSpPr>
          <p:cNvPr id="3" name="Text Placeholder 2"/>
          <p:cNvSpPr>
            <a:spLocks noGrp="1"/>
          </p:cNvSpPr>
          <p:nvPr>
            <p:ph type="body" idx="1"/>
          </p:nvPr>
        </p:nvSpPr>
        <p:spPr/>
        <p:txBody>
          <a:bodyPr/>
          <a:lstStyle/>
          <a:p>
            <a:r>
              <a:rPr lang="ar-EG" sz="4800" dirty="0"/>
              <a:t>أفكودي نان </a:t>
            </a:r>
          </a:p>
        </p:txBody>
      </p:sp>
      <p:sp>
        <p:nvSpPr>
          <p:cNvPr id="4" name="Text Placeholder 3"/>
          <p:cNvSpPr>
            <a:spLocks noGrp="1"/>
          </p:cNvSpPr>
          <p:nvPr>
            <p:ph type="body" sz="quarter" idx="3"/>
          </p:nvPr>
        </p:nvSpPr>
        <p:spPr/>
        <p:txBody>
          <a:bodyPr/>
          <a:lstStyle/>
          <a:p>
            <a:r>
              <a:rPr lang="en-US" sz="4800" dirty="0" err="1"/>
              <a:t>Afxw</a:t>
            </a:r>
            <a:r>
              <a:rPr lang="en-US" sz="4800" dirty="0"/>
              <a:t> de nan</a:t>
            </a:r>
          </a:p>
        </p:txBody>
      </p:sp>
    </p:spTree>
    <p:extLst>
      <p:ext uri="{BB962C8B-B14F-4D97-AF65-F5344CB8AC3E}">
        <p14:creationId xmlns:p14="http://schemas.microsoft.com/office/powerpoint/2010/main" val="8605423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أوو أويني نيم بي كاكي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باركا الرب أيها النور والظلمة : سبحاه وزيداه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piovwini</a:t>
            </a:r>
            <a:r>
              <a:rPr lang="en-US" dirty="0"/>
              <a:t> </a:t>
            </a:r>
            <a:r>
              <a:rPr lang="en-US" dirty="0" err="1"/>
              <a:t>nem</a:t>
            </a:r>
            <a:r>
              <a:rPr lang="en-US" dirty="0"/>
              <a:t> </a:t>
            </a:r>
            <a:r>
              <a:rPr lang="en-US" dirty="0" err="1"/>
              <a:t>pixaki</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737293351"/>
      </p:ext>
    </p:extLst>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هذا السر العظيم الذي للتقوي</a:t>
            </a:r>
            <a:endParaRPr lang="en-US" sz="4400" dirty="0"/>
          </a:p>
        </p:txBody>
      </p:sp>
      <p:sp>
        <p:nvSpPr>
          <p:cNvPr id="3" name="Text Placeholder 2"/>
          <p:cNvSpPr>
            <a:spLocks noGrp="1"/>
          </p:cNvSpPr>
          <p:nvPr>
            <p:ph type="body" idx="1"/>
          </p:nvPr>
        </p:nvSpPr>
        <p:spPr/>
        <p:txBody>
          <a:bodyPr/>
          <a:lstStyle/>
          <a:p>
            <a:r>
              <a:rPr lang="ar-EG" dirty="0"/>
              <a:t>إى إخري إمباي نشتي إمميستيريون إنتي تيميت إيفسبيس</a:t>
            </a:r>
          </a:p>
        </p:txBody>
      </p:sp>
      <p:sp>
        <p:nvSpPr>
          <p:cNvPr id="4" name="Text Placeholder 3"/>
          <p:cNvSpPr>
            <a:spLocks noGrp="1"/>
          </p:cNvSpPr>
          <p:nvPr>
            <p:ph type="body" sz="quarter" idx="3"/>
          </p:nvPr>
        </p:nvSpPr>
        <p:spPr/>
        <p:txBody>
          <a:bodyPr/>
          <a:lstStyle/>
          <a:p>
            <a:r>
              <a:rPr lang="en-US" dirty="0"/>
              <a:t>e`'</a:t>
            </a:r>
            <a:r>
              <a:rPr lang="en-US" dirty="0" err="1"/>
              <a:t>rhi</a:t>
            </a:r>
            <a:r>
              <a:rPr lang="en-US" dirty="0"/>
              <a:t>  `</a:t>
            </a:r>
            <a:r>
              <a:rPr lang="en-US" dirty="0" err="1"/>
              <a:t>mpai</a:t>
            </a:r>
            <a:r>
              <a:rPr lang="en-US" dirty="0"/>
              <a:t> </a:t>
            </a:r>
            <a:r>
              <a:rPr lang="en-US" dirty="0" err="1"/>
              <a:t>ni</a:t>
            </a:r>
            <a:r>
              <a:rPr lang="en-US" dirty="0"/>
              <a:t>];</a:t>
            </a:r>
            <a:r>
              <a:rPr lang="ar-EG" dirty="0"/>
              <a:t> </a:t>
            </a:r>
            <a:r>
              <a:rPr lang="en-US" dirty="0"/>
              <a:t>`</a:t>
            </a:r>
            <a:r>
              <a:rPr lang="en-US" dirty="0" err="1"/>
              <a:t>mmucthrion</a:t>
            </a:r>
            <a:r>
              <a:rPr lang="ar-EG" dirty="0"/>
              <a:t> </a:t>
            </a:r>
            <a:r>
              <a:rPr lang="en-US" dirty="0"/>
              <a:t> `</a:t>
            </a:r>
            <a:r>
              <a:rPr lang="en-US" dirty="0" err="1"/>
              <a:t>nte</a:t>
            </a:r>
            <a:r>
              <a:rPr lang="en-US" dirty="0"/>
              <a:t> ;</a:t>
            </a:r>
            <a:r>
              <a:rPr lang="en-US" dirty="0" err="1"/>
              <a:t>meteucebhc</a:t>
            </a:r>
            <a:endParaRPr lang="en-US" dirty="0"/>
          </a:p>
        </p:txBody>
      </p:sp>
    </p:spTree>
    <p:extLst>
      <p:ext uri="{BB962C8B-B14F-4D97-AF65-F5344CB8AC3E}">
        <p14:creationId xmlns:p14="http://schemas.microsoft.com/office/powerpoint/2010/main" val="180458167"/>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لأنه فيما هو راسم </a:t>
            </a:r>
            <a:endParaRPr lang="en-US" sz="4800" dirty="0"/>
          </a:p>
        </p:txBody>
      </p:sp>
      <p:sp>
        <p:nvSpPr>
          <p:cNvPr id="3" name="Text Placeholder 2"/>
          <p:cNvSpPr>
            <a:spLocks noGrp="1"/>
          </p:cNvSpPr>
          <p:nvPr>
            <p:ph type="body" idx="1"/>
          </p:nvPr>
        </p:nvSpPr>
        <p:spPr/>
        <p:txBody>
          <a:bodyPr/>
          <a:lstStyle/>
          <a:p>
            <a:r>
              <a:rPr lang="ar-EG" sz="4400" dirty="0"/>
              <a:t>إيفثيش غارإيتيف إى إفمو </a:t>
            </a:r>
          </a:p>
        </p:txBody>
      </p:sp>
      <p:sp>
        <p:nvSpPr>
          <p:cNvPr id="4" name="Text Placeholder 3"/>
          <p:cNvSpPr>
            <a:spLocks noGrp="1"/>
          </p:cNvSpPr>
          <p:nvPr>
            <p:ph type="body" sz="quarter" idx="3"/>
          </p:nvPr>
        </p:nvSpPr>
        <p:spPr/>
        <p:txBody>
          <a:bodyPr/>
          <a:lstStyle/>
          <a:p>
            <a:r>
              <a:rPr lang="en-US" sz="4400" dirty="0" err="1"/>
              <a:t>Efqh</a:t>
            </a:r>
            <a:r>
              <a:rPr lang="en-US" sz="4400" dirty="0"/>
              <a:t>] gar</a:t>
            </a:r>
            <a:r>
              <a:rPr lang="ar-EG" sz="4400" dirty="0"/>
              <a:t> </a:t>
            </a:r>
            <a:r>
              <a:rPr lang="en-US" sz="4400" dirty="0"/>
              <a:t> `</a:t>
            </a:r>
            <a:r>
              <a:rPr lang="en-US" sz="4400" dirty="0" err="1"/>
              <a:t>ethif</a:t>
            </a:r>
            <a:r>
              <a:rPr lang="en-US" sz="4400" dirty="0"/>
              <a:t> ` </a:t>
            </a:r>
            <a:r>
              <a:rPr lang="en-US" sz="4400" dirty="0" err="1"/>
              <a:t>e`vmou</a:t>
            </a:r>
            <a:endParaRPr lang="en-US" sz="4400" dirty="0"/>
          </a:p>
        </p:txBody>
      </p:sp>
    </p:spTree>
    <p:extLst>
      <p:ext uri="{BB962C8B-B14F-4D97-AF65-F5344CB8AC3E}">
        <p14:creationId xmlns:p14="http://schemas.microsoft.com/office/powerpoint/2010/main" val="1817411735"/>
      </p:ext>
    </p:extLst>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أن </a:t>
            </a:r>
            <a:r>
              <a:rPr lang="ar-SA" sz="4800" dirty="0"/>
              <a:t>يسلم نفسه للموت عن حياة العالم</a:t>
            </a:r>
            <a:endParaRPr lang="en-US" sz="4800" dirty="0"/>
          </a:p>
        </p:txBody>
      </p:sp>
      <p:sp>
        <p:nvSpPr>
          <p:cNvPr id="3" name="Text Placeholder 2"/>
          <p:cNvSpPr>
            <a:spLocks noGrp="1"/>
          </p:cNvSpPr>
          <p:nvPr>
            <p:ph type="body" idx="1"/>
          </p:nvPr>
        </p:nvSpPr>
        <p:spPr/>
        <p:txBody>
          <a:bodyPr/>
          <a:lstStyle/>
          <a:p>
            <a:r>
              <a:rPr lang="ar-EG" sz="4800" dirty="0"/>
              <a:t>خا إبؤنخ إم بي كوزموس</a:t>
            </a:r>
          </a:p>
        </p:txBody>
      </p:sp>
      <p:sp>
        <p:nvSpPr>
          <p:cNvPr id="4" name="Text Placeholder 3"/>
          <p:cNvSpPr>
            <a:spLocks noGrp="1"/>
          </p:cNvSpPr>
          <p:nvPr>
            <p:ph type="body" sz="quarter" idx="3"/>
          </p:nvPr>
        </p:nvSpPr>
        <p:spPr/>
        <p:txBody>
          <a:bodyPr/>
          <a:lstStyle/>
          <a:p>
            <a:r>
              <a:rPr lang="en-US" sz="4400" dirty="0"/>
              <a:t>'a `</a:t>
            </a:r>
            <a:r>
              <a:rPr lang="en-US" sz="4400" dirty="0" err="1"/>
              <a:t>pwn</a:t>
            </a:r>
            <a:r>
              <a:rPr lang="en-US" sz="4400" dirty="0"/>
              <a:t>‘</a:t>
            </a:r>
            <a:r>
              <a:rPr lang="ar-EG" sz="4400" dirty="0"/>
              <a:t> </a:t>
            </a:r>
            <a:r>
              <a:rPr lang="en-US" sz="4400" dirty="0"/>
              <a:t> `</a:t>
            </a:r>
            <a:r>
              <a:rPr lang="en-US" sz="4400" dirty="0" err="1"/>
              <a:t>mpikocmoc</a:t>
            </a:r>
            <a:endParaRPr lang="en-US" sz="4400" dirty="0"/>
          </a:p>
        </p:txBody>
      </p:sp>
    </p:spTree>
    <p:extLst>
      <p:ext uri="{BB962C8B-B14F-4D97-AF65-F5344CB8AC3E}">
        <p14:creationId xmlns:p14="http://schemas.microsoft.com/office/powerpoint/2010/main" val="2729303825"/>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نؤمن</a:t>
            </a:r>
            <a:endParaRPr lang="en-US" sz="5400" dirty="0"/>
          </a:p>
        </p:txBody>
      </p:sp>
      <p:sp>
        <p:nvSpPr>
          <p:cNvPr id="3" name="Text Placeholder 2"/>
          <p:cNvSpPr>
            <a:spLocks noGrp="1"/>
          </p:cNvSpPr>
          <p:nvPr>
            <p:ph type="body" idx="1"/>
          </p:nvPr>
        </p:nvSpPr>
        <p:spPr/>
        <p:txBody>
          <a:bodyPr/>
          <a:lstStyle/>
          <a:p>
            <a:r>
              <a:rPr lang="ar-EG" sz="4800" dirty="0"/>
              <a:t>بيستيف آومين</a:t>
            </a:r>
          </a:p>
        </p:txBody>
      </p:sp>
      <p:sp>
        <p:nvSpPr>
          <p:cNvPr id="4" name="Text Placeholder 3"/>
          <p:cNvSpPr>
            <a:spLocks noGrp="1"/>
          </p:cNvSpPr>
          <p:nvPr>
            <p:ph type="body" sz="quarter" idx="3"/>
          </p:nvPr>
        </p:nvSpPr>
        <p:spPr/>
        <p:txBody>
          <a:bodyPr/>
          <a:lstStyle/>
          <a:p>
            <a:r>
              <a:rPr lang="en-US" sz="4800" dirty="0" err="1"/>
              <a:t>Picteuomen</a:t>
            </a:r>
            <a:endParaRPr lang="en-US" sz="4800" dirty="0"/>
          </a:p>
        </p:txBody>
      </p:sp>
    </p:spTree>
    <p:extLst>
      <p:ext uri="{BB962C8B-B14F-4D97-AF65-F5344CB8AC3E}">
        <p14:creationId xmlns:p14="http://schemas.microsoft.com/office/powerpoint/2010/main" val="1081791301"/>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اخذ خبزاً على يديه الطاهرتين </a:t>
            </a:r>
            <a:endParaRPr lang="en-US" sz="4800" dirty="0"/>
          </a:p>
        </p:txBody>
      </p:sp>
      <p:sp>
        <p:nvSpPr>
          <p:cNvPr id="3" name="Text Placeholder 2"/>
          <p:cNvSpPr>
            <a:spLocks noGrp="1"/>
          </p:cNvSpPr>
          <p:nvPr>
            <p:ph type="body" idx="1"/>
          </p:nvPr>
        </p:nvSpPr>
        <p:spPr/>
        <p:txBody>
          <a:bodyPr/>
          <a:lstStyle/>
          <a:p>
            <a:r>
              <a:rPr lang="ar-EG" sz="4400" dirty="0"/>
              <a:t>أفتشي إن أويك إيجين نيف جيج أثؤواب </a:t>
            </a:r>
          </a:p>
        </p:txBody>
      </p:sp>
      <p:sp>
        <p:nvSpPr>
          <p:cNvPr id="4" name="Text Placeholder 3"/>
          <p:cNvSpPr>
            <a:spLocks noGrp="1"/>
          </p:cNvSpPr>
          <p:nvPr>
            <p:ph type="body" sz="quarter" idx="3"/>
          </p:nvPr>
        </p:nvSpPr>
        <p:spPr/>
        <p:txBody>
          <a:bodyPr/>
          <a:lstStyle/>
          <a:p>
            <a:r>
              <a:rPr lang="en-US" sz="4400" dirty="0" err="1"/>
              <a:t>Afsi</a:t>
            </a:r>
            <a:r>
              <a:rPr lang="en-US" sz="4400" dirty="0"/>
              <a:t> `</a:t>
            </a:r>
            <a:r>
              <a:rPr lang="en-US" sz="4400" dirty="0" err="1"/>
              <a:t>nouwik</a:t>
            </a:r>
            <a:r>
              <a:rPr lang="ar-EG" sz="4400" dirty="0"/>
              <a:t> </a:t>
            </a:r>
            <a:r>
              <a:rPr lang="en-US" sz="4400" dirty="0"/>
              <a:t> `</a:t>
            </a:r>
            <a:r>
              <a:rPr lang="en-US" sz="4400" dirty="0" err="1"/>
              <a:t>ejen</a:t>
            </a:r>
            <a:r>
              <a:rPr lang="en-US" sz="4400" dirty="0"/>
              <a:t> </a:t>
            </a:r>
            <a:r>
              <a:rPr lang="en-US" sz="4400" dirty="0" err="1"/>
              <a:t>nefjij</a:t>
            </a:r>
            <a:r>
              <a:rPr lang="ar-EG" sz="4400" dirty="0"/>
              <a:t> </a:t>
            </a:r>
            <a:r>
              <a:rPr lang="en-US" sz="4400" dirty="0"/>
              <a:t>`</a:t>
            </a:r>
            <a:r>
              <a:rPr lang="en-US" sz="4400" dirty="0" err="1"/>
              <a:t>eqouab</a:t>
            </a:r>
            <a:endParaRPr lang="en-US" sz="4400" dirty="0"/>
          </a:p>
        </p:txBody>
      </p:sp>
    </p:spTree>
    <p:extLst>
      <p:ext uri="{BB962C8B-B14F-4D97-AF65-F5344CB8AC3E}">
        <p14:creationId xmlns:p14="http://schemas.microsoft.com/office/powerpoint/2010/main" val="187596528"/>
      </p:ext>
    </p:extLst>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اللتين بلا عيب ولا دنس </a:t>
            </a:r>
            <a:endParaRPr lang="en-US" sz="5400" dirty="0"/>
          </a:p>
        </p:txBody>
      </p:sp>
      <p:sp>
        <p:nvSpPr>
          <p:cNvPr id="3" name="Text Placeholder 2"/>
          <p:cNvSpPr>
            <a:spLocks noGrp="1"/>
          </p:cNvSpPr>
          <p:nvPr>
            <p:ph type="body" idx="1"/>
          </p:nvPr>
        </p:nvSpPr>
        <p:spPr/>
        <p:txBody>
          <a:bodyPr/>
          <a:lstStyle/>
          <a:p>
            <a:r>
              <a:rPr lang="ar-EG" sz="4800" dirty="0"/>
              <a:t>إنآتتشني أووه إن آتثوليب</a:t>
            </a:r>
          </a:p>
        </p:txBody>
      </p:sp>
      <p:sp>
        <p:nvSpPr>
          <p:cNvPr id="4" name="Text Placeholder 3"/>
          <p:cNvSpPr>
            <a:spLocks noGrp="1"/>
          </p:cNvSpPr>
          <p:nvPr>
            <p:ph type="body" sz="quarter" idx="3"/>
          </p:nvPr>
        </p:nvSpPr>
        <p:spPr/>
        <p:txBody>
          <a:bodyPr/>
          <a:lstStyle/>
          <a:p>
            <a:r>
              <a:rPr lang="en-US" sz="4800" dirty="0"/>
              <a:t> `</a:t>
            </a:r>
            <a:r>
              <a:rPr lang="en-US" sz="4800" dirty="0" err="1"/>
              <a:t>natasni</a:t>
            </a:r>
            <a:r>
              <a:rPr lang="en-US" sz="4800" dirty="0"/>
              <a:t> </a:t>
            </a:r>
            <a:r>
              <a:rPr lang="en-US" sz="4800" dirty="0" err="1"/>
              <a:t>ouo</a:t>
            </a:r>
            <a:r>
              <a:rPr lang="en-US" sz="4800" dirty="0"/>
              <a:t>\</a:t>
            </a:r>
            <a:r>
              <a:rPr lang="ar-EG" sz="4800" dirty="0"/>
              <a:t> </a:t>
            </a:r>
            <a:r>
              <a:rPr lang="en-US" sz="4800" dirty="0"/>
              <a:t> `</a:t>
            </a:r>
            <a:r>
              <a:rPr lang="en-US" sz="4800" dirty="0" err="1"/>
              <a:t>natqwleb</a:t>
            </a:r>
            <a:endParaRPr lang="en-US" sz="4800" dirty="0"/>
          </a:p>
        </p:txBody>
      </p:sp>
    </p:spTree>
    <p:extLst>
      <p:ext uri="{BB962C8B-B14F-4D97-AF65-F5344CB8AC3E}">
        <p14:creationId xmlns:p14="http://schemas.microsoft.com/office/powerpoint/2010/main" val="3943994259"/>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800" dirty="0"/>
              <a:t>الطوباويتين المحييتين </a:t>
            </a:r>
            <a:endParaRPr lang="en-US" sz="4800" dirty="0"/>
          </a:p>
        </p:txBody>
      </p:sp>
      <p:sp>
        <p:nvSpPr>
          <p:cNvPr id="3" name="Text Placeholder 2"/>
          <p:cNvSpPr>
            <a:spLocks noGrp="1"/>
          </p:cNvSpPr>
          <p:nvPr>
            <p:ph type="body" idx="1"/>
          </p:nvPr>
        </p:nvSpPr>
        <p:spPr/>
        <p:txBody>
          <a:bodyPr/>
          <a:lstStyle/>
          <a:p>
            <a:r>
              <a:rPr lang="ar-EG" sz="4400" dirty="0"/>
              <a:t>أووه إم مكاريون أووه إنريف تانخو</a:t>
            </a:r>
          </a:p>
        </p:txBody>
      </p:sp>
      <p:sp>
        <p:nvSpPr>
          <p:cNvPr id="4" name="Text Placeholder 3"/>
          <p:cNvSpPr>
            <a:spLocks noGrp="1"/>
          </p:cNvSpPr>
          <p:nvPr>
            <p:ph type="body" sz="quarter" idx="3"/>
          </p:nvPr>
        </p:nvSpPr>
        <p:spPr/>
        <p:txBody>
          <a:bodyPr/>
          <a:lstStyle/>
          <a:p>
            <a:r>
              <a:rPr lang="en-US" sz="4400" dirty="0" err="1"/>
              <a:t>ouo</a:t>
            </a:r>
            <a:r>
              <a:rPr lang="en-US" sz="4400" dirty="0"/>
              <a:t>\</a:t>
            </a:r>
            <a:r>
              <a:rPr lang="ar-EG" sz="4400" dirty="0"/>
              <a:t> </a:t>
            </a:r>
            <a:r>
              <a:rPr lang="en-US" sz="4400" dirty="0"/>
              <a:t> `</a:t>
            </a:r>
            <a:r>
              <a:rPr lang="en-US" sz="4400" dirty="0" err="1"/>
              <a:t>mmakarion</a:t>
            </a:r>
            <a:r>
              <a:rPr lang="en-US" sz="4400" dirty="0"/>
              <a:t>&gt;</a:t>
            </a:r>
            <a:r>
              <a:rPr lang="ar-EG" sz="4400" dirty="0"/>
              <a:t> </a:t>
            </a:r>
            <a:r>
              <a:rPr lang="en-US" sz="4400" dirty="0" err="1"/>
              <a:t>ouo</a:t>
            </a:r>
            <a:r>
              <a:rPr lang="en-US" sz="4400" dirty="0"/>
              <a:t>\</a:t>
            </a:r>
            <a:r>
              <a:rPr lang="ar-EG" sz="4400" dirty="0"/>
              <a:t> </a:t>
            </a:r>
            <a:r>
              <a:rPr lang="en-US" sz="4400" dirty="0"/>
              <a:t> `</a:t>
            </a:r>
            <a:r>
              <a:rPr lang="en-US" sz="4400" dirty="0" err="1"/>
              <a:t>nreftan'o</a:t>
            </a:r>
            <a:endParaRPr lang="en-US" sz="4400" dirty="0"/>
          </a:p>
        </p:txBody>
      </p:sp>
    </p:spTree>
    <p:extLst>
      <p:ext uri="{BB962C8B-B14F-4D97-AF65-F5344CB8AC3E}">
        <p14:creationId xmlns:p14="http://schemas.microsoft.com/office/powerpoint/2010/main" val="4224559328"/>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نؤمن ان هذا هو بالحقيقة آمين</a:t>
            </a:r>
            <a:endParaRPr lang="en-US" sz="4400" dirty="0"/>
          </a:p>
        </p:txBody>
      </p:sp>
      <p:sp>
        <p:nvSpPr>
          <p:cNvPr id="3" name="Text Placeholder 2"/>
          <p:cNvSpPr>
            <a:spLocks noGrp="1"/>
          </p:cNvSpPr>
          <p:nvPr>
            <p:ph type="body" idx="1"/>
          </p:nvPr>
        </p:nvSpPr>
        <p:spPr/>
        <p:txBody>
          <a:bodyPr/>
          <a:lstStyle/>
          <a:p>
            <a:r>
              <a:rPr lang="ar-EG" dirty="0"/>
              <a:t>تيـن ناهتــــــى جى فـــــاى بى خين أو ميثمــــى آميــــــــن</a:t>
            </a:r>
          </a:p>
        </p:txBody>
      </p:sp>
      <p:sp>
        <p:nvSpPr>
          <p:cNvPr id="4" name="Text Placeholder 3"/>
          <p:cNvSpPr>
            <a:spLocks noGrp="1"/>
          </p:cNvSpPr>
          <p:nvPr>
            <p:ph type="body" sz="quarter" idx="3"/>
          </p:nvPr>
        </p:nvSpPr>
        <p:spPr/>
        <p:txBody>
          <a:bodyPr/>
          <a:lstStyle/>
          <a:p>
            <a:r>
              <a:rPr lang="en-US" sz="4000" dirty="0" err="1"/>
              <a:t>Tenna</a:t>
            </a:r>
            <a:r>
              <a:rPr lang="en-US" sz="4000" dirty="0"/>
              <a:t>\; je </a:t>
            </a:r>
            <a:r>
              <a:rPr lang="en-US" sz="4000" dirty="0" err="1"/>
              <a:t>vai</a:t>
            </a:r>
            <a:r>
              <a:rPr lang="en-US" sz="4000" dirty="0"/>
              <a:t>  </a:t>
            </a:r>
            <a:r>
              <a:rPr lang="en-US" sz="4000" dirty="0" err="1"/>
              <a:t>pe</a:t>
            </a:r>
            <a:r>
              <a:rPr lang="en-US" sz="4000" dirty="0"/>
              <a:t> '</a:t>
            </a:r>
            <a:r>
              <a:rPr lang="en-US" sz="4000" dirty="0" err="1"/>
              <a:t>en</a:t>
            </a:r>
            <a:r>
              <a:rPr lang="ar-EG" sz="4000" dirty="0"/>
              <a:t> </a:t>
            </a:r>
            <a:r>
              <a:rPr lang="en-US" sz="4000" dirty="0" err="1"/>
              <a:t>oumeqmhi</a:t>
            </a:r>
            <a:r>
              <a:rPr lang="en-US" sz="4000" dirty="0"/>
              <a:t>&gt;</a:t>
            </a:r>
            <a:r>
              <a:rPr lang="ar-EG" sz="4000" dirty="0"/>
              <a:t> </a:t>
            </a:r>
            <a:r>
              <a:rPr lang="en-US" sz="4000" dirty="0"/>
              <a:t> `</a:t>
            </a:r>
            <a:r>
              <a:rPr lang="en-US" sz="4000" dirty="0" err="1"/>
              <a:t>amhn</a:t>
            </a:r>
            <a:endParaRPr lang="en-US" sz="4000" dirty="0"/>
          </a:p>
        </p:txBody>
      </p:sp>
    </p:spTree>
    <p:extLst>
      <p:ext uri="{BB962C8B-B14F-4D97-AF65-F5344CB8AC3E}">
        <p14:creationId xmlns:p14="http://schemas.microsoft.com/office/powerpoint/2010/main" val="3163703007"/>
      </p:ext>
    </p:extLst>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ونظر إلى فوق </a:t>
            </a:r>
            <a:endParaRPr lang="en-US" sz="5400" dirty="0"/>
          </a:p>
        </p:txBody>
      </p:sp>
      <p:sp>
        <p:nvSpPr>
          <p:cNvPr id="3" name="Text Placeholder 2"/>
          <p:cNvSpPr>
            <a:spLocks noGrp="1"/>
          </p:cNvSpPr>
          <p:nvPr>
            <p:ph type="body" idx="1"/>
          </p:nvPr>
        </p:nvSpPr>
        <p:spPr/>
        <p:txBody>
          <a:bodyPr/>
          <a:lstStyle/>
          <a:p>
            <a:r>
              <a:rPr lang="ar-EG" sz="4800" dirty="0"/>
              <a:t>آفجوشت إي إبشوي إي إتفي هاروك </a:t>
            </a:r>
          </a:p>
        </p:txBody>
      </p:sp>
      <p:sp>
        <p:nvSpPr>
          <p:cNvPr id="4" name="Text Placeholder 3"/>
          <p:cNvSpPr>
            <a:spLocks noGrp="1"/>
          </p:cNvSpPr>
          <p:nvPr>
            <p:ph type="body" sz="quarter" idx="3"/>
          </p:nvPr>
        </p:nvSpPr>
        <p:spPr/>
        <p:txBody>
          <a:bodyPr/>
          <a:lstStyle/>
          <a:p>
            <a:r>
              <a:rPr lang="en-US" sz="4800" dirty="0" err="1"/>
              <a:t>Afjou</a:t>
            </a:r>
            <a:r>
              <a:rPr lang="en-US" sz="4800" dirty="0"/>
              <a:t>]t </a:t>
            </a:r>
            <a:r>
              <a:rPr lang="ar-EG" sz="4800" dirty="0"/>
              <a:t> </a:t>
            </a:r>
            <a:r>
              <a:rPr lang="en-US" sz="4800" dirty="0"/>
              <a:t>`</a:t>
            </a:r>
            <a:r>
              <a:rPr lang="en-US" sz="4800" dirty="0" err="1"/>
              <a:t>e`p</a:t>
            </a:r>
            <a:r>
              <a:rPr lang="en-US" sz="4800" dirty="0"/>
              <a:t>]</a:t>
            </a:r>
            <a:r>
              <a:rPr lang="en-US" sz="4800" dirty="0" err="1"/>
              <a:t>wi</a:t>
            </a:r>
            <a:r>
              <a:rPr lang="en-US" sz="4800" dirty="0"/>
              <a:t> `</a:t>
            </a:r>
            <a:r>
              <a:rPr lang="en-US" sz="4800" dirty="0" err="1"/>
              <a:t>e`tve</a:t>
            </a:r>
            <a:r>
              <a:rPr lang="en-US" sz="4800" dirty="0"/>
              <a:t> \</a:t>
            </a:r>
            <a:r>
              <a:rPr lang="en-US" sz="4800" dirty="0" err="1"/>
              <a:t>arok</a:t>
            </a:r>
            <a:endParaRPr lang="en-US" sz="4800" dirty="0"/>
          </a:p>
        </p:txBody>
      </p:sp>
    </p:spTree>
    <p:extLst>
      <p:ext uri="{BB962C8B-B14F-4D97-AF65-F5344CB8AC3E}">
        <p14:creationId xmlns:p14="http://schemas.microsoft.com/office/powerpoint/2010/main" val="1774547682"/>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نحو السماء إليك يا الله </a:t>
            </a:r>
            <a:endParaRPr lang="en-US" sz="5400" dirty="0"/>
          </a:p>
        </p:txBody>
      </p:sp>
      <p:sp>
        <p:nvSpPr>
          <p:cNvPr id="3" name="Text Placeholder 2"/>
          <p:cNvSpPr>
            <a:spLocks noGrp="1"/>
          </p:cNvSpPr>
          <p:nvPr>
            <p:ph type="body" idx="1"/>
          </p:nvPr>
        </p:nvSpPr>
        <p:spPr/>
        <p:txBody>
          <a:bodyPr/>
          <a:lstStyle/>
          <a:p>
            <a:r>
              <a:rPr lang="ar-EG" sz="4800" dirty="0"/>
              <a:t>فيئتيفوف إنيوت إفنوتي </a:t>
            </a:r>
          </a:p>
        </p:txBody>
      </p:sp>
      <p:sp>
        <p:nvSpPr>
          <p:cNvPr id="4" name="Text Placeholder 3"/>
          <p:cNvSpPr>
            <a:spLocks noGrp="1"/>
          </p:cNvSpPr>
          <p:nvPr>
            <p:ph type="body" sz="quarter" idx="3"/>
          </p:nvPr>
        </p:nvSpPr>
        <p:spPr/>
        <p:txBody>
          <a:bodyPr/>
          <a:lstStyle/>
          <a:p>
            <a:r>
              <a:rPr lang="en-US" sz="4800" dirty="0" err="1"/>
              <a:t>vh`ete</a:t>
            </a:r>
            <a:r>
              <a:rPr lang="en-US" sz="4800" dirty="0"/>
              <a:t> </a:t>
            </a:r>
            <a:r>
              <a:rPr lang="en-US" sz="4800" dirty="0" err="1"/>
              <a:t>vwf</a:t>
            </a:r>
            <a:r>
              <a:rPr lang="en-US" sz="4800" dirty="0"/>
              <a:t> `</a:t>
            </a:r>
            <a:r>
              <a:rPr lang="en-US" sz="4800" dirty="0" err="1"/>
              <a:t>niwt</a:t>
            </a:r>
            <a:r>
              <a:rPr lang="en-US" sz="4800" dirty="0"/>
              <a:t> V;</a:t>
            </a:r>
          </a:p>
        </p:txBody>
      </p:sp>
    </p:spTree>
    <p:extLst>
      <p:ext uri="{BB962C8B-B14F-4D97-AF65-F5344CB8AC3E}">
        <p14:creationId xmlns:p14="http://schemas.microsoft.com/office/powerpoint/2010/main" val="1294932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هيتين ني إفشي : إنتيه بي ييروب صالتيس دافيد : إبشويس آرى إهموت نان : إمبي كو إيفـول إنتيه نين نوفي.</a:t>
            </a:r>
          </a:p>
        </p:txBody>
      </p:sp>
      <p:sp>
        <p:nvSpPr>
          <p:cNvPr id="6" name="Text Placeholder 5"/>
          <p:cNvSpPr>
            <a:spLocks noGrp="1"/>
          </p:cNvSpPr>
          <p:nvPr>
            <p:ph type="body" sz="quarter" idx="11"/>
          </p:nvPr>
        </p:nvSpPr>
        <p:spPr/>
        <p:txBody>
          <a:bodyPr/>
          <a:lstStyle/>
          <a:p>
            <a:r>
              <a:rPr lang="ar-EG" dirty="0"/>
              <a:t>بصلـوات : المرتل داود : يارب انعم لنـا : بمغفرة خطايانا.</a:t>
            </a:r>
          </a:p>
        </p:txBody>
      </p:sp>
      <p:sp>
        <p:nvSpPr>
          <p:cNvPr id="7" name="Text Placeholder 6"/>
          <p:cNvSpPr>
            <a:spLocks noGrp="1"/>
          </p:cNvSpPr>
          <p:nvPr>
            <p:ph type="body" sz="quarter" idx="12"/>
          </p:nvPr>
        </p:nvSpPr>
        <p:spPr/>
        <p:txBody>
          <a:bodyPr/>
          <a:lstStyle/>
          <a:p>
            <a:r>
              <a:rPr lang="en-US" sz="3600" dirty="0" err="1"/>
              <a:t>Hiten</a:t>
            </a:r>
            <a:r>
              <a:rPr lang="en-US" sz="3600" dirty="0"/>
              <a:t> nievx3 : `</a:t>
            </a:r>
            <a:r>
              <a:rPr lang="en-US" sz="3600" dirty="0" err="1"/>
              <a:t>nte</a:t>
            </a:r>
            <a:r>
              <a:rPr lang="en-US" sz="3600" dirty="0"/>
              <a:t> pi-ieroyalt3c David : Pu `</a:t>
            </a:r>
            <a:r>
              <a:rPr lang="en-US" sz="3600" dirty="0" err="1"/>
              <a:t>ari`hmot</a:t>
            </a:r>
            <a:r>
              <a:rPr lang="en-US" sz="3600" dirty="0"/>
              <a:t> nan : `</a:t>
            </a:r>
            <a:r>
              <a:rPr lang="en-US" sz="3600" dirty="0" err="1"/>
              <a:t>mpixw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23218674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46544"/>
      </p:ext>
    </p:extLst>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أباه وسيد كل أحد</a:t>
            </a:r>
            <a:endParaRPr lang="en-US" sz="5400" dirty="0"/>
          </a:p>
        </p:txBody>
      </p:sp>
      <p:sp>
        <p:nvSpPr>
          <p:cNvPr id="3" name="Text Placeholder 2"/>
          <p:cNvSpPr>
            <a:spLocks noGrp="1"/>
          </p:cNvSpPr>
          <p:nvPr>
            <p:ph type="body" idx="1"/>
          </p:nvPr>
        </p:nvSpPr>
        <p:spPr/>
        <p:txBody>
          <a:bodyPr/>
          <a:lstStyle/>
          <a:p>
            <a:r>
              <a:rPr lang="ar-EG" sz="4800" dirty="0"/>
              <a:t>أووه إفنيب إنتي أؤون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vnhb</a:t>
            </a:r>
            <a:r>
              <a:rPr lang="ar-EG" sz="4800" dirty="0"/>
              <a:t> </a:t>
            </a:r>
            <a:r>
              <a:rPr lang="en-US" sz="4800" dirty="0"/>
              <a:t>`</a:t>
            </a:r>
            <a:r>
              <a:rPr lang="en-US" sz="4800" dirty="0" err="1"/>
              <a:t>nte</a:t>
            </a:r>
            <a:r>
              <a:rPr lang="en-US" sz="4800" dirty="0"/>
              <a:t> </a:t>
            </a:r>
            <a:r>
              <a:rPr lang="en-US" sz="4800" dirty="0" err="1"/>
              <a:t>ouo</a:t>
            </a:r>
            <a:r>
              <a:rPr lang="en-US" sz="4800" dirty="0"/>
              <a:t>\ </a:t>
            </a:r>
            <a:r>
              <a:rPr lang="en-US" sz="4800" dirty="0" err="1"/>
              <a:t>niben</a:t>
            </a:r>
            <a:endParaRPr lang="en-US" sz="4800" dirty="0"/>
          </a:p>
        </p:txBody>
      </p:sp>
    </p:spTree>
    <p:extLst>
      <p:ext uri="{BB962C8B-B14F-4D97-AF65-F5344CB8AC3E}">
        <p14:creationId xmlns:p14="http://schemas.microsoft.com/office/powerpoint/2010/main" val="963624981"/>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356980235"/>
      </p:ext>
    </p:extLst>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296411386"/>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582831766"/>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236299415"/>
      </p:ext>
    </p:extLst>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3768188676"/>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2868956162"/>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400" dirty="0"/>
              <a:t>نؤمن ونعترف ونمجد</a:t>
            </a:r>
            <a:endParaRPr lang="en-US" sz="4400" dirty="0"/>
          </a:p>
        </p:txBody>
      </p:sp>
      <p:sp>
        <p:nvSpPr>
          <p:cNvPr id="7" name="Text Placeholder 6"/>
          <p:cNvSpPr>
            <a:spLocks noGrp="1"/>
          </p:cNvSpPr>
          <p:nvPr>
            <p:ph type="body" idx="1"/>
          </p:nvPr>
        </p:nvSpPr>
        <p:spPr/>
        <p:txBody>
          <a:bodyPr/>
          <a:lstStyle/>
          <a:p>
            <a:r>
              <a:rPr lang="ar-EG" sz="4400" dirty="0"/>
              <a:t>بيستيف أومين كي أومولوغومين كي ذوكساذومين</a:t>
            </a:r>
          </a:p>
        </p:txBody>
      </p:sp>
      <p:sp>
        <p:nvSpPr>
          <p:cNvPr id="8" name="Text Placeholder 7"/>
          <p:cNvSpPr>
            <a:spLocks noGrp="1"/>
          </p:cNvSpPr>
          <p:nvPr>
            <p:ph type="body" sz="quarter" idx="3"/>
          </p:nvPr>
        </p:nvSpPr>
        <p:spPr>
          <a:xfrm>
            <a:off x="0" y="5395076"/>
            <a:ext cx="9144000" cy="682357"/>
          </a:xfrm>
        </p:spPr>
        <p:txBody>
          <a:bodyPr/>
          <a:lstStyle/>
          <a:p>
            <a:r>
              <a:rPr lang="en-US" sz="3200" dirty="0" err="1"/>
              <a:t>Picteuomen</a:t>
            </a:r>
            <a:r>
              <a:rPr lang="en-US" sz="3200" dirty="0"/>
              <a:t> </a:t>
            </a:r>
            <a:r>
              <a:rPr lang="en-US" sz="3200" dirty="0" err="1"/>
              <a:t>ke</a:t>
            </a:r>
            <a:r>
              <a:rPr lang="en-US" sz="3200" dirty="0"/>
              <a:t> `</a:t>
            </a:r>
            <a:r>
              <a:rPr lang="en-US" sz="3200" dirty="0" err="1"/>
              <a:t>omolgoumen</a:t>
            </a:r>
            <a:r>
              <a:rPr lang="en-US" sz="3200" dirty="0"/>
              <a:t> </a:t>
            </a:r>
            <a:r>
              <a:rPr lang="en-US" sz="3200" dirty="0" err="1"/>
              <a:t>ke</a:t>
            </a:r>
            <a:r>
              <a:rPr lang="en-US" sz="3200" dirty="0"/>
              <a:t> do[</a:t>
            </a:r>
            <a:r>
              <a:rPr lang="en-US" sz="3200" dirty="0" err="1"/>
              <a:t>azomen</a:t>
            </a:r>
            <a:endParaRPr lang="en-US" sz="3200" dirty="0"/>
          </a:p>
        </p:txBody>
      </p:sp>
    </p:spTree>
    <p:extLst>
      <p:ext uri="{BB962C8B-B14F-4D97-AF65-F5344CB8AC3E}">
        <p14:creationId xmlns:p14="http://schemas.microsoft.com/office/powerpoint/2010/main" val="1744017918"/>
      </p:ext>
    </p:extLst>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وقسمه واعطاه لخواصه التلاميذ القديسين</a:t>
            </a:r>
            <a:endParaRPr lang="en-US" sz="4400" dirty="0"/>
          </a:p>
        </p:txBody>
      </p:sp>
      <p:sp>
        <p:nvSpPr>
          <p:cNvPr id="7" name="Text Placeholder 6"/>
          <p:cNvSpPr>
            <a:spLocks noGrp="1"/>
          </p:cNvSpPr>
          <p:nvPr>
            <p:ph type="body" idx="1"/>
          </p:nvPr>
        </p:nvSpPr>
        <p:spPr/>
        <p:txBody>
          <a:bodyPr/>
          <a:lstStyle/>
          <a:p>
            <a:r>
              <a:rPr lang="ar-EG" sz="4000" dirty="0"/>
              <a:t>آف فشف أفتيف إنني إيتينيوف إن آجيوس إم متثيتيس </a:t>
            </a:r>
          </a:p>
        </p:txBody>
      </p:sp>
      <p:sp>
        <p:nvSpPr>
          <p:cNvPr id="8" name="Text Placeholder 7"/>
          <p:cNvSpPr>
            <a:spLocks noGrp="1"/>
          </p:cNvSpPr>
          <p:nvPr>
            <p:ph type="body" sz="quarter" idx="3"/>
          </p:nvPr>
        </p:nvSpPr>
        <p:spPr/>
        <p:txBody>
          <a:bodyPr/>
          <a:lstStyle/>
          <a:p>
            <a:r>
              <a:rPr lang="en-US" dirty="0" err="1"/>
              <a:t>Afva</a:t>
            </a:r>
            <a:r>
              <a:rPr lang="en-US" dirty="0"/>
              <a:t>]f </a:t>
            </a:r>
            <a:r>
              <a:rPr lang="en-US" dirty="0" err="1"/>
              <a:t>afthif</a:t>
            </a:r>
            <a:r>
              <a:rPr lang="en-US" dirty="0"/>
              <a:t>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2020888115"/>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والرسل الأطهار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2251239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بـي جـاف نيم بي أو جيف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باركا الرب أيها البرد والصقيع : سبحاه وزيداه علواً إلى الأبد.</a:t>
            </a:r>
          </a:p>
        </p:txBody>
      </p:sp>
      <p:sp>
        <p:nvSpPr>
          <p:cNvPr id="7" name="Text Placeholder 6"/>
          <p:cNvSpPr>
            <a:spLocks noGrp="1"/>
          </p:cNvSpPr>
          <p:nvPr>
            <p:ph type="body" sz="quarter" idx="12"/>
          </p:nvPr>
        </p:nvSpPr>
        <p:spPr>
          <a:xfrm>
            <a:off x="0" y="4222137"/>
            <a:ext cx="9144000" cy="1387974"/>
          </a:xfrm>
        </p:spPr>
        <p:txBody>
          <a:bodyPr/>
          <a:lstStyle/>
          <a:p>
            <a:r>
              <a:rPr lang="en-US" dirty="0"/>
              <a:t>~</a:t>
            </a:r>
            <a:r>
              <a:rPr lang="en-US" dirty="0" err="1"/>
              <a:t>Cmov</a:t>
            </a:r>
            <a:r>
              <a:rPr lang="en-US" dirty="0"/>
              <a:t> `</a:t>
            </a:r>
            <a:r>
              <a:rPr lang="en-US" dirty="0" err="1"/>
              <a:t>ePu</a:t>
            </a:r>
            <a:r>
              <a:rPr lang="en-US" dirty="0"/>
              <a:t> piga4 </a:t>
            </a:r>
            <a:r>
              <a:rPr lang="en-US" dirty="0" err="1"/>
              <a:t>nem</a:t>
            </a:r>
            <a:r>
              <a:rPr lang="en-US" dirty="0"/>
              <a:t> </a:t>
            </a:r>
            <a:r>
              <a:rPr lang="en-US" dirty="0" err="1"/>
              <a:t>pi`wgeb</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793650106"/>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خذوا كلوا منه كلكم لأن هذا هو جسدى</a:t>
            </a:r>
            <a:endParaRPr lang="en-US" sz="4400" dirty="0"/>
          </a:p>
        </p:txBody>
      </p:sp>
      <p:sp>
        <p:nvSpPr>
          <p:cNvPr id="12" name="Text Placeholder 11"/>
          <p:cNvSpPr>
            <a:spLocks noGrp="1"/>
          </p:cNvSpPr>
          <p:nvPr>
            <p:ph type="body" idx="1"/>
          </p:nvPr>
        </p:nvSpPr>
        <p:spPr/>
        <p:txBody>
          <a:bodyPr/>
          <a:lstStyle/>
          <a:p>
            <a:r>
              <a:rPr lang="ar-EG" sz="4000" dirty="0"/>
              <a:t>جي تشي أؤوم إيفول إنخيتف تيروفاي غار بي باسوما</a:t>
            </a:r>
          </a:p>
        </p:txBody>
      </p:sp>
      <p:sp>
        <p:nvSpPr>
          <p:cNvPr id="13" name="Text Placeholder 12"/>
          <p:cNvSpPr>
            <a:spLocks noGrp="1"/>
          </p:cNvSpPr>
          <p:nvPr>
            <p:ph type="body" sz="quarter" idx="3"/>
          </p:nvPr>
        </p:nvSpPr>
        <p:spPr/>
        <p:txBody>
          <a:bodyPr/>
          <a:lstStyle/>
          <a:p>
            <a:r>
              <a:rPr lang="fr-FR" dirty="0"/>
              <a:t>Je  si </a:t>
            </a:r>
            <a:r>
              <a:rPr lang="fr-FR" dirty="0" err="1"/>
              <a:t>ouwm</a:t>
            </a:r>
            <a:r>
              <a:rPr lang="fr-FR" dirty="0"/>
              <a:t>  `</a:t>
            </a:r>
            <a:r>
              <a:rPr lang="fr-FR" dirty="0" err="1"/>
              <a:t>ebol</a:t>
            </a:r>
            <a:r>
              <a:rPr lang="fr-FR" dirty="0"/>
              <a:t> `n'</a:t>
            </a:r>
            <a:r>
              <a:rPr lang="fr-FR" dirty="0" err="1"/>
              <a:t>htf</a:t>
            </a:r>
            <a:r>
              <a:rPr lang="fr-FR" dirty="0"/>
              <a:t>  </a:t>
            </a:r>
            <a:r>
              <a:rPr lang="fr-FR" dirty="0" err="1"/>
              <a:t>throu</a:t>
            </a:r>
            <a:r>
              <a:rPr lang="fr-FR" dirty="0"/>
              <a:t>&gt; va i </a:t>
            </a:r>
            <a:r>
              <a:rPr lang="fr-FR" dirty="0" err="1"/>
              <a:t>gar</a:t>
            </a:r>
            <a:r>
              <a:rPr lang="fr-FR" dirty="0"/>
              <a:t>  </a:t>
            </a:r>
            <a:r>
              <a:rPr lang="fr-FR" dirty="0" err="1"/>
              <a:t>pe</a:t>
            </a:r>
            <a:r>
              <a:rPr lang="fr-FR" dirty="0"/>
              <a:t> </a:t>
            </a:r>
            <a:r>
              <a:rPr lang="fr-FR" dirty="0" err="1"/>
              <a:t>pacwma</a:t>
            </a:r>
            <a:endParaRPr lang="fr-FR" dirty="0"/>
          </a:p>
        </p:txBody>
      </p:sp>
    </p:spTree>
    <p:extLst>
      <p:ext uri="{BB962C8B-B14F-4D97-AF65-F5344CB8AC3E}">
        <p14:creationId xmlns:p14="http://schemas.microsoft.com/office/powerpoint/2010/main" val="1664446125"/>
      </p:ext>
    </p:extLst>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يقسم عنكم وعن كثيرين </a:t>
            </a:r>
            <a:endParaRPr lang="en-US" sz="4400" dirty="0"/>
          </a:p>
        </p:txBody>
      </p:sp>
      <p:sp>
        <p:nvSpPr>
          <p:cNvPr id="12" name="Text Placeholder 11"/>
          <p:cNvSpPr>
            <a:spLocks noGrp="1"/>
          </p:cNvSpPr>
          <p:nvPr>
            <p:ph type="body" idx="1"/>
          </p:nvPr>
        </p:nvSpPr>
        <p:spPr/>
        <p:txBody>
          <a:bodyPr/>
          <a:lstStyle/>
          <a:p>
            <a:r>
              <a:rPr lang="ar-EG" sz="4000" dirty="0"/>
              <a:t>إنو نافشف إيجين ثينو نيم هان كي ميش </a:t>
            </a:r>
          </a:p>
        </p:txBody>
      </p:sp>
      <p:sp>
        <p:nvSpPr>
          <p:cNvPr id="13" name="Text Placeholder 12"/>
          <p:cNvSpPr>
            <a:spLocks noGrp="1"/>
          </p:cNvSpPr>
          <p:nvPr>
            <p:ph type="body" sz="quarter" idx="3"/>
          </p:nvPr>
        </p:nvSpPr>
        <p:spPr/>
        <p:txBody>
          <a:bodyPr/>
          <a:lstStyle/>
          <a:p>
            <a:r>
              <a:rPr lang="pt-BR" sz="4000" dirty="0"/>
              <a:t>Etounava]f  `ejen qhnou nem \ankemh]</a:t>
            </a:r>
          </a:p>
        </p:txBody>
      </p:sp>
    </p:spTree>
    <p:extLst>
      <p:ext uri="{BB962C8B-B14F-4D97-AF65-F5344CB8AC3E}">
        <p14:creationId xmlns:p14="http://schemas.microsoft.com/office/powerpoint/2010/main" val="4254588249"/>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يعطي لمغفرة الخطايا</a:t>
            </a:r>
            <a:endParaRPr lang="en-US" sz="4800" dirty="0"/>
          </a:p>
        </p:txBody>
      </p:sp>
      <p:sp>
        <p:nvSpPr>
          <p:cNvPr id="12" name="Text Placeholder 11"/>
          <p:cNvSpPr>
            <a:spLocks noGrp="1"/>
          </p:cNvSpPr>
          <p:nvPr>
            <p:ph type="body" idx="1"/>
          </p:nvPr>
        </p:nvSpPr>
        <p:spPr/>
        <p:txBody>
          <a:bodyPr/>
          <a:lstStyle/>
          <a:p>
            <a:r>
              <a:rPr lang="ar-EG" sz="4400" dirty="0"/>
              <a:t>إنسي تيف إي إيكو إيفول إنتي ني نوفي </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861201028"/>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اصنعوه لذكري </a:t>
            </a:r>
            <a:endParaRPr lang="en-US" sz="4800" dirty="0"/>
          </a:p>
        </p:txBody>
      </p:sp>
      <p:sp>
        <p:nvSpPr>
          <p:cNvPr id="12" name="Text Placeholder 11"/>
          <p:cNvSpPr>
            <a:spLocks noGrp="1"/>
          </p:cNvSpPr>
          <p:nvPr>
            <p:ph type="body" idx="1"/>
          </p:nvPr>
        </p:nvSpPr>
        <p:spPr/>
        <p:txBody>
          <a:bodyPr/>
          <a:lstStyle/>
          <a:p>
            <a:r>
              <a:rPr lang="ar-EG" sz="4400" dirty="0"/>
              <a:t>فاي ىريتف إيبا إير إفميفئي</a:t>
            </a:r>
          </a:p>
        </p:txBody>
      </p:sp>
      <p:sp>
        <p:nvSpPr>
          <p:cNvPr id="13" name="Text Placeholder 12"/>
          <p:cNvSpPr>
            <a:spLocks noGrp="1"/>
          </p:cNvSpPr>
          <p:nvPr>
            <p:ph type="body" sz="quarter" idx="3"/>
          </p:nvPr>
        </p:nvSpPr>
        <p:spPr/>
        <p:txBody>
          <a:bodyPr/>
          <a:lstStyle/>
          <a:p>
            <a:r>
              <a:rPr lang="en-US" sz="4400" dirty="0" err="1"/>
              <a:t>Vai</a:t>
            </a:r>
            <a:r>
              <a:rPr lang="en-US" sz="4400" dirty="0"/>
              <a:t>  `</a:t>
            </a:r>
            <a:r>
              <a:rPr lang="en-US" sz="4400" dirty="0" err="1"/>
              <a:t>aritf</a:t>
            </a:r>
            <a:r>
              <a:rPr lang="en-US" sz="4400" dirty="0"/>
              <a:t> `</a:t>
            </a:r>
            <a:r>
              <a:rPr lang="en-US" sz="4400" dirty="0" err="1"/>
              <a:t>epa</a:t>
            </a:r>
            <a:r>
              <a:rPr lang="en-US" sz="4400" dirty="0"/>
              <a:t> </a:t>
            </a:r>
            <a:r>
              <a:rPr lang="en-US" sz="4400" dirty="0" err="1"/>
              <a:t>er`vmeu`i</a:t>
            </a:r>
            <a:endParaRPr lang="en-US" sz="4400" dirty="0"/>
          </a:p>
        </p:txBody>
      </p:sp>
    </p:spTree>
    <p:extLst>
      <p:ext uri="{BB962C8B-B14F-4D97-AF65-F5344CB8AC3E}">
        <p14:creationId xmlns:p14="http://schemas.microsoft.com/office/powerpoint/2010/main" val="3477015158"/>
      </p:ext>
    </p:extLst>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هو بالحقيقة آمين</a:t>
            </a:r>
            <a:endParaRPr lang="en-US" sz="4800" dirty="0"/>
          </a:p>
        </p:txBody>
      </p:sp>
      <p:sp>
        <p:nvSpPr>
          <p:cNvPr id="12" name="Text Placeholder 11"/>
          <p:cNvSpPr>
            <a:spLocks noGrp="1"/>
          </p:cNvSpPr>
          <p:nvPr>
            <p:ph type="body" idx="1"/>
          </p:nvPr>
        </p:nvSpPr>
        <p:spPr/>
        <p:txBody>
          <a:bodyPr/>
          <a:lstStyle/>
          <a:p>
            <a:r>
              <a:rPr lang="ar-EG" sz="4400" dirty="0"/>
              <a:t>فاي بي خين أو ميثمي آمين</a:t>
            </a:r>
          </a:p>
        </p:txBody>
      </p:sp>
      <p:sp>
        <p:nvSpPr>
          <p:cNvPr id="13" name="Text Placeholder 12"/>
          <p:cNvSpPr>
            <a:spLocks noGrp="1"/>
          </p:cNvSpPr>
          <p:nvPr>
            <p:ph type="body" sz="quarter" idx="3"/>
          </p:nvPr>
        </p:nvSpPr>
        <p:spPr/>
        <p:txBody>
          <a:bodyPr/>
          <a:lstStyle/>
          <a:p>
            <a:r>
              <a:rPr lang="fi-FI" sz="4400" dirty="0"/>
              <a:t>Vai pe 'en oumeqmhi&gt;  `amhn</a:t>
            </a:r>
          </a:p>
        </p:txBody>
      </p:sp>
    </p:spTree>
    <p:extLst>
      <p:ext uri="{BB962C8B-B14F-4D97-AF65-F5344CB8AC3E}">
        <p14:creationId xmlns:p14="http://schemas.microsoft.com/office/powerpoint/2010/main" val="1342611190"/>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وهكذا أيضاً الكأس بعد العشاء </a:t>
            </a:r>
            <a:endParaRPr lang="en-US" sz="4800" dirty="0"/>
          </a:p>
        </p:txBody>
      </p:sp>
      <p:sp>
        <p:nvSpPr>
          <p:cNvPr id="12" name="Text Placeholder 11"/>
          <p:cNvSpPr>
            <a:spLocks noGrp="1"/>
          </p:cNvSpPr>
          <p:nvPr>
            <p:ph type="body" idx="1"/>
          </p:nvPr>
        </p:nvSpPr>
        <p:spPr/>
        <p:txBody>
          <a:bodyPr/>
          <a:lstStyle/>
          <a:p>
            <a:r>
              <a:rPr lang="ar-EG" sz="4400" dirty="0"/>
              <a:t>باى ريتي أون بي كي أفوت مينينسا بيذيبتون </a:t>
            </a:r>
          </a:p>
        </p:txBody>
      </p:sp>
      <p:sp>
        <p:nvSpPr>
          <p:cNvPr id="13" name="Text Placeholder 12"/>
          <p:cNvSpPr>
            <a:spLocks noGrp="1"/>
          </p:cNvSpPr>
          <p:nvPr>
            <p:ph type="body" sz="quarter" idx="3"/>
          </p:nvPr>
        </p:nvSpPr>
        <p:spPr/>
        <p:txBody>
          <a:bodyPr/>
          <a:lstStyle/>
          <a:p>
            <a:r>
              <a:rPr lang="fi-FI" sz="4400" dirty="0"/>
              <a:t>Pairh; on pike`avot menenca pidipnon</a:t>
            </a:r>
          </a:p>
        </p:txBody>
      </p:sp>
    </p:spTree>
    <p:extLst>
      <p:ext uri="{BB962C8B-B14F-4D97-AF65-F5344CB8AC3E}">
        <p14:creationId xmlns:p14="http://schemas.microsoft.com/office/powerpoint/2010/main" val="3716666614"/>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مزجها من خمر وماء</a:t>
            </a:r>
            <a:endParaRPr lang="en-US" sz="4800" dirty="0"/>
          </a:p>
        </p:txBody>
      </p:sp>
      <p:sp>
        <p:nvSpPr>
          <p:cNvPr id="12" name="Text Placeholder 11"/>
          <p:cNvSpPr>
            <a:spLocks noGrp="1"/>
          </p:cNvSpPr>
          <p:nvPr>
            <p:ph type="body" idx="1"/>
          </p:nvPr>
        </p:nvSpPr>
        <p:spPr/>
        <p:txBody>
          <a:bodyPr/>
          <a:lstStyle/>
          <a:p>
            <a:r>
              <a:rPr lang="ar-EG" sz="4400" dirty="0"/>
              <a:t>أفئوطف إيفول خين أو إرب نيم أو موؤو</a:t>
            </a:r>
          </a:p>
        </p:txBody>
      </p:sp>
      <p:sp>
        <p:nvSpPr>
          <p:cNvPr id="13" name="Text Placeholder 12"/>
          <p:cNvSpPr>
            <a:spLocks noGrp="1"/>
          </p:cNvSpPr>
          <p:nvPr>
            <p:ph type="body" sz="quarter" idx="3"/>
          </p:nvPr>
        </p:nvSpPr>
        <p:spPr/>
        <p:txBody>
          <a:bodyPr/>
          <a:lstStyle/>
          <a:p>
            <a:r>
              <a:rPr lang="en-US" sz="4400" dirty="0" err="1"/>
              <a:t>afqotf</a:t>
            </a:r>
            <a:r>
              <a:rPr lang="en-US" sz="4400" dirty="0"/>
              <a:t> `</a:t>
            </a:r>
            <a:r>
              <a:rPr lang="en-US" sz="4400" dirty="0" err="1"/>
              <a:t>ebol'en</a:t>
            </a:r>
            <a:r>
              <a:rPr lang="en-US" sz="4400" dirty="0"/>
              <a:t> </a:t>
            </a:r>
            <a:r>
              <a:rPr lang="en-US" sz="4400" dirty="0" err="1"/>
              <a:t>ouhrp</a:t>
            </a:r>
            <a:r>
              <a:rPr lang="en-US" sz="4400" dirty="0"/>
              <a:t> </a:t>
            </a:r>
            <a:r>
              <a:rPr lang="en-US" sz="4400" dirty="0" err="1"/>
              <a:t>nem</a:t>
            </a:r>
            <a:r>
              <a:rPr lang="en-US" sz="4400" dirty="0"/>
              <a:t> </a:t>
            </a:r>
            <a:r>
              <a:rPr lang="en-US" sz="4400" dirty="0" err="1"/>
              <a:t>oumwou</a:t>
            </a:r>
            <a:endParaRPr lang="en-US" sz="4400" dirty="0"/>
          </a:p>
        </p:txBody>
      </p:sp>
    </p:spTree>
    <p:extLst>
      <p:ext uri="{BB962C8B-B14F-4D97-AF65-F5344CB8AC3E}">
        <p14:creationId xmlns:p14="http://schemas.microsoft.com/office/powerpoint/2010/main" val="1442752364"/>
      </p:ext>
    </p:extLst>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153414193"/>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1802132669"/>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737166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تي باخنـي نيم بى شيّون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باركا الرب أيها الجليد والثلج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5paxn3 </a:t>
            </a:r>
            <a:r>
              <a:rPr lang="en-US" dirty="0" err="1"/>
              <a:t>nem</a:t>
            </a:r>
            <a:r>
              <a:rPr lang="en-US" dirty="0"/>
              <a:t> </a:t>
            </a:r>
            <a:r>
              <a:rPr lang="en-US" dirty="0" err="1"/>
              <a:t>pixiwn</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4041693806"/>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2141922729"/>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2669357670"/>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t>~</a:t>
            </a:r>
            <a:r>
              <a:rPr lang="en-US" sz="5400" dirty="0" err="1"/>
              <a:t>Amhn</a:t>
            </a:r>
            <a:endParaRPr lang="en-US" sz="5400" dirty="0"/>
          </a:p>
        </p:txBody>
      </p:sp>
    </p:spTree>
    <p:extLst>
      <p:ext uri="{BB962C8B-B14F-4D97-AF65-F5344CB8AC3E}">
        <p14:creationId xmlns:p14="http://schemas.microsoft.com/office/powerpoint/2010/main" val="3444378026"/>
      </p:ext>
    </p:extLst>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وأيضاً نؤمن ونعترف ونمجد</a:t>
            </a:r>
            <a:endParaRPr lang="en-US" sz="4800" dirty="0"/>
          </a:p>
        </p:txBody>
      </p:sp>
      <p:sp>
        <p:nvSpPr>
          <p:cNvPr id="12" name="Text Placeholder 11"/>
          <p:cNvSpPr>
            <a:spLocks noGrp="1"/>
          </p:cNvSpPr>
          <p:nvPr>
            <p:ph type="body" idx="1"/>
          </p:nvPr>
        </p:nvSpPr>
        <p:spPr/>
        <p:txBody>
          <a:bodyPr/>
          <a:lstStyle/>
          <a:p>
            <a:r>
              <a:rPr lang="ar-EG" dirty="0"/>
              <a:t>كي بالين بيستيف أومين كي أو مولوغومين كي ذو كساذومين</a:t>
            </a:r>
          </a:p>
        </p:txBody>
      </p:sp>
      <p:sp>
        <p:nvSpPr>
          <p:cNvPr id="13" name="Text Placeholder 12"/>
          <p:cNvSpPr>
            <a:spLocks noGrp="1"/>
          </p:cNvSpPr>
          <p:nvPr>
            <p:ph type="body" sz="quarter" idx="3"/>
          </p:nvPr>
        </p:nvSpPr>
        <p:spPr/>
        <p:txBody>
          <a:bodyPr/>
          <a:lstStyle/>
          <a:p>
            <a:r>
              <a:rPr lang="en-US" dirty="0" err="1"/>
              <a:t>Ke</a:t>
            </a:r>
            <a:r>
              <a:rPr lang="en-US" dirty="0"/>
              <a:t> </a:t>
            </a:r>
            <a:r>
              <a:rPr lang="en-US" dirty="0" err="1"/>
              <a:t>palin</a:t>
            </a:r>
            <a:r>
              <a:rPr lang="en-US" dirty="0"/>
              <a:t> </a:t>
            </a:r>
            <a:r>
              <a:rPr lang="en-US" dirty="0" err="1"/>
              <a:t>picteuomen</a:t>
            </a:r>
            <a:r>
              <a:rPr lang="en-US" dirty="0"/>
              <a:t> </a:t>
            </a:r>
            <a:r>
              <a:rPr lang="en-US" dirty="0" err="1"/>
              <a:t>ke</a:t>
            </a:r>
            <a:r>
              <a:rPr lang="en-US" dirty="0"/>
              <a:t> `</a:t>
            </a:r>
            <a:r>
              <a:rPr lang="en-US" dirty="0" err="1"/>
              <a:t>omolgoumen</a:t>
            </a:r>
            <a:r>
              <a:rPr lang="en-US" dirty="0"/>
              <a:t> </a:t>
            </a:r>
            <a:r>
              <a:rPr lang="en-US" dirty="0" err="1"/>
              <a:t>ke</a:t>
            </a:r>
            <a:r>
              <a:rPr lang="en-US" dirty="0"/>
              <a:t> do[</a:t>
            </a:r>
            <a:r>
              <a:rPr lang="en-US" dirty="0" err="1"/>
              <a:t>azomen</a:t>
            </a:r>
            <a:endParaRPr lang="en-US" dirty="0"/>
          </a:p>
        </p:txBody>
      </p:sp>
    </p:spTree>
    <p:extLst>
      <p:ext uri="{BB962C8B-B14F-4D97-AF65-F5344CB8AC3E}">
        <p14:creationId xmlns:p14="http://schemas.microsoft.com/office/powerpoint/2010/main" val="2284493060"/>
      </p:ext>
    </p:extLst>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وذاق واعطاها أيضاً لتلاميذه القديسين </a:t>
            </a:r>
            <a:endParaRPr lang="en-US" sz="4400" dirty="0"/>
          </a:p>
        </p:txBody>
      </p:sp>
      <p:sp>
        <p:nvSpPr>
          <p:cNvPr id="12" name="Text Placeholder 11"/>
          <p:cNvSpPr>
            <a:spLocks noGrp="1"/>
          </p:cNvSpPr>
          <p:nvPr>
            <p:ph type="body" idx="1"/>
          </p:nvPr>
        </p:nvSpPr>
        <p:spPr>
          <a:xfrm>
            <a:off x="-77492" y="5972907"/>
            <a:ext cx="9252487" cy="808893"/>
          </a:xfrm>
        </p:spPr>
        <p:txBody>
          <a:bodyPr/>
          <a:lstStyle/>
          <a:p>
            <a:r>
              <a:rPr lang="ar-EG" dirty="0"/>
              <a:t>آف جيمتيبي أف تيف أون إنني إيتينوف إن آجيوس إم</a:t>
            </a:r>
            <a:r>
              <a:rPr lang="en-US" dirty="0"/>
              <a:t> </a:t>
            </a:r>
            <a:r>
              <a:rPr lang="ar-EG" dirty="0"/>
              <a:t>ماثيتيس </a:t>
            </a:r>
          </a:p>
        </p:txBody>
      </p:sp>
      <p:sp>
        <p:nvSpPr>
          <p:cNvPr id="13" name="Text Placeholder 12"/>
          <p:cNvSpPr>
            <a:spLocks noGrp="1"/>
          </p:cNvSpPr>
          <p:nvPr>
            <p:ph type="body" sz="quarter" idx="3"/>
          </p:nvPr>
        </p:nvSpPr>
        <p:spPr/>
        <p:txBody>
          <a:bodyPr/>
          <a:lstStyle/>
          <a:p>
            <a:r>
              <a:rPr lang="en-US" dirty="0" err="1"/>
              <a:t>Afjem;pi</a:t>
            </a:r>
            <a:r>
              <a:rPr lang="en-US" dirty="0"/>
              <a:t> </a:t>
            </a:r>
            <a:r>
              <a:rPr lang="en-US" dirty="0" err="1"/>
              <a:t>afthif</a:t>
            </a:r>
            <a:r>
              <a:rPr lang="en-US" dirty="0"/>
              <a:t> on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918044698"/>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ورسله الاطهار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إفجوس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1166109856"/>
      </p:ext>
    </p:extLst>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rtl="0">
              <a:lnSpc>
                <a:spcPct val="100000"/>
              </a:lnSpc>
              <a:spcBef>
                <a:spcPts val="0"/>
              </a:spcBef>
              <a:defRPr/>
            </a:pPr>
            <a:r>
              <a:rPr lang="ar-SA" sz="4400"/>
              <a:t>خذوا </a:t>
            </a:r>
            <a:r>
              <a:rPr lang="ar-EG" sz="4400"/>
              <a:t>ا</a:t>
            </a:r>
            <a:r>
              <a:rPr lang="ar-SA" sz="4400"/>
              <a:t>شربوا منها كلكم </a:t>
            </a:r>
            <a:endParaRPr lang="ar-EG" sz="14900" dirty="0"/>
          </a:p>
        </p:txBody>
      </p:sp>
      <p:sp>
        <p:nvSpPr>
          <p:cNvPr id="12" name="Text Placeholder 11"/>
          <p:cNvSpPr>
            <a:spLocks noGrp="1"/>
          </p:cNvSpPr>
          <p:nvPr>
            <p:ph type="body" idx="1"/>
          </p:nvPr>
        </p:nvSpPr>
        <p:spPr/>
        <p:txBody>
          <a:bodyPr/>
          <a:lstStyle/>
          <a:p>
            <a:r>
              <a:rPr lang="ar-EG" sz="4400"/>
              <a:t>جي تشي سو إيقول إنخيتف تيرو </a:t>
            </a:r>
          </a:p>
        </p:txBody>
      </p:sp>
      <p:sp>
        <p:nvSpPr>
          <p:cNvPr id="13" name="Text Placeholder 12"/>
          <p:cNvSpPr>
            <a:spLocks noGrp="1"/>
          </p:cNvSpPr>
          <p:nvPr>
            <p:ph type="body" sz="quarter" idx="3"/>
          </p:nvPr>
        </p:nvSpPr>
        <p:spPr/>
        <p:txBody>
          <a:bodyPr/>
          <a:lstStyle/>
          <a:p>
            <a:r>
              <a:rPr lang="fr-FR" sz="4400" dirty="0"/>
              <a:t>Je si </a:t>
            </a:r>
            <a:r>
              <a:rPr lang="fr-FR" sz="4400" dirty="0" err="1"/>
              <a:t>cw</a:t>
            </a:r>
            <a:r>
              <a:rPr lang="fr-FR" sz="4400" dirty="0"/>
              <a:t> `</a:t>
            </a:r>
            <a:r>
              <a:rPr lang="fr-FR" sz="4400" dirty="0" err="1"/>
              <a:t>ebol</a:t>
            </a:r>
            <a:r>
              <a:rPr lang="fr-FR" sz="4400" dirty="0"/>
              <a:t>  `n'</a:t>
            </a:r>
            <a:r>
              <a:rPr lang="fr-FR" sz="4400" dirty="0" err="1"/>
              <a:t>htf</a:t>
            </a:r>
            <a:r>
              <a:rPr lang="fr-FR" sz="4400" dirty="0"/>
              <a:t> </a:t>
            </a:r>
            <a:r>
              <a:rPr lang="fr-FR" sz="4400" dirty="0" err="1"/>
              <a:t>throu</a:t>
            </a:r>
            <a:endParaRPr lang="fr-FR" sz="4400" dirty="0"/>
          </a:p>
        </p:txBody>
      </p:sp>
    </p:spTree>
    <p:extLst>
      <p:ext uri="{BB962C8B-B14F-4D97-AF65-F5344CB8AC3E}">
        <p14:creationId xmlns:p14="http://schemas.microsoft.com/office/powerpoint/2010/main" val="3240874658"/>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لأن هذا هو دمي الذي للعهد الجديد </a:t>
            </a:r>
            <a:endParaRPr lang="en-US" sz="4800" dirty="0"/>
          </a:p>
        </p:txBody>
      </p:sp>
      <p:sp>
        <p:nvSpPr>
          <p:cNvPr id="12" name="Text Placeholder 11"/>
          <p:cNvSpPr>
            <a:spLocks noGrp="1"/>
          </p:cNvSpPr>
          <p:nvPr>
            <p:ph type="body" idx="1"/>
          </p:nvPr>
        </p:nvSpPr>
        <p:spPr/>
        <p:txBody>
          <a:bodyPr/>
          <a:lstStyle/>
          <a:p>
            <a:r>
              <a:rPr lang="ar-EG" sz="4400" dirty="0"/>
              <a:t>فاي غاربي با إسنوف إنتي تي ذيائيكي إمفيري</a:t>
            </a:r>
          </a:p>
        </p:txBody>
      </p:sp>
      <p:sp>
        <p:nvSpPr>
          <p:cNvPr id="13" name="Text Placeholder 12"/>
          <p:cNvSpPr>
            <a:spLocks noGrp="1"/>
          </p:cNvSpPr>
          <p:nvPr>
            <p:ph type="body" sz="quarter" idx="3"/>
          </p:nvPr>
        </p:nvSpPr>
        <p:spPr/>
        <p:txBody>
          <a:bodyPr/>
          <a:lstStyle/>
          <a:p>
            <a:r>
              <a:rPr lang="it-IT" sz="4400" dirty="0"/>
              <a:t>Vai gar pe pa`cnof  `nte ;di`aqhkh  `mberi</a:t>
            </a:r>
          </a:p>
        </p:txBody>
      </p:sp>
    </p:spTree>
    <p:extLst>
      <p:ext uri="{BB962C8B-B14F-4D97-AF65-F5344CB8AC3E}">
        <p14:creationId xmlns:p14="http://schemas.microsoft.com/office/powerpoint/2010/main" val="1047738624"/>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يسفك عنكم وعن كثيرين </a:t>
            </a:r>
            <a:endParaRPr lang="en-US" sz="4400" dirty="0"/>
          </a:p>
        </p:txBody>
      </p:sp>
      <p:sp>
        <p:nvSpPr>
          <p:cNvPr id="12" name="Text Placeholder 11"/>
          <p:cNvSpPr>
            <a:spLocks noGrp="1"/>
          </p:cNvSpPr>
          <p:nvPr>
            <p:ph type="body" idx="1"/>
          </p:nvPr>
        </p:nvSpPr>
        <p:spPr/>
        <p:txBody>
          <a:bodyPr/>
          <a:lstStyle/>
          <a:p>
            <a:r>
              <a:rPr lang="ar-EG" sz="4000"/>
              <a:t>إبطو نافونف إيقول إيجين ثينو نيم هان كي ميش</a:t>
            </a:r>
          </a:p>
        </p:txBody>
      </p:sp>
      <p:sp>
        <p:nvSpPr>
          <p:cNvPr id="13" name="Text Placeholder 12"/>
          <p:cNvSpPr>
            <a:spLocks noGrp="1"/>
          </p:cNvSpPr>
          <p:nvPr>
            <p:ph type="body" sz="quarter" idx="3"/>
          </p:nvPr>
        </p:nvSpPr>
        <p:spPr/>
        <p:txBody>
          <a:bodyPr/>
          <a:lstStyle/>
          <a:p>
            <a:r>
              <a:rPr lang="en-US" sz="4000" dirty="0" err="1"/>
              <a:t>Etounavonf</a:t>
            </a:r>
            <a:r>
              <a:rPr lang="en-US" sz="4000" dirty="0"/>
              <a:t> `</a:t>
            </a:r>
            <a:r>
              <a:rPr lang="en-US" sz="4000" dirty="0" err="1"/>
              <a:t>ebol</a:t>
            </a:r>
            <a:r>
              <a:rPr lang="en-US" sz="4000" dirty="0"/>
              <a:t> `</a:t>
            </a:r>
            <a:r>
              <a:rPr lang="en-US" sz="4000" dirty="0" err="1"/>
              <a:t>ejen</a:t>
            </a:r>
            <a:r>
              <a:rPr lang="en-US" sz="4000" dirty="0"/>
              <a:t> </a:t>
            </a:r>
            <a:r>
              <a:rPr lang="en-US" sz="4000" dirty="0" err="1"/>
              <a:t>qhnou</a:t>
            </a:r>
            <a:r>
              <a:rPr lang="en-US" sz="4000" dirty="0"/>
              <a:t> </a:t>
            </a:r>
            <a:r>
              <a:rPr lang="en-US" sz="4000" dirty="0" err="1"/>
              <a:t>nem</a:t>
            </a:r>
            <a:r>
              <a:rPr lang="en-US" sz="4000" dirty="0"/>
              <a:t> \</a:t>
            </a:r>
            <a:r>
              <a:rPr lang="en-US" sz="4000" dirty="0" err="1"/>
              <a:t>ankemh</a:t>
            </a:r>
            <a:r>
              <a:rPr lang="en-US" sz="4000" dirty="0"/>
              <a:t>]&gt;</a:t>
            </a:r>
          </a:p>
        </p:txBody>
      </p:sp>
    </p:spTree>
    <p:extLst>
      <p:ext uri="{BB962C8B-B14F-4D97-AF65-F5344CB8AC3E}">
        <p14:creationId xmlns:p14="http://schemas.microsoft.com/office/powerpoint/2010/main" val="1363052497"/>
      </p:ext>
    </p:extLst>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يعطي لمغفرة الخطايا </a:t>
            </a:r>
          </a:p>
        </p:txBody>
      </p:sp>
      <p:sp>
        <p:nvSpPr>
          <p:cNvPr id="12" name="Text Placeholder 11"/>
          <p:cNvSpPr>
            <a:spLocks noGrp="1"/>
          </p:cNvSpPr>
          <p:nvPr>
            <p:ph type="body" idx="1"/>
          </p:nvPr>
        </p:nvSpPr>
        <p:spPr/>
        <p:txBody>
          <a:bodyPr/>
          <a:lstStyle/>
          <a:p>
            <a:r>
              <a:rPr lang="ar-EG" sz="4400"/>
              <a:t>إنسيتيف إي إبكو إيفول إنتي ني نوفي</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18457554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سيه تيف ريج نيم ني تشيبي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أيتها البروق والسحب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nic`etebr3g </a:t>
            </a:r>
            <a:r>
              <a:rPr lang="en-US" dirty="0" err="1"/>
              <a:t>nem</a:t>
            </a:r>
            <a:r>
              <a:rPr lang="en-US" dirty="0"/>
              <a:t> nis3pi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3580687601"/>
      </p:ext>
    </p:extLst>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هذا إصنعوه لذكري</a:t>
            </a:r>
          </a:p>
        </p:txBody>
      </p:sp>
      <p:sp>
        <p:nvSpPr>
          <p:cNvPr id="12" name="Text Placeholder 11"/>
          <p:cNvSpPr>
            <a:spLocks noGrp="1"/>
          </p:cNvSpPr>
          <p:nvPr>
            <p:ph type="body" idx="1"/>
          </p:nvPr>
        </p:nvSpPr>
        <p:spPr/>
        <p:txBody>
          <a:bodyPr/>
          <a:lstStyle/>
          <a:p>
            <a:r>
              <a:rPr lang="ar-EG" sz="4800"/>
              <a:t>فاي آريتف إيبا إير إفميقئي</a:t>
            </a:r>
          </a:p>
        </p:txBody>
      </p:sp>
      <p:sp>
        <p:nvSpPr>
          <p:cNvPr id="13" name="Text Placeholder 12"/>
          <p:cNvSpPr>
            <a:spLocks noGrp="1"/>
          </p:cNvSpPr>
          <p:nvPr>
            <p:ph type="body" sz="quarter" idx="3"/>
          </p:nvPr>
        </p:nvSpPr>
        <p:spPr/>
        <p:txBody>
          <a:bodyPr/>
          <a:lstStyle/>
          <a:p>
            <a:r>
              <a:rPr lang="en-US" sz="4800" dirty="0" err="1"/>
              <a:t>Vai</a:t>
            </a:r>
            <a:r>
              <a:rPr lang="en-US" sz="4800" dirty="0"/>
              <a:t>  `</a:t>
            </a:r>
            <a:r>
              <a:rPr lang="en-US" sz="4800" dirty="0" err="1"/>
              <a:t>aritf</a:t>
            </a:r>
            <a:r>
              <a:rPr lang="en-US" sz="4800" dirty="0"/>
              <a:t>  `</a:t>
            </a:r>
            <a:r>
              <a:rPr lang="en-US" sz="4800" dirty="0" err="1"/>
              <a:t>epaer</a:t>
            </a:r>
            <a:r>
              <a:rPr lang="en-US" sz="4800" dirty="0"/>
              <a:t>  `</a:t>
            </a:r>
            <a:r>
              <a:rPr lang="en-US" sz="4800" dirty="0" err="1"/>
              <a:t>vmeu`i</a:t>
            </a:r>
            <a:endParaRPr lang="en-US" sz="4800" dirty="0"/>
          </a:p>
        </p:txBody>
      </p:sp>
    </p:spTree>
    <p:extLst>
      <p:ext uri="{BB962C8B-B14F-4D97-AF65-F5344CB8AC3E}">
        <p14:creationId xmlns:p14="http://schemas.microsoft.com/office/powerpoint/2010/main" val="4128586012"/>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nSpc>
                <a:spcPct val="100000"/>
              </a:lnSpc>
              <a:spcBef>
                <a:spcPts val="0"/>
              </a:spcBef>
              <a:defRPr/>
            </a:pPr>
            <a:r>
              <a:rPr lang="ar-SA" sz="4800"/>
              <a:t>وهذا هو أيضاً بالحقيقة آمين</a:t>
            </a:r>
            <a:endParaRPr lang="ar-SA" sz="9600" dirty="0"/>
          </a:p>
        </p:txBody>
      </p:sp>
      <p:sp>
        <p:nvSpPr>
          <p:cNvPr id="12" name="Text Placeholder 11"/>
          <p:cNvSpPr>
            <a:spLocks noGrp="1"/>
          </p:cNvSpPr>
          <p:nvPr>
            <p:ph type="body" idx="1"/>
          </p:nvPr>
        </p:nvSpPr>
        <p:spPr/>
        <p:txBody>
          <a:bodyPr/>
          <a:lstStyle/>
          <a:p>
            <a:r>
              <a:rPr lang="ar-EG" sz="4400"/>
              <a:t>فاي أون بي خين أو ميثمي آمين</a:t>
            </a:r>
          </a:p>
        </p:txBody>
      </p:sp>
      <p:sp>
        <p:nvSpPr>
          <p:cNvPr id="13" name="Text Placeholder 12"/>
          <p:cNvSpPr>
            <a:spLocks noGrp="1"/>
          </p:cNvSpPr>
          <p:nvPr>
            <p:ph type="body" sz="quarter" idx="3"/>
          </p:nvPr>
        </p:nvSpPr>
        <p:spPr/>
        <p:txBody>
          <a:bodyPr/>
          <a:lstStyle/>
          <a:p>
            <a:r>
              <a:rPr lang="fi-FI" sz="4400" dirty="0"/>
              <a:t>Vai on pe 'en oumeqmhi  `amhn</a:t>
            </a:r>
          </a:p>
        </p:txBody>
      </p:sp>
    </p:spTree>
    <p:extLst>
      <p:ext uri="{BB962C8B-B14F-4D97-AF65-F5344CB8AC3E}">
        <p14:creationId xmlns:p14="http://schemas.microsoft.com/office/powerpoint/2010/main" val="3977937730"/>
      </p:ext>
    </p:extLst>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لأن كل مرة تآكلون من هذا الخبز</a:t>
            </a:r>
          </a:p>
        </p:txBody>
      </p:sp>
      <p:sp>
        <p:nvSpPr>
          <p:cNvPr id="12" name="Text Placeholder 11"/>
          <p:cNvSpPr>
            <a:spLocks noGrp="1"/>
          </p:cNvSpPr>
          <p:nvPr>
            <p:ph type="body" idx="1"/>
          </p:nvPr>
        </p:nvSpPr>
        <p:spPr/>
        <p:txBody>
          <a:bodyPr/>
          <a:lstStyle/>
          <a:p>
            <a:r>
              <a:rPr lang="ar-EG"/>
              <a:t>سوب غارنيفين إيتيتين نا او أوم إيفول خين باي أوبك فاي</a:t>
            </a:r>
          </a:p>
        </p:txBody>
      </p:sp>
      <p:sp>
        <p:nvSpPr>
          <p:cNvPr id="13" name="Text Placeholder 12"/>
          <p:cNvSpPr>
            <a:spLocks noGrp="1"/>
          </p:cNvSpPr>
          <p:nvPr>
            <p:ph type="body" sz="quarter" idx="3"/>
          </p:nvPr>
        </p:nvSpPr>
        <p:spPr/>
        <p:txBody>
          <a:bodyPr/>
          <a:lstStyle/>
          <a:p>
            <a:r>
              <a:rPr lang="en-US" dirty="0"/>
              <a:t>Cop gar </a:t>
            </a:r>
            <a:r>
              <a:rPr lang="en-US" dirty="0" err="1"/>
              <a:t>niben</a:t>
            </a:r>
            <a:r>
              <a:rPr lang="en-US" dirty="0"/>
              <a:t>  `</a:t>
            </a:r>
            <a:r>
              <a:rPr lang="en-US" dirty="0" err="1"/>
              <a:t>etetenna</a:t>
            </a:r>
            <a:r>
              <a:rPr lang="en-US" dirty="0"/>
              <a:t> </a:t>
            </a:r>
            <a:r>
              <a:rPr lang="en-US" dirty="0" err="1"/>
              <a:t>ouwm</a:t>
            </a:r>
            <a:r>
              <a:rPr lang="en-US" dirty="0"/>
              <a:t>   `</a:t>
            </a:r>
            <a:r>
              <a:rPr lang="en-US" dirty="0" err="1"/>
              <a:t>ebol</a:t>
            </a:r>
            <a:r>
              <a:rPr lang="en-US" dirty="0"/>
              <a:t> '</a:t>
            </a:r>
            <a:r>
              <a:rPr lang="en-US" dirty="0" err="1"/>
              <a:t>en</a:t>
            </a:r>
            <a:r>
              <a:rPr lang="en-US" dirty="0"/>
              <a:t> </a:t>
            </a:r>
            <a:r>
              <a:rPr lang="en-US" dirty="0" err="1"/>
              <a:t>paiwik</a:t>
            </a:r>
            <a:r>
              <a:rPr lang="en-US" dirty="0"/>
              <a:t> </a:t>
            </a:r>
            <a:r>
              <a:rPr lang="en-US" dirty="0" err="1"/>
              <a:t>vai</a:t>
            </a:r>
            <a:endParaRPr lang="en-US" dirty="0"/>
          </a:p>
        </p:txBody>
      </p:sp>
    </p:spTree>
    <p:extLst>
      <p:ext uri="{BB962C8B-B14F-4D97-AF65-F5344CB8AC3E}">
        <p14:creationId xmlns:p14="http://schemas.microsoft.com/office/powerpoint/2010/main" val="555674514"/>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وتشربون من هذه الكأس</a:t>
            </a:r>
          </a:p>
        </p:txBody>
      </p:sp>
      <p:sp>
        <p:nvSpPr>
          <p:cNvPr id="12" name="Text Placeholder 11"/>
          <p:cNvSpPr>
            <a:spLocks noGrp="1"/>
          </p:cNvSpPr>
          <p:nvPr>
            <p:ph type="body" idx="1"/>
          </p:nvPr>
        </p:nvSpPr>
        <p:spPr/>
        <p:txBody>
          <a:bodyPr/>
          <a:lstStyle/>
          <a:p>
            <a:r>
              <a:rPr lang="ar-EG" sz="4400"/>
              <a:t>اووه إيتي تين سو إيفول خين باي ئفوت فاي </a:t>
            </a:r>
          </a:p>
        </p:txBody>
      </p:sp>
      <p:sp>
        <p:nvSpPr>
          <p:cNvPr id="13" name="Text Placeholder 12"/>
          <p:cNvSpPr>
            <a:spLocks noGrp="1"/>
          </p:cNvSpPr>
          <p:nvPr>
            <p:ph type="body" sz="quarter" idx="3"/>
          </p:nvPr>
        </p:nvSpPr>
        <p:spPr/>
        <p:txBody>
          <a:bodyPr/>
          <a:lstStyle/>
          <a:p>
            <a:r>
              <a:rPr lang="pt-BR" sz="4400" dirty="0"/>
              <a:t>Ouo\  `ntetencw  `ebol    'en pai  `avot  vai</a:t>
            </a:r>
          </a:p>
        </p:txBody>
      </p:sp>
    </p:spTree>
    <p:extLst>
      <p:ext uri="{BB962C8B-B14F-4D97-AF65-F5344CB8AC3E}">
        <p14:creationId xmlns:p14="http://schemas.microsoft.com/office/powerpoint/2010/main" val="3859279704"/>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a:t>تبشرون بموتي وتعترفون بقيامتي </a:t>
            </a:r>
          </a:p>
        </p:txBody>
      </p:sp>
      <p:sp>
        <p:nvSpPr>
          <p:cNvPr id="12" name="Text Placeholder 11"/>
          <p:cNvSpPr>
            <a:spLocks noGrp="1"/>
          </p:cNvSpPr>
          <p:nvPr>
            <p:ph type="body" idx="1"/>
          </p:nvPr>
        </p:nvSpPr>
        <p:spPr/>
        <p:txBody>
          <a:bodyPr/>
          <a:lstStyle/>
          <a:p>
            <a:r>
              <a:rPr lang="ar-EG" sz="3200"/>
              <a:t>إيريتين هي اويش إمبابو إيريتين إير أومولوجين إن تا آناسطاسيس </a:t>
            </a:r>
          </a:p>
        </p:txBody>
      </p:sp>
      <p:sp>
        <p:nvSpPr>
          <p:cNvPr id="13" name="Text Placeholder 12"/>
          <p:cNvSpPr>
            <a:spLocks noGrp="1"/>
          </p:cNvSpPr>
          <p:nvPr>
            <p:ph type="body" sz="quarter" idx="3"/>
          </p:nvPr>
        </p:nvSpPr>
        <p:spPr/>
        <p:txBody>
          <a:bodyPr/>
          <a:lstStyle/>
          <a:p>
            <a:r>
              <a:rPr lang="en-US" sz="3200" dirty="0"/>
              <a:t>~</a:t>
            </a:r>
            <a:r>
              <a:rPr lang="en-US" sz="3200" dirty="0" err="1"/>
              <a:t>Ereten</a:t>
            </a:r>
            <a:r>
              <a:rPr lang="en-US" sz="3200" dirty="0"/>
              <a:t>\iwi]  `</a:t>
            </a:r>
            <a:r>
              <a:rPr lang="en-US" sz="3200" dirty="0" err="1"/>
              <a:t>mpamou</a:t>
            </a:r>
            <a:r>
              <a:rPr lang="en-US" sz="3200" dirty="0"/>
              <a:t>&gt; `</a:t>
            </a:r>
            <a:r>
              <a:rPr lang="en-US" sz="3200" dirty="0" err="1"/>
              <a:t>eretener</a:t>
            </a:r>
            <a:r>
              <a:rPr lang="en-US" sz="3200" dirty="0"/>
              <a:t> `</a:t>
            </a:r>
            <a:r>
              <a:rPr lang="en-US" sz="3200" dirty="0" err="1"/>
              <a:t>omologin</a:t>
            </a:r>
            <a:r>
              <a:rPr lang="en-US" sz="3200" dirty="0"/>
              <a:t>  `</a:t>
            </a:r>
            <a:r>
              <a:rPr lang="en-US" sz="3200" dirty="0" err="1"/>
              <a:t>nta</a:t>
            </a:r>
            <a:r>
              <a:rPr lang="en-US" sz="3200" dirty="0"/>
              <a:t>  `</a:t>
            </a:r>
            <a:r>
              <a:rPr lang="en-US" sz="3200" dirty="0" err="1"/>
              <a:t>anactacic</a:t>
            </a:r>
            <a:endParaRPr lang="en-US" sz="3200" dirty="0"/>
          </a:p>
        </p:txBody>
      </p:sp>
    </p:spTree>
    <p:extLst>
      <p:ext uri="{BB962C8B-B14F-4D97-AF65-F5344CB8AC3E}">
        <p14:creationId xmlns:p14="http://schemas.microsoft.com/office/powerpoint/2010/main" val="3234694090"/>
      </p:ext>
    </p:extLst>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وتذكروني إلى أن أجي</a:t>
            </a:r>
          </a:p>
        </p:txBody>
      </p:sp>
      <p:sp>
        <p:nvSpPr>
          <p:cNvPr id="12" name="Text Placeholder 11"/>
          <p:cNvSpPr>
            <a:spLocks noGrp="1"/>
          </p:cNvSpPr>
          <p:nvPr>
            <p:ph type="body" idx="1"/>
          </p:nvPr>
        </p:nvSpPr>
        <p:spPr/>
        <p:txBody>
          <a:bodyPr/>
          <a:lstStyle/>
          <a:p>
            <a:r>
              <a:rPr lang="ar-EG" sz="4800"/>
              <a:t>إيري تين إيري إمباميفئي شاتي إي</a:t>
            </a:r>
          </a:p>
        </p:txBody>
      </p:sp>
      <p:sp>
        <p:nvSpPr>
          <p:cNvPr id="13" name="Text Placeholder 12"/>
          <p:cNvSpPr>
            <a:spLocks noGrp="1"/>
          </p:cNvSpPr>
          <p:nvPr>
            <p:ph type="body" sz="quarter" idx="3"/>
          </p:nvPr>
        </p:nvSpPr>
        <p:spPr/>
        <p:txBody>
          <a:bodyPr/>
          <a:lstStyle/>
          <a:p>
            <a:r>
              <a:rPr lang="en-US" sz="4800" dirty="0"/>
              <a:t>`</a:t>
            </a:r>
            <a:r>
              <a:rPr lang="en-US" sz="4800" dirty="0" err="1"/>
              <a:t>ereten`iri</a:t>
            </a:r>
            <a:r>
              <a:rPr lang="en-US" sz="4800" dirty="0"/>
              <a:t> `</a:t>
            </a:r>
            <a:r>
              <a:rPr lang="en-US" sz="4800" dirty="0" err="1"/>
              <a:t>mpameu`i</a:t>
            </a:r>
            <a:r>
              <a:rPr lang="en-US" sz="4800" dirty="0"/>
              <a:t> ]a;`</a:t>
            </a:r>
            <a:r>
              <a:rPr lang="en-US" sz="4800" dirty="0" err="1"/>
              <a:t>i</a:t>
            </a:r>
            <a:endParaRPr lang="en-US" sz="4800" dirty="0"/>
          </a:p>
        </p:txBody>
      </p:sp>
    </p:spTree>
    <p:extLst>
      <p:ext uri="{BB962C8B-B14F-4D97-AF65-F5344CB8AC3E}">
        <p14:creationId xmlns:p14="http://schemas.microsoft.com/office/powerpoint/2010/main" val="3227003666"/>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حقاً</a:t>
            </a:r>
            <a:r>
              <a:rPr lang="en-US" sz="5400" dirty="0"/>
              <a:t> </a:t>
            </a:r>
            <a:r>
              <a:rPr lang="ar-EG" sz="5400" dirty="0"/>
              <a:t>حقا</a:t>
            </a:r>
            <a:r>
              <a:rPr lang="en-US" sz="5400" dirty="0"/>
              <a:t> </a:t>
            </a:r>
            <a:r>
              <a:rPr lang="ar-EG" sz="5400" dirty="0"/>
              <a:t>حقا</a:t>
            </a:r>
          </a:p>
        </p:txBody>
      </p:sp>
      <p:sp>
        <p:nvSpPr>
          <p:cNvPr id="12" name="Text Placeholder 11"/>
          <p:cNvSpPr>
            <a:spLocks noGrp="1"/>
          </p:cNvSpPr>
          <p:nvPr>
            <p:ph type="body" idx="1"/>
          </p:nvPr>
        </p:nvSpPr>
        <p:spPr/>
        <p:txBody>
          <a:bodyPr/>
          <a:lstStyle/>
          <a:p>
            <a:r>
              <a:rPr lang="ar-EG" sz="4800" dirty="0"/>
              <a:t>آمين</a:t>
            </a:r>
            <a:r>
              <a:rPr lang="en-US" sz="4800" dirty="0"/>
              <a:t> </a:t>
            </a:r>
            <a:r>
              <a:rPr lang="ar-EG" sz="4800" dirty="0"/>
              <a:t>آمين</a:t>
            </a:r>
            <a:r>
              <a:rPr lang="en-US" sz="4800" dirty="0"/>
              <a:t> </a:t>
            </a:r>
            <a:r>
              <a:rPr lang="ar-EG" sz="4800" dirty="0"/>
              <a:t>آمين </a:t>
            </a:r>
          </a:p>
        </p:txBody>
      </p:sp>
      <p:sp>
        <p:nvSpPr>
          <p:cNvPr id="13" name="Text Placeholder 12"/>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amhn</a:t>
            </a:r>
            <a:r>
              <a:rPr lang="en-US" sz="4800" dirty="0"/>
              <a:t> `</a:t>
            </a:r>
            <a:r>
              <a:rPr lang="en-US" sz="4800" dirty="0" err="1"/>
              <a:t>amhn</a:t>
            </a:r>
            <a:endParaRPr lang="en-US" sz="4800" dirty="0"/>
          </a:p>
        </p:txBody>
      </p:sp>
    </p:spTree>
    <p:extLst>
      <p:ext uri="{BB962C8B-B14F-4D97-AF65-F5344CB8AC3E}">
        <p14:creationId xmlns:p14="http://schemas.microsoft.com/office/powerpoint/2010/main" val="2148661350"/>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بموتك يا رب نبشر </a:t>
            </a:r>
          </a:p>
        </p:txBody>
      </p:sp>
      <p:sp>
        <p:nvSpPr>
          <p:cNvPr id="12" name="Text Placeholder 11"/>
          <p:cNvSpPr>
            <a:spLocks noGrp="1"/>
          </p:cNvSpPr>
          <p:nvPr>
            <p:ph type="body" idx="1"/>
          </p:nvPr>
        </p:nvSpPr>
        <p:spPr/>
        <p:txBody>
          <a:bodyPr/>
          <a:lstStyle/>
          <a:p>
            <a:r>
              <a:rPr lang="ar-EG" sz="4400"/>
              <a:t>طون ثاناطون سو كيريي كاطا آنجيلومين</a:t>
            </a:r>
          </a:p>
        </p:txBody>
      </p:sp>
      <p:sp>
        <p:nvSpPr>
          <p:cNvPr id="13" name="Text Placeholder 12"/>
          <p:cNvSpPr>
            <a:spLocks noGrp="1"/>
          </p:cNvSpPr>
          <p:nvPr>
            <p:ph type="body" sz="quarter" idx="3"/>
          </p:nvPr>
        </p:nvSpPr>
        <p:spPr/>
        <p:txBody>
          <a:bodyPr/>
          <a:lstStyle/>
          <a:p>
            <a:r>
              <a:rPr lang="en-US" sz="4400"/>
              <a:t>Ton qanaton cou Kuri`e kataggellomen</a:t>
            </a:r>
          </a:p>
        </p:txBody>
      </p:sp>
    </p:spTree>
    <p:extLst>
      <p:ext uri="{BB962C8B-B14F-4D97-AF65-F5344CB8AC3E}">
        <p14:creationId xmlns:p14="http://schemas.microsoft.com/office/powerpoint/2010/main" val="2934939642"/>
      </p:ext>
    </p:extLst>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وبقيامتك المقدسة</a:t>
            </a:r>
          </a:p>
        </p:txBody>
      </p:sp>
      <p:sp>
        <p:nvSpPr>
          <p:cNvPr id="12" name="Text Placeholder 11"/>
          <p:cNvSpPr>
            <a:spLocks noGrp="1"/>
          </p:cNvSpPr>
          <p:nvPr>
            <p:ph type="body" idx="1"/>
          </p:nvPr>
        </p:nvSpPr>
        <p:spPr/>
        <p:txBody>
          <a:bodyPr/>
          <a:lstStyle/>
          <a:p>
            <a:r>
              <a:rPr lang="ar-EG" sz="4800"/>
              <a:t>كي تين آجيان سو آناسطاسين </a:t>
            </a:r>
          </a:p>
        </p:txBody>
      </p:sp>
      <p:sp>
        <p:nvSpPr>
          <p:cNvPr id="13" name="Text Placeholder 12"/>
          <p:cNvSpPr>
            <a:spLocks noGrp="1"/>
          </p:cNvSpPr>
          <p:nvPr>
            <p:ph type="body" sz="quarter" idx="3"/>
          </p:nvPr>
        </p:nvSpPr>
        <p:spPr/>
        <p:txBody>
          <a:bodyPr/>
          <a:lstStyle/>
          <a:p>
            <a:r>
              <a:rPr lang="en-US" sz="4800" dirty="0" err="1"/>
              <a:t>ke</a:t>
            </a:r>
            <a:r>
              <a:rPr lang="en-US" sz="4800" dirty="0"/>
              <a:t> </a:t>
            </a:r>
            <a:r>
              <a:rPr lang="en-US" sz="4800" dirty="0" err="1"/>
              <a:t>thn</a:t>
            </a:r>
            <a:r>
              <a:rPr lang="en-US" sz="4800" dirty="0"/>
              <a:t>  `again </a:t>
            </a:r>
            <a:r>
              <a:rPr lang="en-US" sz="4800" dirty="0" err="1"/>
              <a:t>cou</a:t>
            </a:r>
            <a:r>
              <a:rPr lang="en-US" sz="4800" dirty="0"/>
              <a:t>  `</a:t>
            </a:r>
            <a:r>
              <a:rPr lang="en-US" sz="4800" dirty="0" err="1"/>
              <a:t>anactacin</a:t>
            </a:r>
            <a:endParaRPr lang="en-US" sz="4800" dirty="0"/>
          </a:p>
        </p:txBody>
      </p:sp>
    </p:spTree>
    <p:extLst>
      <p:ext uri="{BB962C8B-B14F-4D97-AF65-F5344CB8AC3E}">
        <p14:creationId xmlns:p14="http://schemas.microsoft.com/office/powerpoint/2010/main" val="806554805"/>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وصعودك إلى السموات نعترف</a:t>
            </a:r>
          </a:p>
        </p:txBody>
      </p:sp>
      <p:sp>
        <p:nvSpPr>
          <p:cNvPr id="12" name="Text Placeholder 11"/>
          <p:cNvSpPr>
            <a:spLocks noGrp="1"/>
          </p:cNvSpPr>
          <p:nvPr>
            <p:ph type="body" idx="1"/>
          </p:nvPr>
        </p:nvSpPr>
        <p:spPr/>
        <p:txBody>
          <a:bodyPr/>
          <a:lstStyle/>
          <a:p>
            <a:r>
              <a:rPr lang="ar-EG"/>
              <a:t>كي تين أناليم إبسين سوا إنتيس اورانيس. سي أومولوغومين</a:t>
            </a:r>
          </a:p>
        </p:txBody>
      </p:sp>
      <p:sp>
        <p:nvSpPr>
          <p:cNvPr id="13" name="Text Placeholder 12"/>
          <p:cNvSpPr>
            <a:spLocks noGrp="1"/>
          </p:cNvSpPr>
          <p:nvPr>
            <p:ph type="body" sz="quarter" idx="3"/>
          </p:nvPr>
        </p:nvSpPr>
        <p:spPr>
          <a:xfrm>
            <a:off x="-201480" y="5317586"/>
            <a:ext cx="9500461" cy="655321"/>
          </a:xfrm>
        </p:spPr>
        <p:txBody>
          <a:bodyPr/>
          <a:lstStyle/>
          <a:p>
            <a:r>
              <a:rPr lang="en-US" dirty="0" err="1"/>
              <a:t>ke</a:t>
            </a:r>
            <a:r>
              <a:rPr lang="en-US" dirty="0"/>
              <a:t> </a:t>
            </a:r>
            <a:r>
              <a:rPr lang="en-US" dirty="0" err="1"/>
              <a:t>thn</a:t>
            </a:r>
            <a:r>
              <a:rPr lang="en-US" dirty="0"/>
              <a:t> `</a:t>
            </a:r>
            <a:r>
              <a:rPr lang="en-US" dirty="0" err="1"/>
              <a:t>analh</a:t>
            </a:r>
            <a:r>
              <a:rPr lang="en-US" dirty="0"/>
              <a:t> yin </a:t>
            </a:r>
            <a:r>
              <a:rPr lang="en-US" dirty="0" err="1"/>
              <a:t>cou</a:t>
            </a:r>
            <a:r>
              <a:rPr lang="en-US" dirty="0"/>
              <a:t>  `</a:t>
            </a:r>
            <a:r>
              <a:rPr lang="en-US" dirty="0" err="1"/>
              <a:t>nthc</a:t>
            </a:r>
            <a:r>
              <a:rPr lang="en-US" dirty="0"/>
              <a:t> </a:t>
            </a:r>
            <a:r>
              <a:rPr lang="en-US" dirty="0" err="1"/>
              <a:t>ouranic</a:t>
            </a:r>
            <a:r>
              <a:rPr lang="en-US" dirty="0"/>
              <a:t> </a:t>
            </a:r>
            <a:r>
              <a:rPr lang="en-US" dirty="0" err="1"/>
              <a:t>ce</a:t>
            </a:r>
            <a:r>
              <a:rPr lang="en-US" dirty="0"/>
              <a:t>  `</a:t>
            </a:r>
            <a:r>
              <a:rPr lang="en-US" dirty="0" err="1"/>
              <a:t>omologoumen</a:t>
            </a:r>
            <a:endParaRPr lang="en-US" dirty="0"/>
          </a:p>
        </p:txBody>
      </p:sp>
    </p:spTree>
    <p:extLst>
      <p:ext uri="{BB962C8B-B14F-4D97-AF65-F5344CB8AC3E}">
        <p14:creationId xmlns:p14="http://schemas.microsoft.com/office/powerpoint/2010/main" val="13251836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184781"/>
      </p:ext>
    </p:extLst>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نسبحك نباركك نشكرك يا رب</a:t>
            </a:r>
          </a:p>
        </p:txBody>
      </p:sp>
      <p:sp>
        <p:nvSpPr>
          <p:cNvPr id="12" name="Text Placeholder 11"/>
          <p:cNvSpPr>
            <a:spLocks noGrp="1"/>
          </p:cNvSpPr>
          <p:nvPr>
            <p:ph type="body" idx="1"/>
          </p:nvPr>
        </p:nvSpPr>
        <p:spPr/>
        <p:txBody>
          <a:bodyPr/>
          <a:lstStyle/>
          <a:p>
            <a:r>
              <a:rPr lang="ar-EG"/>
              <a:t>سي إنومين. سي إفلوغومين سي إفخاريستومين كيريي </a:t>
            </a:r>
          </a:p>
        </p:txBody>
      </p:sp>
      <p:sp>
        <p:nvSpPr>
          <p:cNvPr id="13" name="Text Placeholder 12"/>
          <p:cNvSpPr>
            <a:spLocks noGrp="1"/>
          </p:cNvSpPr>
          <p:nvPr>
            <p:ph type="body" sz="quarter" idx="3"/>
          </p:nvPr>
        </p:nvSpPr>
        <p:spPr/>
        <p:txBody>
          <a:bodyPr/>
          <a:lstStyle/>
          <a:p>
            <a:r>
              <a:rPr lang="fr-FR" dirty="0"/>
              <a:t>Ce `</a:t>
            </a:r>
            <a:r>
              <a:rPr lang="fr-FR" dirty="0" err="1"/>
              <a:t>enoumen</a:t>
            </a:r>
            <a:r>
              <a:rPr lang="fr-FR" dirty="0"/>
              <a:t> ce </a:t>
            </a:r>
            <a:r>
              <a:rPr lang="fr-FR" dirty="0" err="1"/>
              <a:t>eulogoumen</a:t>
            </a:r>
            <a:r>
              <a:rPr lang="fr-FR" dirty="0"/>
              <a:t> ci </a:t>
            </a:r>
            <a:r>
              <a:rPr lang="fr-FR" dirty="0" err="1"/>
              <a:t>euxarictoumen</a:t>
            </a:r>
            <a:r>
              <a:rPr lang="fr-FR" dirty="0"/>
              <a:t> </a:t>
            </a:r>
            <a:r>
              <a:rPr lang="fr-FR" dirty="0" err="1"/>
              <a:t>Kuri`e</a:t>
            </a:r>
            <a:endParaRPr lang="fr-FR" dirty="0"/>
          </a:p>
        </p:txBody>
      </p:sp>
    </p:spTree>
    <p:extLst>
      <p:ext uri="{BB962C8B-B14F-4D97-AF65-F5344CB8AC3E}">
        <p14:creationId xmlns:p14="http://schemas.microsoft.com/office/powerpoint/2010/main" val="25310914"/>
      </p:ext>
    </p:extLst>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p:txBody>
          <a:bodyPr/>
          <a:lstStyle/>
          <a:p>
            <a:r>
              <a:rPr lang="pt-BR" sz="4800" dirty="0"/>
              <a:t>Ke de`omeqa cou    `o eoc `hmwn</a:t>
            </a:r>
          </a:p>
        </p:txBody>
      </p:sp>
    </p:spTree>
    <p:extLst>
      <p:ext uri="{BB962C8B-B14F-4D97-AF65-F5344CB8AC3E}">
        <p14:creationId xmlns:p14="http://schemas.microsoft.com/office/powerpoint/2010/main" val="1098307458"/>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ففيما نحن أيضاً نصنع ذكر آلامه المقدسة </a:t>
            </a:r>
          </a:p>
        </p:txBody>
      </p:sp>
      <p:sp>
        <p:nvSpPr>
          <p:cNvPr id="15" name="Text Placeholder 14"/>
          <p:cNvSpPr>
            <a:spLocks noGrp="1"/>
          </p:cNvSpPr>
          <p:nvPr>
            <p:ph type="body" idx="1"/>
          </p:nvPr>
        </p:nvSpPr>
        <p:spPr/>
        <p:txBody>
          <a:bodyPr/>
          <a:lstStyle/>
          <a:p>
            <a:r>
              <a:rPr lang="ar-EG" sz="4000"/>
              <a:t>إنئيري اون هون إم إفميفئي إن نيف خيسي إثؤواب </a:t>
            </a:r>
          </a:p>
        </p:txBody>
      </p:sp>
      <p:sp>
        <p:nvSpPr>
          <p:cNvPr id="16" name="Text Placeholder 15"/>
          <p:cNvSpPr>
            <a:spLocks noGrp="1"/>
          </p:cNvSpPr>
          <p:nvPr>
            <p:ph type="body" sz="quarter" idx="3"/>
          </p:nvPr>
        </p:nvSpPr>
        <p:spPr/>
        <p:txBody>
          <a:bodyPr/>
          <a:lstStyle/>
          <a:p>
            <a:r>
              <a:rPr lang="en-US" sz="4000" dirty="0" err="1"/>
              <a:t>En`iri</a:t>
            </a:r>
            <a:r>
              <a:rPr lang="en-US" sz="4000" dirty="0"/>
              <a:t>  </a:t>
            </a:r>
            <a:r>
              <a:rPr lang="en-US" sz="4000" dirty="0" err="1"/>
              <a:t>oun</a:t>
            </a:r>
            <a:r>
              <a:rPr lang="en-US" sz="4000" dirty="0"/>
              <a:t> \</a:t>
            </a:r>
            <a:r>
              <a:rPr lang="en-US" sz="4000" dirty="0" err="1"/>
              <a:t>wn</a:t>
            </a:r>
            <a:r>
              <a:rPr lang="en-US" sz="4000" dirty="0"/>
              <a:t>   `</a:t>
            </a:r>
            <a:r>
              <a:rPr lang="en-US" sz="4000" dirty="0" err="1"/>
              <a:t>m`vmeu`i</a:t>
            </a:r>
            <a:r>
              <a:rPr lang="ar-EG" sz="4000" dirty="0"/>
              <a:t> </a:t>
            </a:r>
            <a:r>
              <a:rPr lang="en-US" sz="4000" dirty="0"/>
              <a:t> `</a:t>
            </a:r>
            <a:r>
              <a:rPr lang="en-US" sz="4000" dirty="0" err="1"/>
              <a:t>nnef'ici</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2492721388"/>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وقيامته من الأموات </a:t>
            </a:r>
          </a:p>
        </p:txBody>
      </p:sp>
      <p:sp>
        <p:nvSpPr>
          <p:cNvPr id="15" name="Text Placeholder 14"/>
          <p:cNvSpPr>
            <a:spLocks noGrp="1"/>
          </p:cNvSpPr>
          <p:nvPr>
            <p:ph type="body" idx="1"/>
          </p:nvPr>
        </p:nvSpPr>
        <p:spPr/>
        <p:txBody>
          <a:bodyPr/>
          <a:lstStyle/>
          <a:p>
            <a:r>
              <a:rPr lang="ar-EG" sz="4400"/>
              <a:t>نيم نيف جين طنف إيفول خين ني إثموؤوت </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pef</a:t>
            </a:r>
            <a:r>
              <a:rPr lang="ar-EG" sz="4400" dirty="0"/>
              <a:t> </a:t>
            </a:r>
            <a:r>
              <a:rPr lang="en-US" sz="4400" dirty="0" err="1"/>
              <a:t>jintwnf</a:t>
            </a:r>
            <a:r>
              <a:rPr lang="en-US" sz="4400" dirty="0"/>
              <a:t> </a:t>
            </a:r>
            <a:r>
              <a:rPr lang="ar-EG" sz="4400" dirty="0"/>
              <a:t> </a:t>
            </a:r>
            <a:r>
              <a:rPr lang="en-US" sz="4400" dirty="0"/>
              <a:t>`</a:t>
            </a:r>
            <a:r>
              <a:rPr lang="en-US" sz="4400" dirty="0" err="1"/>
              <a:t>ebol'en</a:t>
            </a:r>
            <a:r>
              <a:rPr lang="ar-EG" sz="4400" dirty="0"/>
              <a:t> </a:t>
            </a:r>
            <a:r>
              <a:rPr lang="en-US" sz="4400" dirty="0" err="1"/>
              <a:t>nheqmwout</a:t>
            </a:r>
            <a:endParaRPr lang="en-US" sz="4400" dirty="0"/>
          </a:p>
        </p:txBody>
      </p:sp>
    </p:spTree>
    <p:extLst>
      <p:ext uri="{BB962C8B-B14F-4D97-AF65-F5344CB8AC3E}">
        <p14:creationId xmlns:p14="http://schemas.microsoft.com/office/powerpoint/2010/main" val="1550865287"/>
      </p:ext>
    </p:extLst>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وصعوده إلى السموات </a:t>
            </a:r>
            <a:endParaRPr lang="en-US" sz="4800"/>
          </a:p>
        </p:txBody>
      </p:sp>
      <p:sp>
        <p:nvSpPr>
          <p:cNvPr id="15" name="Text Placeholder 14"/>
          <p:cNvSpPr>
            <a:spLocks noGrp="1"/>
          </p:cNvSpPr>
          <p:nvPr>
            <p:ph type="body" idx="1"/>
          </p:nvPr>
        </p:nvSpPr>
        <p:spPr/>
        <p:txBody>
          <a:bodyPr/>
          <a:lstStyle/>
          <a:p>
            <a:r>
              <a:rPr lang="ar-EG" sz="4400"/>
              <a:t>نيم بيف جين شي إي إبشوى إي نيفيئوي </a:t>
            </a:r>
          </a:p>
        </p:txBody>
      </p:sp>
      <p:sp>
        <p:nvSpPr>
          <p:cNvPr id="16" name="Text Placeholder 15"/>
          <p:cNvSpPr>
            <a:spLocks noGrp="1"/>
          </p:cNvSpPr>
          <p:nvPr>
            <p:ph type="body" sz="quarter" idx="3"/>
          </p:nvPr>
        </p:nvSpPr>
        <p:spPr/>
        <p:txBody>
          <a:bodyPr/>
          <a:lstStyle/>
          <a:p>
            <a:r>
              <a:rPr lang="pt-BR" sz="4400" dirty="0"/>
              <a:t>nem pef jin]e `e`p]wi</a:t>
            </a:r>
            <a:r>
              <a:rPr lang="ar-EG" sz="4400" dirty="0"/>
              <a:t> </a:t>
            </a:r>
            <a:r>
              <a:rPr lang="pt-BR" sz="4400" dirty="0"/>
              <a:t>`enivhou`i</a:t>
            </a:r>
          </a:p>
        </p:txBody>
      </p:sp>
    </p:spTree>
    <p:extLst>
      <p:ext uri="{BB962C8B-B14F-4D97-AF65-F5344CB8AC3E}">
        <p14:creationId xmlns:p14="http://schemas.microsoft.com/office/powerpoint/2010/main" val="520165165"/>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وجلوسه عن يمكينك أيها الآب</a:t>
            </a:r>
          </a:p>
        </p:txBody>
      </p:sp>
      <p:sp>
        <p:nvSpPr>
          <p:cNvPr id="15" name="Text Placeholder 14"/>
          <p:cNvSpPr>
            <a:spLocks noGrp="1"/>
          </p:cNvSpPr>
          <p:nvPr>
            <p:ph type="body" idx="1"/>
          </p:nvPr>
        </p:nvSpPr>
        <p:spPr/>
        <p:txBody>
          <a:bodyPr/>
          <a:lstStyle/>
          <a:p>
            <a:r>
              <a:rPr lang="ar-EG" sz="4400"/>
              <a:t>نيم بيف جين هيمسي ساتيك أؤي نام إفيوت</a:t>
            </a:r>
          </a:p>
        </p:txBody>
      </p:sp>
      <p:sp>
        <p:nvSpPr>
          <p:cNvPr id="16" name="Text Placeholder 15"/>
          <p:cNvSpPr>
            <a:spLocks noGrp="1"/>
          </p:cNvSpPr>
          <p:nvPr>
            <p:ph type="body" sz="quarter" idx="3"/>
          </p:nvPr>
        </p:nvSpPr>
        <p:spPr/>
        <p:txBody>
          <a:bodyPr/>
          <a:lstStyle/>
          <a:p>
            <a:r>
              <a:rPr lang="en-US" sz="4400"/>
              <a:t>nem pefjin\emci catekou`inam ~Viwt</a:t>
            </a:r>
          </a:p>
        </p:txBody>
      </p:sp>
    </p:spTree>
    <p:extLst>
      <p:ext uri="{BB962C8B-B14F-4D97-AF65-F5344CB8AC3E}">
        <p14:creationId xmlns:p14="http://schemas.microsoft.com/office/powerpoint/2010/main" val="4223598973"/>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وظهوره الثاني </a:t>
            </a:r>
          </a:p>
        </p:txBody>
      </p:sp>
      <p:sp>
        <p:nvSpPr>
          <p:cNvPr id="15" name="Text Placeholder 14"/>
          <p:cNvSpPr>
            <a:spLocks noGrp="1"/>
          </p:cNvSpPr>
          <p:nvPr>
            <p:ph type="body" idx="1"/>
          </p:nvPr>
        </p:nvSpPr>
        <p:spPr/>
        <p:txBody>
          <a:bodyPr/>
          <a:lstStyle/>
          <a:p>
            <a:r>
              <a:rPr lang="ar-EG" sz="4400"/>
              <a:t>نيم نيف ماه إسنوتي إمباروسيا</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tefma</a:t>
            </a:r>
            <a:r>
              <a:rPr lang="en-US" sz="4400" dirty="0"/>
              <a:t>\</a:t>
            </a:r>
            <a:r>
              <a:rPr lang="ar-EG" sz="4400" dirty="0"/>
              <a:t> </a:t>
            </a:r>
            <a:r>
              <a:rPr lang="en-US" sz="4400" dirty="0"/>
              <a:t>`</a:t>
            </a:r>
            <a:r>
              <a:rPr lang="en-US" sz="4400" dirty="0" err="1"/>
              <a:t>cnou</a:t>
            </a:r>
            <a:r>
              <a:rPr lang="en-US" sz="4400" dirty="0"/>
              <a:t>;</a:t>
            </a:r>
            <a:r>
              <a:rPr lang="ar-EG" sz="4400" dirty="0"/>
              <a:t> </a:t>
            </a:r>
            <a:r>
              <a:rPr lang="en-US" sz="4400" dirty="0"/>
              <a:t> `</a:t>
            </a:r>
            <a:r>
              <a:rPr lang="en-US" sz="4400" dirty="0" err="1"/>
              <a:t>mparouci`a</a:t>
            </a:r>
            <a:endParaRPr lang="en-US" sz="4400" dirty="0"/>
          </a:p>
        </p:txBody>
      </p:sp>
    </p:spTree>
    <p:extLst>
      <p:ext uri="{BB962C8B-B14F-4D97-AF65-F5344CB8AC3E}">
        <p14:creationId xmlns:p14="http://schemas.microsoft.com/office/powerpoint/2010/main" val="1784311208"/>
      </p:ext>
    </p:extLst>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الآتي من السموات </a:t>
            </a:r>
          </a:p>
        </p:txBody>
      </p:sp>
      <p:sp>
        <p:nvSpPr>
          <p:cNvPr id="15" name="Text Placeholder 14"/>
          <p:cNvSpPr>
            <a:spLocks noGrp="1"/>
          </p:cNvSpPr>
          <p:nvPr>
            <p:ph type="body" idx="1"/>
          </p:nvPr>
        </p:nvSpPr>
        <p:spPr/>
        <p:txBody>
          <a:bodyPr/>
          <a:lstStyle/>
          <a:p>
            <a:r>
              <a:rPr lang="ar-EG" sz="4800"/>
              <a:t>إثنيو إيفول خين نيفيئوي </a:t>
            </a:r>
          </a:p>
        </p:txBody>
      </p:sp>
      <p:sp>
        <p:nvSpPr>
          <p:cNvPr id="16" name="Text Placeholder 15"/>
          <p:cNvSpPr>
            <a:spLocks noGrp="1"/>
          </p:cNvSpPr>
          <p:nvPr>
            <p:ph type="body" sz="quarter" idx="3"/>
          </p:nvPr>
        </p:nvSpPr>
        <p:spPr/>
        <p:txBody>
          <a:bodyPr/>
          <a:lstStyle/>
          <a:p>
            <a:r>
              <a:rPr lang="en-US" sz="4800" dirty="0" err="1"/>
              <a:t>Eqnhou</a:t>
            </a:r>
            <a:r>
              <a:rPr lang="ar-EG" sz="4800" dirty="0"/>
              <a:t> </a:t>
            </a:r>
            <a:r>
              <a:rPr lang="en-US" sz="4800" dirty="0"/>
              <a:t> `</a:t>
            </a:r>
            <a:r>
              <a:rPr lang="en-US" sz="4800" dirty="0" err="1"/>
              <a:t>ebol</a:t>
            </a:r>
            <a:r>
              <a:rPr lang="en-US" sz="4800" dirty="0"/>
              <a:t> '</a:t>
            </a:r>
            <a:r>
              <a:rPr lang="en-US" sz="4800" dirty="0" err="1"/>
              <a:t>en</a:t>
            </a:r>
            <a:r>
              <a:rPr lang="en-US" sz="4800" dirty="0"/>
              <a:t> </a:t>
            </a:r>
            <a:r>
              <a:rPr lang="en-US" sz="4800" dirty="0" err="1"/>
              <a:t>nivhou`i</a:t>
            </a:r>
            <a:endParaRPr lang="en-US" sz="4800" dirty="0"/>
          </a:p>
        </p:txBody>
      </p:sp>
    </p:spTree>
    <p:extLst>
      <p:ext uri="{BB962C8B-B14F-4D97-AF65-F5344CB8AC3E}">
        <p14:creationId xmlns:p14="http://schemas.microsoft.com/office/powerpoint/2010/main" val="1192211089"/>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المخوف المملوء مجداً </a:t>
            </a:r>
          </a:p>
        </p:txBody>
      </p:sp>
      <p:sp>
        <p:nvSpPr>
          <p:cNvPr id="15" name="Text Placeholder 14"/>
          <p:cNvSpPr>
            <a:spLocks noGrp="1"/>
          </p:cNvSpPr>
          <p:nvPr>
            <p:ph type="body" idx="1"/>
          </p:nvPr>
        </p:nvSpPr>
        <p:spPr/>
        <p:txBody>
          <a:bodyPr/>
          <a:lstStyle/>
          <a:p>
            <a:r>
              <a:rPr lang="ar-EG" sz="4400"/>
              <a:t>إتئوي إنهوتي اووه إثميه إن أوأو</a:t>
            </a:r>
          </a:p>
        </p:txBody>
      </p:sp>
      <p:sp>
        <p:nvSpPr>
          <p:cNvPr id="16" name="Text Placeholder 15"/>
          <p:cNvSpPr>
            <a:spLocks noGrp="1"/>
          </p:cNvSpPr>
          <p:nvPr>
            <p:ph type="body" sz="quarter" idx="3"/>
          </p:nvPr>
        </p:nvSpPr>
        <p:spPr/>
        <p:txBody>
          <a:bodyPr/>
          <a:lstStyle/>
          <a:p>
            <a:r>
              <a:rPr lang="pt-BR" sz="4400" dirty="0"/>
              <a:t>Etoi</a:t>
            </a:r>
            <a:r>
              <a:rPr lang="ar-EG" sz="4400" dirty="0"/>
              <a:t> </a:t>
            </a:r>
            <a:r>
              <a:rPr lang="pt-BR" sz="4400" dirty="0"/>
              <a:t>`n\o; ouo\ eqme\ `n`wou</a:t>
            </a:r>
          </a:p>
        </p:txBody>
      </p:sp>
    </p:spTree>
    <p:extLst>
      <p:ext uri="{BB962C8B-B14F-4D97-AF65-F5344CB8AC3E}">
        <p14:creationId xmlns:p14="http://schemas.microsoft.com/office/powerpoint/2010/main" val="1071280880"/>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93471"/>
            <a:ext cx="9144000" cy="782371"/>
          </a:xfrm>
        </p:spPr>
        <p:txBody>
          <a:bodyPr/>
          <a:lstStyle/>
          <a:p>
            <a:r>
              <a:rPr lang="ar-EG"/>
              <a:t>نقرب لك قرابينك من الذي لك</a:t>
            </a:r>
          </a:p>
        </p:txBody>
      </p:sp>
      <p:sp>
        <p:nvSpPr>
          <p:cNvPr id="15" name="Text Placeholder 14"/>
          <p:cNvSpPr>
            <a:spLocks noGrp="1"/>
          </p:cNvSpPr>
          <p:nvPr>
            <p:ph type="body" idx="1"/>
          </p:nvPr>
        </p:nvSpPr>
        <p:spPr/>
        <p:txBody>
          <a:bodyPr/>
          <a:lstStyle/>
          <a:p>
            <a:r>
              <a:rPr lang="ar-EG" sz="3200"/>
              <a:t>تين إير إبروس فيرين ناك إن نيئيتينوك إنذورون إيفول خين نييئينوك </a:t>
            </a:r>
          </a:p>
        </p:txBody>
      </p:sp>
      <p:sp>
        <p:nvSpPr>
          <p:cNvPr id="16" name="Text Placeholder 15"/>
          <p:cNvSpPr>
            <a:spLocks noGrp="1"/>
          </p:cNvSpPr>
          <p:nvPr>
            <p:ph type="body" sz="quarter" idx="3"/>
          </p:nvPr>
        </p:nvSpPr>
        <p:spPr>
          <a:xfrm>
            <a:off x="0" y="5534559"/>
            <a:ext cx="9144000" cy="682357"/>
          </a:xfrm>
        </p:spPr>
        <p:txBody>
          <a:bodyPr/>
          <a:lstStyle/>
          <a:p>
            <a:r>
              <a:rPr lang="en-US" sz="4000" dirty="0" err="1"/>
              <a:t>Tener`pocverin</a:t>
            </a:r>
            <a:r>
              <a:rPr lang="en-US" sz="4000" dirty="0"/>
              <a:t> </a:t>
            </a:r>
            <a:r>
              <a:rPr lang="en-US" sz="4000" dirty="0" err="1"/>
              <a:t>nak</a:t>
            </a:r>
            <a:r>
              <a:rPr lang="en-US" sz="4000" dirty="0"/>
              <a:t> `</a:t>
            </a:r>
            <a:r>
              <a:rPr lang="en-US" sz="4000" dirty="0" err="1"/>
              <a:t>nnh`ete</a:t>
            </a:r>
            <a:r>
              <a:rPr lang="ar-EG" sz="4000" dirty="0"/>
              <a:t> </a:t>
            </a:r>
            <a:r>
              <a:rPr lang="en-US" sz="4000" dirty="0" err="1"/>
              <a:t>nouk</a:t>
            </a:r>
            <a:r>
              <a:rPr lang="en-US" sz="4000" dirty="0"/>
              <a:t> `</a:t>
            </a:r>
            <a:r>
              <a:rPr lang="en-US" sz="4000" dirty="0" err="1"/>
              <a:t>ndwron</a:t>
            </a:r>
            <a:r>
              <a:rPr lang="en-US" sz="4000" dirty="0"/>
              <a:t> `</a:t>
            </a:r>
            <a:r>
              <a:rPr lang="en-US" sz="4000" dirty="0" err="1"/>
              <a:t>ebol'en</a:t>
            </a:r>
            <a:r>
              <a:rPr lang="en-US" sz="4000" dirty="0"/>
              <a:t> </a:t>
            </a:r>
            <a:r>
              <a:rPr lang="en-US" sz="4000" dirty="0" err="1"/>
              <a:t>nh`ete</a:t>
            </a:r>
            <a:r>
              <a:rPr lang="ar-EG" sz="4000" dirty="0"/>
              <a:t> </a:t>
            </a:r>
            <a:r>
              <a:rPr lang="en-US" sz="4000" dirty="0" err="1"/>
              <a:t>nouk</a:t>
            </a:r>
            <a:endParaRPr lang="en-US" sz="4000" dirty="0"/>
          </a:p>
        </p:txBody>
      </p:sp>
    </p:spTree>
    <p:extLst>
      <p:ext uri="{BB962C8B-B14F-4D97-AF65-F5344CB8AC3E}">
        <p14:creationId xmlns:p14="http://schemas.microsoft.com/office/powerpoint/2010/main" val="3133282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كاهي تيرف : هوس إيـروف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أيتها الأرض كلها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pikahi</a:t>
            </a:r>
            <a:r>
              <a:rPr lang="en-US" dirty="0"/>
              <a:t> t3r4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4109343312"/>
      </p:ext>
    </p:extLst>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على كل حال </a:t>
            </a:r>
          </a:p>
        </p:txBody>
      </p:sp>
      <p:sp>
        <p:nvSpPr>
          <p:cNvPr id="15" name="Text Placeholder 14"/>
          <p:cNvSpPr>
            <a:spLocks noGrp="1"/>
          </p:cNvSpPr>
          <p:nvPr>
            <p:ph type="body" idx="1"/>
          </p:nvPr>
        </p:nvSpPr>
        <p:spPr/>
        <p:txBody>
          <a:bodyPr/>
          <a:lstStyle/>
          <a:p>
            <a:r>
              <a:rPr lang="ar-EG" sz="4800"/>
              <a:t>كاطا هوب نيفين </a:t>
            </a:r>
          </a:p>
        </p:txBody>
      </p:sp>
      <p:sp>
        <p:nvSpPr>
          <p:cNvPr id="16" name="Text Placeholder 15"/>
          <p:cNvSpPr>
            <a:spLocks noGrp="1"/>
          </p:cNvSpPr>
          <p:nvPr>
            <p:ph type="body" sz="quarter" idx="3"/>
          </p:nvPr>
        </p:nvSpPr>
        <p:spPr/>
        <p:txBody>
          <a:bodyPr/>
          <a:lstStyle/>
          <a:p>
            <a:r>
              <a:rPr lang="en-US" sz="4800"/>
              <a:t>kata \wb niben</a:t>
            </a:r>
          </a:p>
        </p:txBody>
      </p:sp>
    </p:spTree>
    <p:extLst>
      <p:ext uri="{BB962C8B-B14F-4D97-AF65-F5344CB8AC3E}">
        <p14:creationId xmlns:p14="http://schemas.microsoft.com/office/powerpoint/2010/main" val="2206012126"/>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ومن اجل كل حال في كل حال</a:t>
            </a:r>
          </a:p>
        </p:txBody>
      </p:sp>
      <p:sp>
        <p:nvSpPr>
          <p:cNvPr id="15" name="Text Placeholder 14"/>
          <p:cNvSpPr>
            <a:spLocks noGrp="1"/>
          </p:cNvSpPr>
          <p:nvPr>
            <p:ph type="body" idx="1"/>
          </p:nvPr>
        </p:nvSpPr>
        <p:spPr/>
        <p:txBody>
          <a:bodyPr/>
          <a:lstStyle/>
          <a:p>
            <a:r>
              <a:rPr lang="ar-EG" sz="4400"/>
              <a:t>نيم إثفي هوب نيفين نيم خين هوب نيفين</a:t>
            </a:r>
          </a:p>
        </p:txBody>
      </p:sp>
      <p:sp>
        <p:nvSpPr>
          <p:cNvPr id="16" name="Text Placeholder 15"/>
          <p:cNvSpPr>
            <a:spLocks noGrp="1"/>
          </p:cNvSpPr>
          <p:nvPr>
            <p:ph type="body" sz="quarter" idx="3"/>
          </p:nvPr>
        </p:nvSpPr>
        <p:spPr/>
        <p:txBody>
          <a:bodyPr/>
          <a:lstStyle/>
          <a:p>
            <a:r>
              <a:rPr lang="en-US" sz="4400"/>
              <a:t>nem eqbe \wb niben nem 'en \wb niben</a:t>
            </a:r>
          </a:p>
        </p:txBody>
      </p:sp>
    </p:spTree>
    <p:extLst>
      <p:ext uri="{BB962C8B-B14F-4D97-AF65-F5344CB8AC3E}">
        <p14:creationId xmlns:p14="http://schemas.microsoft.com/office/powerpoint/2010/main" val="247258627"/>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rtl="0"/>
            <a:r>
              <a:rPr lang="ar-EG" sz="4800"/>
              <a:t>أسجدوا لله بخوف ورعدة</a:t>
            </a:r>
          </a:p>
        </p:txBody>
      </p:sp>
      <p:sp>
        <p:nvSpPr>
          <p:cNvPr id="15" name="Text Placeholder 14"/>
          <p:cNvSpPr>
            <a:spLocks noGrp="1"/>
          </p:cNvSpPr>
          <p:nvPr>
            <p:ph type="body" idx="1"/>
          </p:nvPr>
        </p:nvSpPr>
        <p:spPr/>
        <p:txBody>
          <a:bodyPr/>
          <a:lstStyle/>
          <a:p>
            <a:r>
              <a:rPr lang="ar-EG" sz="4400"/>
              <a:t>أوأوشت إم إفنوتي خين أوهوتي نيم أو إستيرتير</a:t>
            </a:r>
          </a:p>
        </p:txBody>
      </p:sp>
      <p:sp>
        <p:nvSpPr>
          <p:cNvPr id="16" name="Text Placeholder 15"/>
          <p:cNvSpPr>
            <a:spLocks noGrp="1"/>
          </p:cNvSpPr>
          <p:nvPr>
            <p:ph type="body" sz="quarter" idx="3"/>
          </p:nvPr>
        </p:nvSpPr>
        <p:spPr/>
        <p:txBody>
          <a:bodyPr/>
          <a:lstStyle/>
          <a:p>
            <a:r>
              <a:rPr lang="pt-BR" sz="4400"/>
              <a:t>Ouw]t `mV; 'en ou\o; nem ou`cqerter</a:t>
            </a:r>
          </a:p>
        </p:txBody>
      </p:sp>
    </p:spTree>
    <p:extLst>
      <p:ext uri="{BB962C8B-B14F-4D97-AF65-F5344CB8AC3E}">
        <p14:creationId xmlns:p14="http://schemas.microsoft.com/office/powerpoint/2010/main" val="3772499064"/>
      </p:ext>
    </p:extLst>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62475"/>
            <a:ext cx="9144000" cy="782371"/>
          </a:xfrm>
        </p:spPr>
        <p:txBody>
          <a:bodyPr/>
          <a:lstStyle/>
          <a:p>
            <a:r>
              <a:rPr lang="ar-EG"/>
              <a:t>نسبحك نباركك نخدمك يارب ونسجد لك</a:t>
            </a:r>
          </a:p>
        </p:txBody>
      </p:sp>
      <p:sp>
        <p:nvSpPr>
          <p:cNvPr id="15" name="Text Placeholder 14"/>
          <p:cNvSpPr>
            <a:spLocks noGrp="1"/>
          </p:cNvSpPr>
          <p:nvPr>
            <p:ph type="body" idx="1"/>
          </p:nvPr>
        </p:nvSpPr>
        <p:spPr>
          <a:xfrm>
            <a:off x="0" y="6112389"/>
            <a:ext cx="9143999" cy="808893"/>
          </a:xfrm>
        </p:spPr>
        <p:txBody>
          <a:bodyPr/>
          <a:lstStyle/>
          <a:p>
            <a:r>
              <a:rPr lang="ar-EG"/>
              <a:t>تينهوس إيروك تين إزمو إيروك تين شمشي إمموك أوأوشت إمموك.</a:t>
            </a:r>
          </a:p>
        </p:txBody>
      </p:sp>
      <p:sp>
        <p:nvSpPr>
          <p:cNvPr id="16" name="Text Placeholder 15"/>
          <p:cNvSpPr>
            <a:spLocks noGrp="1"/>
          </p:cNvSpPr>
          <p:nvPr>
            <p:ph type="body" sz="quarter" idx="3"/>
          </p:nvPr>
        </p:nvSpPr>
        <p:spPr/>
        <p:txBody>
          <a:bodyPr/>
          <a:lstStyle/>
          <a:p>
            <a:r>
              <a:rPr lang="en-US" dirty="0"/>
              <a:t>Ten\</a:t>
            </a:r>
            <a:r>
              <a:rPr lang="en-US" dirty="0" err="1"/>
              <a:t>wc</a:t>
            </a:r>
            <a:r>
              <a:rPr lang="en-US" dirty="0"/>
              <a:t> `</a:t>
            </a:r>
            <a:r>
              <a:rPr lang="en-US" dirty="0" err="1"/>
              <a:t>erok</a:t>
            </a:r>
            <a:r>
              <a:rPr lang="en-US" dirty="0"/>
              <a:t> </a:t>
            </a:r>
            <a:r>
              <a:rPr lang="en-US" dirty="0" err="1"/>
              <a:t>ten`cmou</a:t>
            </a:r>
            <a:r>
              <a:rPr lang="en-US" dirty="0"/>
              <a:t> `</a:t>
            </a:r>
            <a:r>
              <a:rPr lang="en-US" dirty="0" err="1"/>
              <a:t>erok</a:t>
            </a:r>
            <a:r>
              <a:rPr lang="ar-EG" dirty="0"/>
              <a:t> </a:t>
            </a:r>
            <a:r>
              <a:rPr lang="en-US" dirty="0"/>
              <a:t>ten]</a:t>
            </a:r>
            <a:r>
              <a:rPr lang="en-US" dirty="0" err="1"/>
              <a:t>em</a:t>
            </a:r>
            <a:r>
              <a:rPr lang="en-US" dirty="0"/>
              <a:t>]</a:t>
            </a:r>
            <a:r>
              <a:rPr lang="en-US" dirty="0" err="1"/>
              <a:t>i</a:t>
            </a:r>
            <a:r>
              <a:rPr lang="en-US" dirty="0"/>
              <a:t> `</a:t>
            </a:r>
            <a:r>
              <a:rPr lang="en-US" dirty="0" err="1"/>
              <a:t>mmok</a:t>
            </a:r>
            <a:r>
              <a:rPr lang="en-US" dirty="0"/>
              <a:t> </a:t>
            </a:r>
            <a:r>
              <a:rPr lang="en-US" dirty="0" err="1"/>
              <a:t>tenouw</a:t>
            </a:r>
            <a:r>
              <a:rPr lang="en-US" dirty="0"/>
              <a:t>]t</a:t>
            </a:r>
            <a:r>
              <a:rPr lang="ar-EG" dirty="0"/>
              <a:t> </a:t>
            </a:r>
            <a:r>
              <a:rPr lang="en-US" dirty="0"/>
              <a:t>`</a:t>
            </a:r>
            <a:r>
              <a:rPr lang="en-US" dirty="0" err="1"/>
              <a:t>mmok</a:t>
            </a:r>
            <a:endParaRPr lang="en-US" dirty="0"/>
          </a:p>
        </p:txBody>
      </p:sp>
    </p:spTree>
    <p:extLst>
      <p:ext uri="{BB962C8B-B14F-4D97-AF65-F5344CB8AC3E}">
        <p14:creationId xmlns:p14="http://schemas.microsoft.com/office/powerpoint/2010/main" val="2389568772"/>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ننصت آمين </a:t>
            </a:r>
          </a:p>
        </p:txBody>
      </p:sp>
      <p:sp>
        <p:nvSpPr>
          <p:cNvPr id="15" name="Text Placeholder 14"/>
          <p:cNvSpPr>
            <a:spLocks noGrp="1"/>
          </p:cNvSpPr>
          <p:nvPr>
            <p:ph type="body" idx="1"/>
          </p:nvPr>
        </p:nvSpPr>
        <p:spPr/>
        <p:txBody>
          <a:bodyPr/>
          <a:lstStyle/>
          <a:p>
            <a:r>
              <a:rPr lang="ar-EG" sz="4800"/>
              <a:t>إبروس خومين آمين </a:t>
            </a:r>
          </a:p>
        </p:txBody>
      </p:sp>
      <p:sp>
        <p:nvSpPr>
          <p:cNvPr id="16" name="Text Placeholder 15"/>
          <p:cNvSpPr>
            <a:spLocks noGrp="1"/>
          </p:cNvSpPr>
          <p:nvPr>
            <p:ph type="body" sz="quarter" idx="3"/>
          </p:nvPr>
        </p:nvSpPr>
        <p:spPr/>
        <p:txBody>
          <a:bodyPr/>
          <a:lstStyle/>
          <a:p>
            <a:r>
              <a:rPr lang="en-US" sz="4800"/>
              <a:t>Procxwmen&gt; `amhn</a:t>
            </a:r>
          </a:p>
        </p:txBody>
      </p:sp>
    </p:spTree>
    <p:extLst>
      <p:ext uri="{BB962C8B-B14F-4D97-AF65-F5344CB8AC3E}">
        <p14:creationId xmlns:p14="http://schemas.microsoft.com/office/powerpoint/2010/main" val="2746625923"/>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وهذا الخبز يجعله جسداً مقدساً له</a:t>
            </a:r>
          </a:p>
        </p:txBody>
      </p:sp>
      <p:sp>
        <p:nvSpPr>
          <p:cNvPr id="15" name="Text Placeholder 14"/>
          <p:cNvSpPr>
            <a:spLocks noGrp="1"/>
          </p:cNvSpPr>
          <p:nvPr>
            <p:ph type="body" idx="1"/>
          </p:nvPr>
        </p:nvSpPr>
        <p:spPr/>
        <p:txBody>
          <a:bodyPr/>
          <a:lstStyle/>
          <a:p>
            <a:r>
              <a:rPr lang="ar-EG" sz="4000"/>
              <a:t>اووه بأى أويك مين إنتيف آيف إنسوما إفؤواب إنتاف</a:t>
            </a:r>
          </a:p>
        </p:txBody>
      </p:sp>
      <p:sp>
        <p:nvSpPr>
          <p:cNvPr id="16" name="Text Placeholder 15"/>
          <p:cNvSpPr>
            <a:spLocks noGrp="1"/>
          </p:cNvSpPr>
          <p:nvPr>
            <p:ph type="body" sz="quarter" idx="3"/>
          </p:nvPr>
        </p:nvSpPr>
        <p:spPr/>
        <p:txBody>
          <a:bodyPr/>
          <a:lstStyle/>
          <a:p>
            <a:r>
              <a:rPr lang="en-US" sz="4000" dirty="0" err="1"/>
              <a:t>Ouo</a:t>
            </a:r>
            <a:r>
              <a:rPr lang="en-US" sz="4000" dirty="0"/>
              <a:t> </a:t>
            </a:r>
            <a:r>
              <a:rPr lang="en-US" sz="4000" dirty="0" err="1"/>
              <a:t>paiwik</a:t>
            </a:r>
            <a:r>
              <a:rPr lang="en-US" sz="4000" dirty="0"/>
              <a:t> men `</a:t>
            </a:r>
            <a:r>
              <a:rPr lang="en-US" sz="4000" dirty="0" err="1"/>
              <a:t>ntefaif</a:t>
            </a:r>
            <a:r>
              <a:rPr lang="ar-EG" sz="4000" dirty="0"/>
              <a:t> </a:t>
            </a:r>
            <a:r>
              <a:rPr lang="en-US" sz="4000" dirty="0"/>
              <a:t> `</a:t>
            </a:r>
            <a:r>
              <a:rPr lang="en-US" sz="4000" dirty="0" err="1"/>
              <a:t>ncwma</a:t>
            </a:r>
            <a:r>
              <a:rPr lang="ar-EG" sz="4000" dirty="0"/>
              <a:t> </a:t>
            </a:r>
            <a:r>
              <a:rPr lang="en-US" sz="4000" dirty="0" err="1"/>
              <a:t>efouab</a:t>
            </a:r>
            <a:r>
              <a:rPr lang="en-US" sz="4000" dirty="0"/>
              <a:t> `</a:t>
            </a:r>
            <a:r>
              <a:rPr lang="en-US" sz="4000" dirty="0" err="1"/>
              <a:t>ntaf</a:t>
            </a:r>
            <a:endParaRPr lang="en-US" sz="4000" dirty="0"/>
          </a:p>
        </p:txBody>
      </p:sp>
    </p:spTree>
    <p:extLst>
      <p:ext uri="{BB962C8B-B14F-4D97-AF65-F5344CB8AC3E}">
        <p14:creationId xmlns:p14="http://schemas.microsoft.com/office/powerpoint/2010/main" val="2876531053"/>
      </p:ext>
    </p:extLst>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نؤمن</a:t>
            </a:r>
          </a:p>
        </p:txBody>
      </p:sp>
      <p:sp>
        <p:nvSpPr>
          <p:cNvPr id="15" name="Text Placeholder 14"/>
          <p:cNvSpPr>
            <a:spLocks noGrp="1"/>
          </p:cNvSpPr>
          <p:nvPr>
            <p:ph type="body" idx="1"/>
          </p:nvPr>
        </p:nvSpPr>
        <p:spPr/>
        <p:txBody>
          <a:bodyPr/>
          <a:lstStyle/>
          <a:p>
            <a:r>
              <a:rPr lang="ar-EG" sz="4800"/>
              <a:t>تي ناهتي آمين </a:t>
            </a:r>
          </a:p>
        </p:txBody>
      </p:sp>
      <p:sp>
        <p:nvSpPr>
          <p:cNvPr id="16" name="Text Placeholder 15"/>
          <p:cNvSpPr>
            <a:spLocks noGrp="1"/>
          </p:cNvSpPr>
          <p:nvPr>
            <p:ph type="body" sz="quarter" idx="3"/>
          </p:nvPr>
        </p:nvSpPr>
        <p:spPr/>
        <p:txBody>
          <a:bodyPr/>
          <a:lstStyle/>
          <a:p>
            <a:r>
              <a:rPr lang="en-US" sz="4800" dirty="0"/>
              <a:t>:</a:t>
            </a:r>
            <a:r>
              <a:rPr lang="en-US" sz="4800" dirty="0" err="1"/>
              <a:t>na</a:t>
            </a:r>
            <a:r>
              <a:rPr lang="en-US" sz="4800" dirty="0"/>
              <a:t>\; </a:t>
            </a:r>
            <a:r>
              <a:rPr lang="ar-EG" sz="4800" dirty="0"/>
              <a:t> </a:t>
            </a:r>
            <a:r>
              <a:rPr lang="en-US" sz="4800" dirty="0"/>
              <a:t>~</a:t>
            </a:r>
            <a:r>
              <a:rPr lang="en-US" sz="4800" dirty="0" err="1"/>
              <a:t>Amhn</a:t>
            </a:r>
            <a:endParaRPr lang="en-US" sz="4800" dirty="0"/>
          </a:p>
        </p:txBody>
      </p:sp>
    </p:spTree>
    <p:extLst>
      <p:ext uri="{BB962C8B-B14F-4D97-AF65-F5344CB8AC3E}">
        <p14:creationId xmlns:p14="http://schemas.microsoft.com/office/powerpoint/2010/main" val="1663832158"/>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وهذه الكأس أيضاً دماً  كريماً</a:t>
            </a:r>
          </a:p>
        </p:txBody>
      </p:sp>
      <p:sp>
        <p:nvSpPr>
          <p:cNvPr id="15" name="Text Placeholder 14"/>
          <p:cNvSpPr>
            <a:spLocks noGrp="1"/>
          </p:cNvSpPr>
          <p:nvPr>
            <p:ph type="body" idx="1"/>
          </p:nvPr>
        </p:nvSpPr>
        <p:spPr/>
        <p:txBody>
          <a:bodyPr/>
          <a:lstStyle/>
          <a:p>
            <a:r>
              <a:rPr lang="ar-EG" sz="4400"/>
              <a:t>أووه باى أفوت ذى أون إن إسنوف إتطايوت </a:t>
            </a:r>
          </a:p>
        </p:txBody>
      </p:sp>
      <p:sp>
        <p:nvSpPr>
          <p:cNvPr id="16" name="Text Placeholder 15"/>
          <p:cNvSpPr>
            <a:spLocks noGrp="1"/>
          </p:cNvSpPr>
          <p:nvPr>
            <p:ph type="body" sz="quarter" idx="3"/>
          </p:nvPr>
        </p:nvSpPr>
        <p:spPr/>
        <p:txBody>
          <a:bodyPr/>
          <a:lstStyle/>
          <a:p>
            <a:r>
              <a:rPr lang="en-US" sz="4400" dirty="0" err="1"/>
              <a:t>Ouo</a:t>
            </a:r>
            <a:r>
              <a:rPr lang="en-US" sz="4400" dirty="0"/>
              <a:t>\ </a:t>
            </a:r>
            <a:r>
              <a:rPr lang="en-US" sz="4400" dirty="0" err="1"/>
              <a:t>pai`avot</a:t>
            </a:r>
            <a:r>
              <a:rPr lang="en-US" sz="4400" dirty="0"/>
              <a:t> de on `</a:t>
            </a:r>
            <a:r>
              <a:rPr lang="en-US" sz="4400" dirty="0" err="1"/>
              <a:t>n`cnof</a:t>
            </a:r>
            <a:r>
              <a:rPr lang="ar-EG" sz="4400" dirty="0"/>
              <a:t> </a:t>
            </a:r>
            <a:r>
              <a:rPr lang="en-US" sz="4400" dirty="0" err="1"/>
              <a:t>ettaihout</a:t>
            </a:r>
            <a:endParaRPr lang="en-US" sz="4400" dirty="0"/>
          </a:p>
        </p:txBody>
      </p:sp>
    </p:spTree>
    <p:extLst>
      <p:ext uri="{BB962C8B-B14F-4D97-AF65-F5344CB8AC3E}">
        <p14:creationId xmlns:p14="http://schemas.microsoft.com/office/powerpoint/2010/main" val="2702878310"/>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للعهد الجديد الذي له</a:t>
            </a:r>
          </a:p>
        </p:txBody>
      </p:sp>
      <p:sp>
        <p:nvSpPr>
          <p:cNvPr id="15" name="Text Placeholder 14"/>
          <p:cNvSpPr>
            <a:spLocks noGrp="1"/>
          </p:cNvSpPr>
          <p:nvPr>
            <p:ph type="body" idx="1"/>
          </p:nvPr>
        </p:nvSpPr>
        <p:spPr/>
        <p:txBody>
          <a:bodyPr/>
          <a:lstStyle/>
          <a:p>
            <a:r>
              <a:rPr lang="ar-EG" sz="4800"/>
              <a:t>إنتي تي ذياثيكي إمفيري إنتاف</a:t>
            </a:r>
          </a:p>
        </p:txBody>
      </p:sp>
      <p:sp>
        <p:nvSpPr>
          <p:cNvPr id="16" name="Text Placeholder 15"/>
          <p:cNvSpPr>
            <a:spLocks noGrp="1"/>
          </p:cNvSpPr>
          <p:nvPr>
            <p:ph type="body" sz="quarter" idx="3"/>
          </p:nvPr>
        </p:nvSpPr>
        <p:spPr/>
        <p:txBody>
          <a:bodyPr/>
          <a:lstStyle/>
          <a:p>
            <a:r>
              <a:rPr lang="en-US" sz="4800" dirty="0"/>
              <a:t>`</a:t>
            </a:r>
            <a:r>
              <a:rPr lang="en-US" sz="4800" dirty="0" err="1"/>
              <a:t>nte</a:t>
            </a:r>
            <a:r>
              <a:rPr lang="ar-EG" sz="4800" dirty="0"/>
              <a:t> </a:t>
            </a:r>
            <a:r>
              <a:rPr lang="en-US" sz="4800" dirty="0"/>
              <a:t>;</a:t>
            </a:r>
            <a:r>
              <a:rPr lang="en-US" sz="4800" dirty="0" err="1"/>
              <a:t>di`aqhkh</a:t>
            </a:r>
            <a:r>
              <a:rPr lang="en-US" sz="4800" dirty="0"/>
              <a:t> </a:t>
            </a:r>
            <a:r>
              <a:rPr lang="ar-EG" sz="4800" dirty="0"/>
              <a:t> </a:t>
            </a:r>
            <a:r>
              <a:rPr lang="en-US" sz="4800" dirty="0"/>
              <a:t>`</a:t>
            </a:r>
            <a:r>
              <a:rPr lang="en-US" sz="4800" dirty="0" err="1"/>
              <a:t>mberi</a:t>
            </a:r>
            <a:r>
              <a:rPr lang="en-US" sz="4800" dirty="0"/>
              <a:t> `</a:t>
            </a:r>
            <a:r>
              <a:rPr lang="en-US" sz="4800" dirty="0" err="1"/>
              <a:t>ntaf</a:t>
            </a:r>
            <a:endParaRPr lang="en-US" sz="4800" dirty="0"/>
          </a:p>
        </p:txBody>
      </p:sp>
    </p:spTree>
    <p:extLst>
      <p:ext uri="{BB962C8B-B14F-4D97-AF65-F5344CB8AC3E}">
        <p14:creationId xmlns:p14="http://schemas.microsoft.com/office/powerpoint/2010/main" val="3794264543"/>
      </p:ext>
    </p:extLst>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وأيضاً نؤمن</a:t>
            </a:r>
          </a:p>
        </p:txBody>
      </p:sp>
      <p:sp>
        <p:nvSpPr>
          <p:cNvPr id="15" name="Text Placeholder 14"/>
          <p:cNvSpPr>
            <a:spLocks noGrp="1"/>
          </p:cNvSpPr>
          <p:nvPr>
            <p:ph type="body" idx="1"/>
          </p:nvPr>
        </p:nvSpPr>
        <p:spPr/>
        <p:txBody>
          <a:bodyPr/>
          <a:lstStyle/>
          <a:p>
            <a:r>
              <a:rPr lang="ar-EG" sz="4800"/>
              <a:t>كي بالين تي ناهتي آمين</a:t>
            </a:r>
          </a:p>
        </p:txBody>
      </p:sp>
      <p:sp>
        <p:nvSpPr>
          <p:cNvPr id="16" name="Text Placeholder 15"/>
          <p:cNvSpPr>
            <a:spLocks noGrp="1"/>
          </p:cNvSpPr>
          <p:nvPr>
            <p:ph type="body" sz="quarter" idx="3"/>
          </p:nvPr>
        </p:nvSpPr>
        <p:spPr/>
        <p:txBody>
          <a:bodyPr/>
          <a:lstStyle/>
          <a:p>
            <a:r>
              <a:rPr lang="en-US" sz="4800" dirty="0" err="1"/>
              <a:t>Ke</a:t>
            </a:r>
            <a:r>
              <a:rPr lang="en-US" sz="4800" dirty="0"/>
              <a:t> </a:t>
            </a:r>
            <a:r>
              <a:rPr lang="en-US" sz="4800" dirty="0" err="1"/>
              <a:t>palin</a:t>
            </a:r>
            <a:r>
              <a:rPr lang="en-US" sz="4800" dirty="0"/>
              <a:t> ;</a:t>
            </a:r>
            <a:r>
              <a:rPr lang="en-US" sz="4800" dirty="0" err="1"/>
              <a:t>na</a:t>
            </a:r>
            <a:r>
              <a:rPr lang="en-US" sz="4800" dirty="0"/>
              <a:t>\; ~</a:t>
            </a:r>
            <a:r>
              <a:rPr lang="en-US" sz="4800" dirty="0" err="1"/>
              <a:t>Amhn</a:t>
            </a:r>
            <a:endParaRPr lang="en-US" sz="4800" dirty="0"/>
          </a:p>
        </p:txBody>
      </p:sp>
    </p:spTree>
    <p:extLst>
      <p:ext uri="{BB962C8B-B14F-4D97-AF65-F5344CB8AC3E}">
        <p14:creationId xmlns:p14="http://schemas.microsoft.com/office/powerpoint/2010/main" val="11317763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طو أوو نيـم ني كالام فـو أوو تيرو : هـوس إيـروف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أيتها الجبال وجميع الآكام : سبحيه وزيديه علواً إلى الأبد.</a:t>
            </a:r>
          </a:p>
        </p:txBody>
      </p:sp>
      <p:sp>
        <p:nvSpPr>
          <p:cNvPr id="4" name="Text Placeholder 3"/>
          <p:cNvSpPr>
            <a:spLocks noGrp="1"/>
          </p:cNvSpPr>
          <p:nvPr>
            <p:ph type="body" sz="quarter" idx="12"/>
          </p:nvPr>
        </p:nvSpPr>
        <p:spPr>
          <a:xfrm>
            <a:off x="0" y="4402659"/>
            <a:ext cx="9144000" cy="1387974"/>
          </a:xfrm>
        </p:spPr>
        <p:txBody>
          <a:bodyPr/>
          <a:lstStyle/>
          <a:p>
            <a:r>
              <a:rPr lang="en-US" sz="3600" dirty="0"/>
              <a:t>~</a:t>
            </a:r>
            <a:r>
              <a:rPr lang="en-US" sz="3600" dirty="0" err="1"/>
              <a:t>Cmov</a:t>
            </a:r>
            <a:r>
              <a:rPr lang="en-US" sz="3600" dirty="0"/>
              <a:t> `</a:t>
            </a:r>
            <a:r>
              <a:rPr lang="en-US" sz="3600" dirty="0" err="1"/>
              <a:t>ePu</a:t>
            </a:r>
            <a:r>
              <a:rPr lang="en-US" sz="3600" dirty="0"/>
              <a:t> </a:t>
            </a:r>
            <a:r>
              <a:rPr lang="en-US" sz="3600" dirty="0" err="1"/>
              <a:t>nitwov</a:t>
            </a:r>
            <a:r>
              <a:rPr lang="en-US" sz="3600" dirty="0"/>
              <a:t> </a:t>
            </a:r>
            <a:r>
              <a:rPr lang="en-US" sz="3600" dirty="0" err="1"/>
              <a:t>nem</a:t>
            </a:r>
            <a:r>
              <a:rPr lang="en-US" sz="3600" dirty="0"/>
              <a:t> </a:t>
            </a:r>
            <a:r>
              <a:rPr lang="en-US" sz="3600" dirty="0" err="1"/>
              <a:t>nikalamfwov</a:t>
            </a:r>
            <a:r>
              <a:rPr lang="en-US" sz="3600" dirty="0"/>
              <a:t> t3rov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789947513"/>
      </p:ext>
    </p:extLst>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يعطي لغفران الخطايا</a:t>
            </a:r>
          </a:p>
        </p:txBody>
      </p:sp>
      <p:sp>
        <p:nvSpPr>
          <p:cNvPr id="15" name="Text Placeholder 14"/>
          <p:cNvSpPr>
            <a:spLocks noGrp="1"/>
          </p:cNvSpPr>
          <p:nvPr>
            <p:ph type="body" idx="1"/>
          </p:nvPr>
        </p:nvSpPr>
        <p:spPr/>
        <p:txBody>
          <a:bodyPr/>
          <a:lstStyle/>
          <a:p>
            <a:r>
              <a:rPr lang="ar-EG" sz="4800"/>
              <a:t>إفتي إمموف إإبكو إيفول إنتي ني نوفي</a:t>
            </a:r>
          </a:p>
        </p:txBody>
      </p:sp>
      <p:sp>
        <p:nvSpPr>
          <p:cNvPr id="16" name="Text Placeholder 15"/>
          <p:cNvSpPr>
            <a:spLocks noGrp="1"/>
          </p:cNvSpPr>
          <p:nvPr>
            <p:ph type="body" sz="quarter" idx="3"/>
          </p:nvPr>
        </p:nvSpPr>
        <p:spPr/>
        <p:txBody>
          <a:bodyPr/>
          <a:lstStyle/>
          <a:p>
            <a:r>
              <a:rPr lang="pt-BR" sz="4800" dirty="0"/>
              <a:t>Eu; `mmof</a:t>
            </a:r>
            <a:r>
              <a:rPr lang="ar-EG" sz="4800" dirty="0"/>
              <a:t> </a:t>
            </a:r>
            <a:r>
              <a:rPr lang="pt-BR" sz="4800" dirty="0"/>
              <a:t>`e`pxw `ebol</a:t>
            </a:r>
            <a:r>
              <a:rPr lang="ar-EG" sz="4800" dirty="0"/>
              <a:t> </a:t>
            </a:r>
            <a:r>
              <a:rPr lang="pt-BR" sz="4800" dirty="0"/>
              <a:t>`nte ninobi</a:t>
            </a:r>
          </a:p>
        </p:txBody>
      </p:sp>
    </p:spTree>
    <p:extLst>
      <p:ext uri="{BB962C8B-B14F-4D97-AF65-F5344CB8AC3E}">
        <p14:creationId xmlns:p14="http://schemas.microsoft.com/office/powerpoint/2010/main" val="1233697617"/>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وحياة أبدية لمن يتناول منه</a:t>
            </a:r>
          </a:p>
        </p:txBody>
      </p:sp>
      <p:sp>
        <p:nvSpPr>
          <p:cNvPr id="15" name="Text Placeholder 14"/>
          <p:cNvSpPr>
            <a:spLocks noGrp="1"/>
          </p:cNvSpPr>
          <p:nvPr>
            <p:ph type="body" idx="1"/>
          </p:nvPr>
        </p:nvSpPr>
        <p:spPr/>
        <p:txBody>
          <a:bodyPr/>
          <a:lstStyle/>
          <a:p>
            <a:r>
              <a:rPr lang="ar-EG" sz="4400"/>
              <a:t>نيم أوأونخ إن إنيه إن نيئثناتشي إيفول إنخيتف</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ouwn</a:t>
            </a:r>
            <a:r>
              <a:rPr lang="en-US" sz="4400" dirty="0"/>
              <a:t>' `</a:t>
            </a:r>
            <a:r>
              <a:rPr lang="en-US" sz="4400" dirty="0" err="1"/>
              <a:t>n`ene</a:t>
            </a:r>
            <a:r>
              <a:rPr lang="en-US" sz="4400" dirty="0"/>
              <a:t>\</a:t>
            </a:r>
            <a:r>
              <a:rPr lang="ar-EG" sz="4400" dirty="0"/>
              <a:t> </a:t>
            </a:r>
            <a:r>
              <a:rPr lang="en-US" sz="4400" dirty="0"/>
              <a:t>`</a:t>
            </a:r>
            <a:r>
              <a:rPr lang="en-US" sz="4400" dirty="0" err="1"/>
              <a:t>nnheqnasi</a:t>
            </a:r>
            <a:r>
              <a:rPr lang="ar-EG" sz="4400" dirty="0"/>
              <a:t> </a:t>
            </a:r>
            <a:r>
              <a:rPr lang="en-US" sz="4400" dirty="0"/>
              <a:t> `</a:t>
            </a:r>
            <a:r>
              <a:rPr lang="en-US" sz="4400" dirty="0" err="1"/>
              <a:t>ebol</a:t>
            </a:r>
            <a:r>
              <a:rPr lang="en-US" sz="4400" dirty="0"/>
              <a:t> `</a:t>
            </a:r>
            <a:r>
              <a:rPr lang="en-US" sz="4400" dirty="0" err="1"/>
              <a:t>n'htf</a:t>
            </a:r>
            <a:endParaRPr lang="en-US" sz="4400" dirty="0"/>
          </a:p>
        </p:txBody>
      </p:sp>
    </p:spTree>
    <p:extLst>
      <p:ext uri="{BB962C8B-B14F-4D97-AF65-F5344CB8AC3E}">
        <p14:creationId xmlns:p14="http://schemas.microsoft.com/office/powerpoint/2010/main" val="2424911342"/>
      </p:ext>
    </p:extLst>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يا ربُ ارحم يا ربُ ارحم يا ربُ ارحم</a:t>
            </a:r>
          </a:p>
        </p:txBody>
      </p:sp>
      <p:sp>
        <p:nvSpPr>
          <p:cNvPr id="15" name="Text Placeholder 14"/>
          <p:cNvSpPr>
            <a:spLocks noGrp="1"/>
          </p:cNvSpPr>
          <p:nvPr>
            <p:ph type="body" idx="1"/>
          </p:nvPr>
        </p:nvSpPr>
        <p:spPr/>
        <p:txBody>
          <a:bodyPr/>
          <a:lstStyle/>
          <a:p>
            <a:r>
              <a:rPr lang="ar-EG" sz="4000" dirty="0"/>
              <a:t>كيريي إليسون كيريي إليسون كيريي إليسون</a:t>
            </a:r>
          </a:p>
        </p:txBody>
      </p:sp>
      <p:sp>
        <p:nvSpPr>
          <p:cNvPr id="16" name="Text Placeholder 15"/>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17" name="Rectangle 16">
            <a:hlinkClick r:id="rId2" action="ppaction://hlinksldjump"/>
          </p:cNvPr>
          <p:cNvSpPr/>
          <p:nvPr/>
        </p:nvSpPr>
        <p:spPr>
          <a:xfrm>
            <a:off x="5491593" y="3946070"/>
            <a:ext cx="370325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52730889"/>
      </p:ext>
    </p:extLst>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a:bodyPr>
          <a:lstStyle/>
          <a:p>
            <a:r>
              <a:rPr lang="ar-EG" dirty="0"/>
              <a:t>نعم نسألك أيها المسيح إلهنا ثبت أساس الكنيسة</a:t>
            </a:r>
            <a:endParaRPr lang="en-US" dirty="0"/>
          </a:p>
        </p:txBody>
      </p:sp>
    </p:spTree>
    <p:extLst>
      <p:ext uri="{BB962C8B-B14F-4D97-AF65-F5344CB8AC3E}">
        <p14:creationId xmlns:p14="http://schemas.microsoft.com/office/powerpoint/2010/main" val="534252918"/>
      </p:ext>
    </p:extLst>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535383571"/>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وحدانية القلب التي للمحبة فلتتأصل فينا</a:t>
            </a:r>
            <a:endParaRPr lang="ar-EG" dirty="0"/>
          </a:p>
        </p:txBody>
      </p:sp>
    </p:spTree>
    <p:extLst>
      <p:ext uri="{BB962C8B-B14F-4D97-AF65-F5344CB8AC3E}">
        <p14:creationId xmlns:p14="http://schemas.microsoft.com/office/powerpoint/2010/main" val="129834316"/>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3669547"/>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لينمو بر الإيمان، سهل لنا طريق التقوي</a:t>
            </a:r>
          </a:p>
        </p:txBody>
      </p:sp>
    </p:spTree>
    <p:extLst>
      <p:ext uri="{BB962C8B-B14F-4D97-AF65-F5344CB8AC3E}">
        <p14:creationId xmlns:p14="http://schemas.microsoft.com/office/powerpoint/2010/main" val="1563362530"/>
      </p:ext>
    </p:extLst>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585412644"/>
      </p:ext>
    </p:extLst>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الرعاة أضبطهم والذين يرعونهم ثبتهم</a:t>
            </a:r>
          </a:p>
        </p:txBody>
      </p:sp>
    </p:spTree>
    <p:extLst>
      <p:ext uri="{BB962C8B-B14F-4D97-AF65-F5344CB8AC3E}">
        <p14:creationId xmlns:p14="http://schemas.microsoft.com/office/powerpoint/2010/main" val="11045421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500" y="5610111"/>
            <a:ext cx="9334500" cy="1291431"/>
          </a:xfrm>
        </p:spPr>
        <p:txBody>
          <a:bodyPr/>
          <a:lstStyle/>
          <a:p>
            <a:r>
              <a:rPr lang="ar-EG" dirty="0"/>
              <a:t>إسمو إبشويس ني تيـرو إتريت هيجيـن إب هـو إم إبكاهي : هوس إيروف آري هوو أو تشاسف شـا ني إينيه.</a:t>
            </a:r>
          </a:p>
        </p:txBody>
      </p:sp>
      <p:sp>
        <p:nvSpPr>
          <p:cNvPr id="6" name="Text Placeholder 5"/>
          <p:cNvSpPr>
            <a:spLocks noGrp="1"/>
          </p:cNvSpPr>
          <p:nvPr>
            <p:ph type="body" sz="quarter" idx="11"/>
          </p:nvPr>
        </p:nvSpPr>
        <p:spPr/>
        <p:txBody>
          <a:bodyPr/>
          <a:lstStyle/>
          <a:p>
            <a:r>
              <a:rPr lang="ar-EG" dirty="0"/>
              <a:t>بارك الرب يا جميع ما ينبت على وجه الأرض : سبحه وزده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nit3rov etr3t </a:t>
            </a:r>
            <a:r>
              <a:rPr lang="en-US" sz="3600" dirty="0" err="1"/>
              <a:t>higen</a:t>
            </a:r>
            <a:r>
              <a:rPr lang="en-US" sz="3600" dirty="0"/>
              <a:t>  `pho `</a:t>
            </a:r>
            <a:r>
              <a:rPr lang="en-US" sz="3600" dirty="0" err="1"/>
              <a:t>m`pkahi</a:t>
            </a:r>
            <a:r>
              <a:rPr lang="en-US" sz="3600" dirty="0"/>
              <a:t>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2324820701"/>
      </p:ext>
    </p:extLst>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782861518"/>
      </p:ext>
    </p:extLst>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أعط بهاءاً للإكليروس، نسكاً للرهبان والراهبات</a:t>
            </a:r>
          </a:p>
        </p:txBody>
      </p:sp>
    </p:spTree>
    <p:extLst>
      <p:ext uri="{BB962C8B-B14F-4D97-AF65-F5344CB8AC3E}">
        <p14:creationId xmlns:p14="http://schemas.microsoft.com/office/powerpoint/2010/main" val="3109684459"/>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594650561"/>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طهارة للذين في البتولية، حياة صالحة للمتزوجين</a:t>
            </a:r>
          </a:p>
        </p:txBody>
      </p:sp>
    </p:spTree>
    <p:extLst>
      <p:ext uri="{BB962C8B-B14F-4D97-AF65-F5344CB8AC3E}">
        <p14:creationId xmlns:p14="http://schemas.microsoft.com/office/powerpoint/2010/main" val="1852837147"/>
      </p:ext>
    </p:extLst>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72530444"/>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رحمة للتائبين، صلاحاً للأغنياء</a:t>
            </a:r>
          </a:p>
        </p:txBody>
      </p:sp>
    </p:spTree>
    <p:extLst>
      <p:ext uri="{BB962C8B-B14F-4D97-AF65-F5344CB8AC3E}">
        <p14:creationId xmlns:p14="http://schemas.microsoft.com/office/powerpoint/2010/main" val="3141295515"/>
      </p:ext>
    </p:extLst>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217189404"/>
      </p:ext>
    </p:extLst>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ar-EG" dirty="0"/>
              <a:t> وداعة للفضلاء، معونة للمساكين</a:t>
            </a:r>
            <a:endParaRPr lang="en-US" dirty="0"/>
          </a:p>
        </p:txBody>
      </p:sp>
    </p:spTree>
    <p:extLst>
      <p:ext uri="{BB962C8B-B14F-4D97-AF65-F5344CB8AC3E}">
        <p14:creationId xmlns:p14="http://schemas.microsoft.com/office/powerpoint/2010/main" val="526572416"/>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522970265"/>
      </p:ext>
    </p:extLst>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الشيوخ قؤهم، الذين في الحداثة أدبهم</a:t>
            </a:r>
          </a:p>
        </p:txBody>
      </p:sp>
    </p:spTree>
    <p:extLst>
      <p:ext uri="{BB962C8B-B14F-4D97-AF65-F5344CB8AC3E}">
        <p14:creationId xmlns:p14="http://schemas.microsoft.com/office/powerpoint/2010/main" val="8403425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24248"/>
      </p:ext>
    </p:extLst>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06473935"/>
      </p:ext>
    </p:extLst>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غير المؤمنين ردهم، لتنقض إنقسامات الكنيسة</a:t>
            </a:r>
          </a:p>
        </p:txBody>
      </p:sp>
    </p:spTree>
    <p:extLst>
      <p:ext uri="{BB962C8B-B14F-4D97-AF65-F5344CB8AC3E}">
        <p14:creationId xmlns:p14="http://schemas.microsoft.com/office/powerpoint/2010/main" val="873832926"/>
      </p:ext>
    </p:extLst>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690207780"/>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حل تعاظم أهل البدع، ونحن كلنا احسبنا في وحدانية التقوي</a:t>
            </a:r>
          </a:p>
        </p:txBody>
      </p:sp>
    </p:spTree>
    <p:extLst>
      <p:ext uri="{BB962C8B-B14F-4D97-AF65-F5344CB8AC3E}">
        <p14:creationId xmlns:p14="http://schemas.microsoft.com/office/powerpoint/2010/main" val="1901784774"/>
      </p:ext>
    </p:extLst>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128326557"/>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ar-EG" sz="4800"/>
              <a:t>إجعلنا مستحقين كلنا يا سيدنا </a:t>
            </a:r>
          </a:p>
        </p:txBody>
      </p:sp>
      <p:sp>
        <p:nvSpPr>
          <p:cNvPr id="23" name="Text Placeholder 22"/>
          <p:cNvSpPr>
            <a:spLocks noGrp="1"/>
          </p:cNvSpPr>
          <p:nvPr>
            <p:ph type="body" idx="1"/>
          </p:nvPr>
        </p:nvSpPr>
        <p:spPr>
          <a:xfrm>
            <a:off x="0" y="6018111"/>
            <a:ext cx="9143999" cy="808893"/>
          </a:xfrm>
        </p:spPr>
        <p:txBody>
          <a:bodyPr/>
          <a:lstStyle/>
          <a:p>
            <a:r>
              <a:rPr lang="ar-EG" sz="4400"/>
              <a:t>آريتين إن إيم إبشاتيرين بين نيب </a:t>
            </a:r>
          </a:p>
        </p:txBody>
      </p:sp>
      <p:sp>
        <p:nvSpPr>
          <p:cNvPr id="24" name="Text Placeholder 23"/>
          <p:cNvSpPr>
            <a:spLocks noGrp="1"/>
          </p:cNvSpPr>
          <p:nvPr>
            <p:ph type="body" sz="quarter" idx="3"/>
          </p:nvPr>
        </p:nvSpPr>
        <p:spPr/>
        <p:txBody>
          <a:bodyPr/>
          <a:lstStyle/>
          <a:p>
            <a:r>
              <a:rPr lang="en-US" sz="4400" dirty="0" err="1"/>
              <a:t>Ariten</a:t>
            </a:r>
            <a:r>
              <a:rPr lang="ar-EG" sz="4400" dirty="0"/>
              <a:t> </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
        <p:nvSpPr>
          <p:cNvPr id="18" name="Rectangle 17">
            <a:hlinkClick r:id="rId2" action="ppaction://hlinksldjump"/>
          </p:cNvPr>
          <p:cNvSpPr/>
          <p:nvPr/>
        </p:nvSpPr>
        <p:spPr>
          <a:xfrm>
            <a:off x="5421253" y="3899179"/>
            <a:ext cx="370325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612997451"/>
      </p:ext>
    </p:extLst>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r>
              <a:rPr lang="ar-EG" sz="5400"/>
              <a:t>أن نتناول من قدساتك</a:t>
            </a:r>
          </a:p>
        </p:txBody>
      </p:sp>
      <p:sp>
        <p:nvSpPr>
          <p:cNvPr id="22" name="Text Placeholder 21"/>
          <p:cNvSpPr>
            <a:spLocks noGrp="1"/>
          </p:cNvSpPr>
          <p:nvPr>
            <p:ph type="body" idx="1"/>
          </p:nvPr>
        </p:nvSpPr>
        <p:spPr/>
        <p:txBody>
          <a:bodyPr/>
          <a:lstStyle/>
          <a:p>
            <a:r>
              <a:rPr lang="ar-EG" sz="4400"/>
              <a:t>إتشي إيفول خين نيئثؤواب إنتاك</a:t>
            </a:r>
          </a:p>
        </p:txBody>
      </p:sp>
      <p:sp>
        <p:nvSpPr>
          <p:cNvPr id="23" name="Text Placeholder 22"/>
          <p:cNvSpPr>
            <a:spLocks noGrp="1"/>
          </p:cNvSpPr>
          <p:nvPr>
            <p:ph type="body" sz="quarter" idx="3"/>
          </p:nvPr>
        </p:nvSpPr>
        <p:spPr/>
        <p:txBody>
          <a:bodyPr/>
          <a:lstStyle/>
          <a:p>
            <a:r>
              <a:rPr lang="en-US" sz="4800" dirty="0"/>
              <a:t>`</a:t>
            </a:r>
            <a:r>
              <a:rPr lang="en-US" sz="4800" dirty="0" err="1"/>
              <a:t>esi</a:t>
            </a:r>
            <a:r>
              <a:rPr lang="en-US" sz="4800" dirty="0"/>
              <a:t>  `</a:t>
            </a:r>
            <a:r>
              <a:rPr lang="en-US" sz="4800" dirty="0" err="1"/>
              <a:t>ebol</a:t>
            </a:r>
            <a:r>
              <a:rPr lang="en-US" sz="4800" dirty="0"/>
              <a:t> '</a:t>
            </a:r>
            <a:r>
              <a:rPr lang="en-US" sz="4800" dirty="0" err="1"/>
              <a:t>en</a:t>
            </a:r>
            <a:r>
              <a:rPr lang="en-US" sz="4800" dirty="0"/>
              <a:t> </a:t>
            </a:r>
            <a:r>
              <a:rPr lang="en-US" sz="4800" dirty="0" err="1"/>
              <a:t>nh`eqouab</a:t>
            </a:r>
            <a:r>
              <a:rPr lang="ar-EG" sz="4800" dirty="0"/>
              <a:t> </a:t>
            </a:r>
            <a:r>
              <a:rPr lang="en-US" sz="4800" dirty="0"/>
              <a:t> `</a:t>
            </a:r>
            <a:r>
              <a:rPr lang="en-US" sz="4800" dirty="0" err="1"/>
              <a:t>ntak</a:t>
            </a:r>
            <a:endParaRPr lang="en-US" sz="4800" dirty="0"/>
          </a:p>
        </p:txBody>
      </p:sp>
    </p:spTree>
    <p:extLst>
      <p:ext uri="{BB962C8B-B14F-4D97-AF65-F5344CB8AC3E}">
        <p14:creationId xmlns:p14="http://schemas.microsoft.com/office/powerpoint/2010/main" val="1370425900"/>
      </p:ext>
    </p:extLst>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57724"/>
            <a:ext cx="9144000" cy="782371"/>
          </a:xfrm>
        </p:spPr>
        <p:txBody>
          <a:bodyPr/>
          <a:lstStyle/>
          <a:p>
            <a:r>
              <a:rPr lang="ar-EG"/>
              <a:t>طهارة لأنفسنا  وأجسادنا وأرواحنا </a:t>
            </a:r>
          </a:p>
        </p:txBody>
      </p:sp>
      <p:sp>
        <p:nvSpPr>
          <p:cNvPr id="22" name="Text Placeholder 21"/>
          <p:cNvSpPr>
            <a:spLocks noGrp="1"/>
          </p:cNvSpPr>
          <p:nvPr>
            <p:ph type="body" idx="1"/>
          </p:nvPr>
        </p:nvSpPr>
        <p:spPr>
          <a:xfrm>
            <a:off x="0" y="6002613"/>
            <a:ext cx="9143999" cy="808893"/>
          </a:xfrm>
        </p:spPr>
        <p:txBody>
          <a:bodyPr/>
          <a:lstStyle/>
          <a:p>
            <a:r>
              <a:rPr lang="ar-EG" sz="3600"/>
              <a:t>إي أوطوفو إنتي نين إبسيشي نيم نين سوما نيم نين إبنيفما </a:t>
            </a:r>
          </a:p>
        </p:txBody>
      </p:sp>
      <p:sp>
        <p:nvSpPr>
          <p:cNvPr id="23" name="Text Placeholder 22"/>
          <p:cNvSpPr>
            <a:spLocks noGrp="1"/>
          </p:cNvSpPr>
          <p:nvPr>
            <p:ph type="body" sz="quarter" idx="3"/>
          </p:nvPr>
        </p:nvSpPr>
        <p:spPr>
          <a:xfrm>
            <a:off x="-154981" y="5581056"/>
            <a:ext cx="9593451" cy="731521"/>
          </a:xfrm>
        </p:spPr>
        <p:txBody>
          <a:bodyPr/>
          <a:lstStyle/>
          <a:p>
            <a:r>
              <a:rPr lang="pt-BR" sz="4000" dirty="0"/>
              <a:t>`eoutoubo  `nte nenyuxh   nem</a:t>
            </a:r>
            <a:r>
              <a:rPr lang="ar-EG" sz="4000" dirty="0"/>
              <a:t> </a:t>
            </a:r>
            <a:r>
              <a:rPr lang="pt-BR" sz="4000" dirty="0"/>
              <a:t>nencwma   nem nen`pneuma</a:t>
            </a:r>
          </a:p>
        </p:txBody>
      </p:sp>
    </p:spTree>
    <p:extLst>
      <p:ext uri="{BB962C8B-B14F-4D97-AF65-F5344CB8AC3E}">
        <p14:creationId xmlns:p14="http://schemas.microsoft.com/office/powerpoint/2010/main" val="3344395247"/>
      </p:ext>
    </p:extLst>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800"/>
              <a:t>لكي نكون جسداً واحداً</a:t>
            </a:r>
          </a:p>
        </p:txBody>
      </p:sp>
      <p:sp>
        <p:nvSpPr>
          <p:cNvPr id="22" name="Text Placeholder 21"/>
          <p:cNvSpPr>
            <a:spLocks noGrp="1"/>
          </p:cNvSpPr>
          <p:nvPr>
            <p:ph type="body" idx="1"/>
          </p:nvPr>
        </p:nvSpPr>
        <p:spPr>
          <a:xfrm>
            <a:off x="0" y="5987115"/>
            <a:ext cx="9143999" cy="808893"/>
          </a:xfrm>
        </p:spPr>
        <p:txBody>
          <a:bodyPr/>
          <a:lstStyle/>
          <a:p>
            <a:r>
              <a:rPr lang="ar-EG" sz="4000"/>
              <a:t>آهينا إنتين شوبي إن اوسوما إن أوأوت</a:t>
            </a:r>
          </a:p>
        </p:txBody>
      </p:sp>
      <p:sp>
        <p:nvSpPr>
          <p:cNvPr id="23" name="Text Placeholder 22"/>
          <p:cNvSpPr>
            <a:spLocks noGrp="1"/>
          </p:cNvSpPr>
          <p:nvPr>
            <p:ph type="body" sz="quarter" idx="3"/>
          </p:nvPr>
        </p:nvSpPr>
        <p:spPr/>
        <p:txBody>
          <a:bodyPr/>
          <a:lstStyle/>
          <a:p>
            <a:r>
              <a:rPr lang="en-US" sz="4400" dirty="0"/>
              <a:t>|</a:t>
            </a:r>
            <a:r>
              <a:rPr lang="en-US" sz="4400" dirty="0" err="1"/>
              <a:t>ina</a:t>
            </a:r>
            <a:r>
              <a:rPr lang="ar-EG" sz="4400" dirty="0"/>
              <a:t> </a:t>
            </a:r>
            <a:r>
              <a:rPr lang="en-US" sz="4400" dirty="0"/>
              <a:t> `</a:t>
            </a:r>
            <a:r>
              <a:rPr lang="en-US" sz="4400" dirty="0" err="1"/>
              <a:t>nten</a:t>
            </a:r>
            <a:r>
              <a:rPr lang="en-US" sz="4400" dirty="0"/>
              <a:t>]</a:t>
            </a:r>
            <a:r>
              <a:rPr lang="en-US" sz="4400" dirty="0" err="1"/>
              <a:t>wpi</a:t>
            </a:r>
            <a:r>
              <a:rPr lang="ar-EG" sz="4400" dirty="0"/>
              <a:t> </a:t>
            </a:r>
            <a:r>
              <a:rPr lang="en-US" sz="4400" dirty="0"/>
              <a:t> `</a:t>
            </a:r>
            <a:r>
              <a:rPr lang="en-US" sz="4400" dirty="0" err="1"/>
              <a:t>noucwma</a:t>
            </a:r>
            <a:r>
              <a:rPr lang="ar-EG" sz="4400" dirty="0"/>
              <a:t> </a:t>
            </a:r>
            <a:r>
              <a:rPr lang="en-US" sz="4400" dirty="0"/>
              <a:t>`</a:t>
            </a:r>
            <a:r>
              <a:rPr lang="en-US" sz="4400" dirty="0" err="1"/>
              <a:t>nouwt</a:t>
            </a:r>
            <a:endParaRPr lang="en-US" sz="4400" dirty="0"/>
          </a:p>
        </p:txBody>
      </p:sp>
    </p:spTree>
    <p:extLst>
      <p:ext uri="{BB962C8B-B14F-4D97-AF65-F5344CB8AC3E}">
        <p14:creationId xmlns:p14="http://schemas.microsoft.com/office/powerpoint/2010/main" val="277401218"/>
      </p:ext>
    </p:extLst>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Autofit/>
          </a:bodyPr>
          <a:lstStyle/>
          <a:p>
            <a:r>
              <a:rPr lang="ar-EG" sz="5400"/>
              <a:t>وروحاً واحداً </a:t>
            </a:r>
          </a:p>
        </p:txBody>
      </p:sp>
      <p:sp>
        <p:nvSpPr>
          <p:cNvPr id="22" name="Text Placeholder 21"/>
          <p:cNvSpPr>
            <a:spLocks noGrp="1"/>
          </p:cNvSpPr>
          <p:nvPr>
            <p:ph type="body" idx="1"/>
          </p:nvPr>
        </p:nvSpPr>
        <p:spPr>
          <a:xfrm>
            <a:off x="0" y="5971617"/>
            <a:ext cx="9143999" cy="808893"/>
          </a:xfrm>
        </p:spPr>
        <p:txBody>
          <a:bodyPr/>
          <a:lstStyle/>
          <a:p>
            <a:r>
              <a:rPr lang="ar-EG" sz="4400"/>
              <a:t>نيم أو إبنيفما إن أوأوت </a:t>
            </a:r>
          </a:p>
        </p:txBody>
      </p:sp>
      <p:sp>
        <p:nvSpPr>
          <p:cNvPr id="23" name="Text Placeholder 22"/>
          <p:cNvSpPr>
            <a:spLocks noGrp="1"/>
          </p:cNvSpPr>
          <p:nvPr>
            <p:ph type="body" sz="quarter" idx="3"/>
          </p:nvPr>
        </p:nvSpPr>
        <p:spPr/>
        <p:txBody>
          <a:bodyPr/>
          <a:lstStyle/>
          <a:p>
            <a:r>
              <a:rPr lang="en-US" sz="4800" dirty="0" err="1"/>
              <a:t>nem</a:t>
            </a:r>
            <a:r>
              <a:rPr lang="en-US" sz="4800" dirty="0"/>
              <a:t> </a:t>
            </a:r>
            <a:r>
              <a:rPr lang="en-US" sz="4800" dirty="0" err="1"/>
              <a:t>ou`pneuma</a:t>
            </a:r>
            <a:r>
              <a:rPr lang="ar-EG" sz="4800" dirty="0"/>
              <a:t> </a:t>
            </a:r>
            <a:r>
              <a:rPr lang="en-US" sz="4800" dirty="0"/>
              <a:t> `</a:t>
            </a:r>
            <a:r>
              <a:rPr lang="en-US" sz="4800" dirty="0" err="1"/>
              <a:t>nouwt</a:t>
            </a:r>
            <a:endParaRPr lang="en-US" sz="4800" dirty="0"/>
          </a:p>
        </p:txBody>
      </p:sp>
    </p:spTree>
    <p:extLst>
      <p:ext uri="{BB962C8B-B14F-4D97-AF65-F5344CB8AC3E}">
        <p14:creationId xmlns:p14="http://schemas.microsoft.com/office/powerpoint/2010/main" val="26063372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مومي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 باركي الرب أيتها الينابيع : سبحيه وزيديه علواً إلى الأبد.</a:t>
            </a:r>
          </a:p>
        </p:txBody>
      </p:sp>
      <p:sp>
        <p:nvSpPr>
          <p:cNvPr id="7" name="Text Placeholder 6"/>
          <p:cNvSpPr>
            <a:spLocks noGrp="1"/>
          </p:cNvSpPr>
          <p:nvPr>
            <p:ph type="body" sz="quarter" idx="12"/>
          </p:nvPr>
        </p:nvSpPr>
        <p:spPr>
          <a:xfrm>
            <a:off x="0" y="4497909"/>
            <a:ext cx="9144000" cy="1387974"/>
          </a:xfrm>
        </p:spPr>
        <p:txBody>
          <a:bodyPr/>
          <a:lstStyle/>
          <a:p>
            <a:r>
              <a:rPr lang="en-US" dirty="0"/>
              <a:t>~</a:t>
            </a:r>
            <a:r>
              <a:rPr lang="en-US" dirty="0" err="1"/>
              <a:t>Cmov</a:t>
            </a:r>
            <a:r>
              <a:rPr lang="en-US" dirty="0"/>
              <a:t> `</a:t>
            </a:r>
            <a:r>
              <a:rPr lang="en-US" dirty="0" err="1"/>
              <a:t>ePu</a:t>
            </a:r>
            <a:r>
              <a:rPr lang="en-US" dirty="0"/>
              <a:t> </a:t>
            </a:r>
            <a:r>
              <a:rPr lang="en-US" dirty="0" err="1"/>
              <a:t>nimovmi</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785537662"/>
      </p:ext>
    </p:extLst>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73223"/>
            <a:ext cx="9144000" cy="782371"/>
          </a:xfrm>
        </p:spPr>
        <p:txBody>
          <a:bodyPr>
            <a:normAutofit fontScale="90000"/>
          </a:bodyPr>
          <a:lstStyle/>
          <a:p>
            <a:r>
              <a:rPr lang="ar-EG" sz="5400"/>
              <a:t>ونجد نصيباً وميراثاً</a:t>
            </a:r>
          </a:p>
        </p:txBody>
      </p:sp>
      <p:sp>
        <p:nvSpPr>
          <p:cNvPr id="22" name="Text Placeholder 21"/>
          <p:cNvSpPr>
            <a:spLocks noGrp="1"/>
          </p:cNvSpPr>
          <p:nvPr>
            <p:ph type="body" idx="1"/>
          </p:nvPr>
        </p:nvSpPr>
        <p:spPr>
          <a:xfrm>
            <a:off x="0" y="5940621"/>
            <a:ext cx="9143999" cy="808893"/>
          </a:xfrm>
        </p:spPr>
        <p:txBody>
          <a:bodyPr/>
          <a:lstStyle/>
          <a:p>
            <a:r>
              <a:rPr lang="ar-EG" sz="4400"/>
              <a:t>إنتين جيمي إن أوميروس نيم أو إكليروس</a:t>
            </a:r>
          </a:p>
        </p:txBody>
      </p:sp>
      <p:sp>
        <p:nvSpPr>
          <p:cNvPr id="23" name="Text Placeholder 22"/>
          <p:cNvSpPr>
            <a:spLocks noGrp="1"/>
          </p:cNvSpPr>
          <p:nvPr>
            <p:ph type="body" sz="quarter" idx="3"/>
          </p:nvPr>
        </p:nvSpPr>
        <p:spPr>
          <a:xfrm>
            <a:off x="0" y="5302088"/>
            <a:ext cx="9144000" cy="682357"/>
          </a:xfrm>
        </p:spPr>
        <p:txBody>
          <a:bodyPr/>
          <a:lstStyle/>
          <a:p>
            <a:r>
              <a:rPr lang="en-US" sz="4800" dirty="0"/>
              <a:t>`</a:t>
            </a:r>
            <a:r>
              <a:rPr lang="en-US" sz="4800" dirty="0" err="1"/>
              <a:t>ntenjimi</a:t>
            </a:r>
            <a:r>
              <a:rPr lang="ar-EG" sz="4800" dirty="0"/>
              <a:t> </a:t>
            </a:r>
            <a:r>
              <a:rPr lang="en-US" sz="4800" dirty="0"/>
              <a:t> `</a:t>
            </a:r>
            <a:r>
              <a:rPr lang="en-US" sz="4800" dirty="0" err="1"/>
              <a:t>nomeroc</a:t>
            </a:r>
            <a:r>
              <a:rPr lang="en-US" sz="4800" dirty="0"/>
              <a:t> </a:t>
            </a:r>
            <a:r>
              <a:rPr lang="en-US" sz="4800" dirty="0" err="1"/>
              <a:t>nem</a:t>
            </a:r>
            <a:r>
              <a:rPr lang="en-US" sz="4800" dirty="0"/>
              <a:t> </a:t>
            </a:r>
            <a:r>
              <a:rPr lang="en-US" sz="4800" dirty="0" err="1"/>
              <a:t>ou`klhroc</a:t>
            </a:r>
            <a:endParaRPr lang="en-US" sz="4800" dirty="0"/>
          </a:p>
        </p:txBody>
      </p:sp>
    </p:spTree>
    <p:extLst>
      <p:ext uri="{BB962C8B-B14F-4D97-AF65-F5344CB8AC3E}">
        <p14:creationId xmlns:p14="http://schemas.microsoft.com/office/powerpoint/2010/main" val="3829258844"/>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400"/>
              <a:t>مع جميع القديسين الذين أرضوك منذ البدء</a:t>
            </a:r>
          </a:p>
        </p:txBody>
      </p:sp>
      <p:sp>
        <p:nvSpPr>
          <p:cNvPr id="22" name="Text Placeholder 21"/>
          <p:cNvSpPr>
            <a:spLocks noGrp="1"/>
          </p:cNvSpPr>
          <p:nvPr>
            <p:ph type="body" idx="1"/>
          </p:nvPr>
        </p:nvSpPr>
        <p:spPr>
          <a:xfrm>
            <a:off x="0" y="5940621"/>
            <a:ext cx="9143999" cy="808893"/>
          </a:xfrm>
        </p:spPr>
        <p:txBody>
          <a:bodyPr/>
          <a:lstStyle/>
          <a:p>
            <a:r>
              <a:rPr lang="ar-EG" sz="4000"/>
              <a:t>نيم نيئثؤواب تيرو إيتافراناك يسجين إبئينيه.</a:t>
            </a:r>
          </a:p>
        </p:txBody>
      </p:sp>
      <p:sp>
        <p:nvSpPr>
          <p:cNvPr id="23" name="Text Placeholder 22"/>
          <p:cNvSpPr>
            <a:spLocks noGrp="1"/>
          </p:cNvSpPr>
          <p:nvPr>
            <p:ph type="body" sz="quarter" idx="3"/>
          </p:nvPr>
        </p:nvSpPr>
        <p:spPr/>
        <p:txBody>
          <a:bodyPr/>
          <a:lstStyle/>
          <a:p>
            <a:r>
              <a:rPr lang="en-US" sz="4000" dirty="0" err="1"/>
              <a:t>nem</a:t>
            </a:r>
            <a:r>
              <a:rPr lang="en-US" sz="4000" dirty="0"/>
              <a:t> </a:t>
            </a:r>
            <a:r>
              <a:rPr lang="en-US" sz="4000" dirty="0" err="1"/>
              <a:t>nh`eqouab</a:t>
            </a:r>
            <a:r>
              <a:rPr lang="en-US" sz="4000" dirty="0"/>
              <a:t> </a:t>
            </a:r>
            <a:r>
              <a:rPr lang="en-US" sz="4000" dirty="0" err="1"/>
              <a:t>throu</a:t>
            </a:r>
            <a:r>
              <a:rPr lang="ar-EG" sz="4000" dirty="0"/>
              <a:t> </a:t>
            </a:r>
            <a:r>
              <a:rPr lang="en-US" sz="4000" dirty="0"/>
              <a:t>`</a:t>
            </a:r>
            <a:r>
              <a:rPr lang="en-US" sz="4000" dirty="0" err="1"/>
              <a:t>etauranak</a:t>
            </a:r>
            <a:r>
              <a:rPr lang="en-US" sz="4000" dirty="0"/>
              <a:t> </a:t>
            </a:r>
            <a:r>
              <a:rPr lang="en-US" sz="4000" dirty="0" err="1"/>
              <a:t>icjen</a:t>
            </a:r>
            <a:r>
              <a:rPr lang="en-US" sz="4000" dirty="0"/>
              <a:t>   `</a:t>
            </a:r>
            <a:r>
              <a:rPr lang="en-US" sz="4000" dirty="0" err="1"/>
              <a:t>p`ene</a:t>
            </a:r>
            <a:r>
              <a:rPr lang="en-US" sz="4000" dirty="0"/>
              <a:t>\</a:t>
            </a:r>
          </a:p>
        </p:txBody>
      </p:sp>
    </p:spTree>
    <p:extLst>
      <p:ext uri="{BB962C8B-B14F-4D97-AF65-F5344CB8AC3E}">
        <p14:creationId xmlns:p14="http://schemas.microsoft.com/office/powerpoint/2010/main" val="211882641"/>
      </p:ext>
    </p:extLst>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Tree>
    <p:extLst>
      <p:ext uri="{BB962C8B-B14F-4D97-AF65-F5344CB8AC3E}">
        <p14:creationId xmlns:p14="http://schemas.microsoft.com/office/powerpoint/2010/main" val="142469969"/>
      </p:ext>
    </p:extLst>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594587152"/>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Tree>
    <p:extLst>
      <p:ext uri="{BB962C8B-B14F-4D97-AF65-F5344CB8AC3E}">
        <p14:creationId xmlns:p14="http://schemas.microsoft.com/office/powerpoint/2010/main" val="2313442179"/>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Tree>
    <p:extLst>
      <p:ext uri="{BB962C8B-B14F-4D97-AF65-F5344CB8AC3E}">
        <p14:creationId xmlns:p14="http://schemas.microsoft.com/office/powerpoint/2010/main" val="911540355"/>
      </p:ext>
    </p:extLst>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614678066"/>
      </p:ext>
    </p:extLst>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3955079359"/>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936800650"/>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هذا التي إقتنيتها لك</a:t>
            </a:r>
          </a:p>
        </p:txBody>
      </p:sp>
      <p:sp>
        <p:nvSpPr>
          <p:cNvPr id="24" name="Text Placeholder 23"/>
          <p:cNvSpPr>
            <a:spLocks noGrp="1"/>
          </p:cNvSpPr>
          <p:nvPr>
            <p:ph type="body" idx="1"/>
          </p:nvPr>
        </p:nvSpPr>
        <p:spPr/>
        <p:txBody>
          <a:bodyPr/>
          <a:lstStyle/>
          <a:p>
            <a:r>
              <a:rPr lang="ar-EG" sz="4800"/>
              <a:t>ثاي إيطاك إجفوس ناك</a:t>
            </a:r>
          </a:p>
        </p:txBody>
      </p:sp>
      <p:sp>
        <p:nvSpPr>
          <p:cNvPr id="25" name="Text Placeholder 24"/>
          <p:cNvSpPr>
            <a:spLocks noGrp="1"/>
          </p:cNvSpPr>
          <p:nvPr>
            <p:ph type="body" sz="quarter" idx="3"/>
          </p:nvPr>
        </p:nvSpPr>
        <p:spPr/>
        <p:txBody>
          <a:bodyPr/>
          <a:lstStyle/>
          <a:p>
            <a:r>
              <a:rPr lang="en-US" sz="4800" dirty="0" err="1"/>
              <a:t>Qai</a:t>
            </a:r>
            <a:r>
              <a:rPr lang="ar-EG" sz="4800" dirty="0"/>
              <a:t> </a:t>
            </a:r>
            <a:r>
              <a:rPr lang="en-US" sz="4800" dirty="0"/>
              <a:t> `</a:t>
            </a:r>
            <a:r>
              <a:rPr lang="en-US" sz="4800" dirty="0" err="1"/>
              <a:t>etak`jvoc</a:t>
            </a:r>
            <a:r>
              <a:rPr lang="en-US" sz="4800" dirty="0"/>
              <a:t> </a:t>
            </a:r>
            <a:r>
              <a:rPr lang="en-US" sz="4800" dirty="0" err="1"/>
              <a:t>nak</a:t>
            </a:r>
            <a:endParaRPr lang="en-US" sz="4800" dirty="0"/>
          </a:p>
        </p:txBody>
      </p:sp>
    </p:spTree>
    <p:extLst>
      <p:ext uri="{BB962C8B-B14F-4D97-AF65-F5344CB8AC3E}">
        <p14:creationId xmlns:p14="http://schemas.microsoft.com/office/powerpoint/2010/main" val="4184372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هيتين ني إبرسفيَّا : إنتيـه تي ثيؤطوكوس إثؤوَّاب ماريَّا : إبشويس أري إهموت نان : إمبي كو إيفول إنتيه نين نوفي.</a:t>
            </a:r>
          </a:p>
        </p:txBody>
      </p:sp>
      <p:sp>
        <p:nvSpPr>
          <p:cNvPr id="6" name="Text Placeholder 5"/>
          <p:cNvSpPr>
            <a:spLocks noGrp="1"/>
          </p:cNvSpPr>
          <p:nvPr>
            <p:ph type="body" sz="quarter" idx="11"/>
          </p:nvPr>
        </p:nvSpPr>
        <p:spPr/>
        <p:txBody>
          <a:bodyPr/>
          <a:lstStyle/>
          <a:p>
            <a:r>
              <a:rPr lang="ar-EG" dirty="0"/>
              <a:t>بشفاعات : والدة الإله القديسة مريم : يا رب انعم لنا : بمغفرة خطايانا.</a:t>
            </a:r>
          </a:p>
        </p:txBody>
      </p:sp>
      <p:sp>
        <p:nvSpPr>
          <p:cNvPr id="7" name="Text Placeholder 6"/>
          <p:cNvSpPr>
            <a:spLocks noGrp="1"/>
          </p:cNvSpPr>
          <p:nvPr>
            <p:ph type="body" sz="quarter" idx="12"/>
          </p:nvPr>
        </p:nvSpPr>
        <p:spPr/>
        <p:txBody>
          <a:bodyPr/>
          <a:lstStyle/>
          <a:p>
            <a:r>
              <a:rPr lang="en-US" sz="3600" dirty="0" err="1"/>
              <a:t>Hiten</a:t>
            </a:r>
            <a:r>
              <a:rPr lang="en-US" sz="3600" dirty="0"/>
              <a:t> </a:t>
            </a:r>
            <a:r>
              <a:rPr lang="en-US" sz="3600" dirty="0" err="1"/>
              <a:t>ni`precbia</a:t>
            </a:r>
            <a:r>
              <a:rPr lang="en-US" sz="3600" dirty="0"/>
              <a:t> : `</a:t>
            </a:r>
            <a:r>
              <a:rPr lang="en-US" sz="3600" dirty="0" err="1"/>
              <a:t>nte</a:t>
            </a:r>
            <a:r>
              <a:rPr lang="en-US" sz="3600" dirty="0"/>
              <a:t> 50e`otokoc e0ovab Maria : Pu `</a:t>
            </a:r>
            <a:r>
              <a:rPr lang="en-US" sz="3600" dirty="0" err="1"/>
              <a:t>ari`hmot</a:t>
            </a:r>
            <a:r>
              <a:rPr lang="en-US" sz="3600" dirty="0"/>
              <a:t> nan : `</a:t>
            </a:r>
            <a:r>
              <a:rPr lang="en-US" sz="3600" dirty="0" err="1"/>
              <a:t>mpixw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18008130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آما يو نيم ني يا رو أوو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أيتها البحار والأنهار : سبحيه وزيديه علواً إلى الأبد.</a:t>
            </a:r>
          </a:p>
        </p:txBody>
      </p:sp>
      <p:sp>
        <p:nvSpPr>
          <p:cNvPr id="4" name="Text Placeholder 3"/>
          <p:cNvSpPr>
            <a:spLocks noGrp="1"/>
          </p:cNvSpPr>
          <p:nvPr>
            <p:ph type="body" sz="quarter" idx="12"/>
          </p:nvPr>
        </p:nvSpPr>
        <p:spPr>
          <a:xfrm>
            <a:off x="0" y="4222137"/>
            <a:ext cx="9144000" cy="1387974"/>
          </a:xfrm>
        </p:spPr>
        <p:txBody>
          <a:bodyPr/>
          <a:lstStyle/>
          <a:p>
            <a:r>
              <a:rPr lang="en-US" dirty="0"/>
              <a:t>~</a:t>
            </a:r>
            <a:r>
              <a:rPr lang="en-US" dirty="0" err="1"/>
              <a:t>Cmov</a:t>
            </a:r>
            <a:r>
              <a:rPr lang="en-US" dirty="0"/>
              <a:t> `</a:t>
            </a:r>
            <a:r>
              <a:rPr lang="en-US" dirty="0" err="1"/>
              <a:t>ePu</a:t>
            </a:r>
            <a:r>
              <a:rPr lang="en-US" dirty="0"/>
              <a:t>  </a:t>
            </a:r>
            <a:r>
              <a:rPr lang="en-US" dirty="0" err="1"/>
              <a:t>ni`amaiov</a:t>
            </a:r>
            <a:r>
              <a:rPr lang="en-US" dirty="0"/>
              <a:t> </a:t>
            </a:r>
            <a:r>
              <a:rPr lang="en-US" dirty="0" err="1"/>
              <a:t>nem</a:t>
            </a:r>
            <a:r>
              <a:rPr lang="en-US" dirty="0"/>
              <a:t> </a:t>
            </a:r>
            <a:r>
              <a:rPr lang="en-US" dirty="0" err="1"/>
              <a:t>niiarwov</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3229340343"/>
      </p:ext>
    </p:extLst>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400"/>
              <a:t>بالدم الكريم الذي لمسيحك </a:t>
            </a:r>
          </a:p>
        </p:txBody>
      </p:sp>
      <p:sp>
        <p:nvSpPr>
          <p:cNvPr id="3" name="Text Placeholder 2"/>
          <p:cNvSpPr>
            <a:spLocks noGrp="1"/>
          </p:cNvSpPr>
          <p:nvPr>
            <p:ph type="body" idx="1"/>
          </p:nvPr>
        </p:nvSpPr>
        <p:spPr/>
        <p:txBody>
          <a:bodyPr/>
          <a:lstStyle/>
          <a:p>
            <a:r>
              <a:rPr lang="ar-EG" sz="4000"/>
              <a:t>إيفول هيتين بي إسنوف إتطايوت إنتي بيك إخرستوس </a:t>
            </a:r>
          </a:p>
        </p:txBody>
      </p:sp>
      <p:sp>
        <p:nvSpPr>
          <p:cNvPr id="4" name="Text Placeholder 3"/>
          <p:cNvSpPr>
            <a:spLocks noGrp="1"/>
          </p:cNvSpPr>
          <p:nvPr>
            <p:ph type="body" sz="quarter" idx="3"/>
          </p:nvPr>
        </p:nvSpPr>
        <p:spPr/>
        <p:txBody>
          <a:bodyPr/>
          <a:lstStyle/>
          <a:p>
            <a:r>
              <a:rPr lang="en-US" dirty="0"/>
              <a:t>`</a:t>
            </a:r>
            <a:r>
              <a:rPr lang="en-US" dirty="0" err="1"/>
              <a:t>ebol</a:t>
            </a:r>
            <a:r>
              <a:rPr lang="en-US" dirty="0"/>
              <a:t>\</a:t>
            </a:r>
            <a:r>
              <a:rPr lang="en-US" dirty="0" err="1"/>
              <a:t>iten</a:t>
            </a:r>
            <a:r>
              <a:rPr lang="en-US" dirty="0"/>
              <a:t>  </a:t>
            </a:r>
            <a:r>
              <a:rPr lang="en-US" dirty="0" err="1"/>
              <a:t>pi`cnof</a:t>
            </a:r>
            <a:r>
              <a:rPr lang="ar-EG" dirty="0"/>
              <a:t> </a:t>
            </a:r>
            <a:r>
              <a:rPr lang="en-US" dirty="0" err="1"/>
              <a:t>Ettaihout</a:t>
            </a:r>
            <a:r>
              <a:rPr lang="en-US" dirty="0"/>
              <a:t>  `</a:t>
            </a:r>
            <a:r>
              <a:rPr lang="en-US" dirty="0" err="1"/>
              <a:t>nte</a:t>
            </a:r>
            <a:r>
              <a:rPr lang="ar-EG" dirty="0"/>
              <a:t> </a:t>
            </a:r>
            <a:r>
              <a:rPr lang="en-US" dirty="0" err="1"/>
              <a:t>Pek`xrictoc</a:t>
            </a:r>
            <a:endParaRPr lang="en-US" dirty="0"/>
          </a:p>
        </p:txBody>
      </p:sp>
    </p:spTree>
    <p:extLst>
      <p:ext uri="{BB962C8B-B14F-4D97-AF65-F5344CB8AC3E}">
        <p14:creationId xmlns:p14="http://schemas.microsoft.com/office/powerpoint/2010/main" val="4583112"/>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إحفظها  بسلام</a:t>
            </a:r>
          </a:p>
        </p:txBody>
      </p:sp>
      <p:sp>
        <p:nvSpPr>
          <p:cNvPr id="24" name="Text Placeholder 23"/>
          <p:cNvSpPr>
            <a:spLocks noGrp="1"/>
          </p:cNvSpPr>
          <p:nvPr>
            <p:ph type="body" idx="1"/>
          </p:nvPr>
        </p:nvSpPr>
        <p:spPr/>
        <p:txBody>
          <a:bodyPr/>
          <a:lstStyle/>
          <a:p>
            <a:r>
              <a:rPr lang="ar-EG" sz="4800"/>
              <a:t>آريه إيروس خين او هيريني</a:t>
            </a:r>
          </a:p>
        </p:txBody>
      </p:sp>
      <p:sp>
        <p:nvSpPr>
          <p:cNvPr id="25" name="Text Placeholder 24"/>
          <p:cNvSpPr>
            <a:spLocks noGrp="1"/>
          </p:cNvSpPr>
          <p:nvPr>
            <p:ph type="body" sz="quarter" idx="3"/>
          </p:nvPr>
        </p:nvSpPr>
        <p:spPr/>
        <p:txBody>
          <a:bodyPr/>
          <a:lstStyle/>
          <a:p>
            <a:r>
              <a:rPr lang="en-US" sz="4800"/>
              <a:t>Are\ `eroc 'en ou\irhnh</a:t>
            </a:r>
          </a:p>
        </p:txBody>
      </p:sp>
    </p:spTree>
    <p:extLst>
      <p:ext uri="{BB962C8B-B14F-4D97-AF65-F5344CB8AC3E}">
        <p14:creationId xmlns:p14="http://schemas.microsoft.com/office/powerpoint/2010/main" val="2641702263"/>
      </p:ext>
    </p:extLst>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وجميع الأساقفة الأرثوذكسيين الذين فيها</a:t>
            </a:r>
          </a:p>
        </p:txBody>
      </p:sp>
      <p:sp>
        <p:nvSpPr>
          <p:cNvPr id="24" name="Text Placeholder 23"/>
          <p:cNvSpPr>
            <a:spLocks noGrp="1"/>
          </p:cNvSpPr>
          <p:nvPr>
            <p:ph type="body" idx="1"/>
          </p:nvPr>
        </p:nvSpPr>
        <p:spPr/>
        <p:txBody>
          <a:bodyPr/>
          <a:lstStyle/>
          <a:p>
            <a:r>
              <a:rPr lang="ar-EG"/>
              <a:t>نيم ني إبيسكوبوس تيرو إن اورثوذكسوس إيتي إنخيتس </a:t>
            </a:r>
          </a:p>
        </p:txBody>
      </p:sp>
      <p:sp>
        <p:nvSpPr>
          <p:cNvPr id="25" name="Text Placeholder 24"/>
          <p:cNvSpPr>
            <a:spLocks noGrp="1"/>
          </p:cNvSpPr>
          <p:nvPr>
            <p:ph type="body" sz="quarter" idx="3"/>
          </p:nvPr>
        </p:nvSpPr>
        <p:spPr/>
        <p:txBody>
          <a:bodyPr/>
          <a:lstStyle/>
          <a:p>
            <a:r>
              <a:rPr lang="en-US" dirty="0" err="1"/>
              <a:t>Nem</a:t>
            </a:r>
            <a:r>
              <a:rPr lang="en-US" dirty="0"/>
              <a:t> </a:t>
            </a:r>
            <a:r>
              <a:rPr lang="en-US" dirty="0" err="1"/>
              <a:t>ni`epickopoc</a:t>
            </a:r>
            <a:r>
              <a:rPr lang="en-US" dirty="0"/>
              <a:t> </a:t>
            </a:r>
            <a:r>
              <a:rPr lang="en-US" dirty="0" err="1"/>
              <a:t>throu</a:t>
            </a:r>
            <a:r>
              <a:rPr lang="en-US" dirty="0"/>
              <a:t> </a:t>
            </a:r>
            <a:r>
              <a:rPr lang="ar-EG" dirty="0"/>
              <a:t> </a:t>
            </a:r>
            <a:r>
              <a:rPr lang="en-US" dirty="0"/>
              <a:t>`</a:t>
            </a:r>
            <a:r>
              <a:rPr lang="en-US" dirty="0" err="1"/>
              <a:t>norqodo</a:t>
            </a:r>
            <a:r>
              <a:rPr lang="en-US" dirty="0"/>
              <a:t>[</a:t>
            </a:r>
            <a:r>
              <a:rPr lang="en-US" dirty="0" err="1"/>
              <a:t>oc</a:t>
            </a:r>
            <a:r>
              <a:rPr lang="ar-EG" dirty="0"/>
              <a:t> </a:t>
            </a:r>
            <a:r>
              <a:rPr lang="en-US" dirty="0"/>
              <a:t>`</a:t>
            </a:r>
            <a:r>
              <a:rPr lang="en-US" dirty="0" err="1"/>
              <a:t>ete</a:t>
            </a:r>
            <a:r>
              <a:rPr lang="en-US" dirty="0"/>
              <a:t>  `</a:t>
            </a:r>
            <a:r>
              <a:rPr lang="en-US" dirty="0" err="1"/>
              <a:t>n'htc</a:t>
            </a:r>
            <a:endParaRPr lang="en-US" dirty="0"/>
          </a:p>
        </p:txBody>
      </p:sp>
    </p:spTree>
    <p:extLst>
      <p:ext uri="{BB962C8B-B14F-4D97-AF65-F5344CB8AC3E}">
        <p14:creationId xmlns:p14="http://schemas.microsoft.com/office/powerpoint/2010/main" val="1013648114"/>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واولاً أذكر يا رب</a:t>
            </a:r>
          </a:p>
        </p:txBody>
      </p:sp>
      <p:sp>
        <p:nvSpPr>
          <p:cNvPr id="27" name="Text Placeholder 26"/>
          <p:cNvSpPr>
            <a:spLocks noGrp="1"/>
          </p:cNvSpPr>
          <p:nvPr>
            <p:ph type="body" idx="1"/>
          </p:nvPr>
        </p:nvSpPr>
        <p:spPr/>
        <p:txBody>
          <a:bodyPr/>
          <a:lstStyle/>
          <a:p>
            <a:r>
              <a:rPr lang="ar-EG" sz="4800"/>
              <a:t>إنشورب مين آري إفميفئي إبشويس </a:t>
            </a:r>
          </a:p>
        </p:txBody>
      </p:sp>
      <p:sp>
        <p:nvSpPr>
          <p:cNvPr id="28" name="Text Placeholder 27"/>
          <p:cNvSpPr>
            <a:spLocks noGrp="1"/>
          </p:cNvSpPr>
          <p:nvPr>
            <p:ph type="body" sz="quarter" idx="3"/>
          </p:nvPr>
        </p:nvSpPr>
        <p:spPr/>
        <p:txBody>
          <a:bodyPr/>
          <a:lstStyle/>
          <a:p>
            <a:r>
              <a:rPr lang="en-US" sz="4800" dirty="0"/>
              <a:t>N]</a:t>
            </a:r>
            <a:r>
              <a:rPr lang="en-US" sz="4800" dirty="0" err="1"/>
              <a:t>orp</a:t>
            </a:r>
            <a:r>
              <a:rPr lang="en-US" sz="4800" dirty="0"/>
              <a:t> men `</a:t>
            </a:r>
            <a:r>
              <a:rPr lang="en-US" sz="4800" dirty="0" err="1"/>
              <a:t>ari`vmeu`i</a:t>
            </a:r>
            <a:r>
              <a:rPr lang="ar-EG" sz="4800" dirty="0"/>
              <a:t> </a:t>
            </a:r>
            <a:r>
              <a:rPr lang="en-US" sz="4800" dirty="0"/>
              <a:t>~P_</a:t>
            </a:r>
          </a:p>
        </p:txBody>
      </p:sp>
    </p:spTree>
    <p:extLst>
      <p:ext uri="{BB962C8B-B14F-4D97-AF65-F5344CB8AC3E}">
        <p14:creationId xmlns:p14="http://schemas.microsoft.com/office/powerpoint/2010/main" val="3758710550"/>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ابانا الطوباوي المكرم</a:t>
            </a:r>
          </a:p>
        </p:txBody>
      </p:sp>
      <p:sp>
        <p:nvSpPr>
          <p:cNvPr id="27" name="Text Placeholder 26"/>
          <p:cNvSpPr>
            <a:spLocks noGrp="1"/>
          </p:cNvSpPr>
          <p:nvPr>
            <p:ph type="body" idx="1"/>
          </p:nvPr>
        </p:nvSpPr>
        <p:spPr/>
        <p:txBody>
          <a:bodyPr/>
          <a:lstStyle/>
          <a:p>
            <a:r>
              <a:rPr lang="ar-EG" sz="4800"/>
              <a:t>إمبين مكاريس إنيوت إتطايوت </a:t>
            </a:r>
          </a:p>
        </p:txBody>
      </p:sp>
      <p:sp>
        <p:nvSpPr>
          <p:cNvPr id="28" name="Text Placeholder 27"/>
          <p:cNvSpPr>
            <a:spLocks noGrp="1"/>
          </p:cNvSpPr>
          <p:nvPr>
            <p:ph type="body" sz="quarter" idx="3"/>
          </p:nvPr>
        </p:nvSpPr>
        <p:spPr/>
        <p:txBody>
          <a:bodyPr/>
          <a:lstStyle/>
          <a:p>
            <a:r>
              <a:rPr lang="en-US" sz="4800" dirty="0"/>
              <a:t>`</a:t>
            </a:r>
            <a:r>
              <a:rPr lang="en-US" sz="4800" dirty="0" err="1"/>
              <a:t>mpenmakarioc</a:t>
            </a:r>
            <a:r>
              <a:rPr lang="ar-EG" sz="4800" dirty="0"/>
              <a:t> </a:t>
            </a:r>
            <a:r>
              <a:rPr lang="en-US" sz="4800" dirty="0"/>
              <a:t> `</a:t>
            </a:r>
            <a:r>
              <a:rPr lang="en-US" sz="4800" dirty="0" err="1"/>
              <a:t>niwt</a:t>
            </a:r>
            <a:r>
              <a:rPr lang="en-US" sz="4800" dirty="0"/>
              <a:t> </a:t>
            </a:r>
            <a:r>
              <a:rPr lang="en-US" sz="4800" dirty="0" err="1"/>
              <a:t>ettaihout</a:t>
            </a:r>
            <a:endParaRPr lang="en-US" sz="4800" dirty="0"/>
          </a:p>
        </p:txBody>
      </p:sp>
    </p:spTree>
    <p:extLst>
      <p:ext uri="{BB962C8B-B14F-4D97-AF65-F5344CB8AC3E}">
        <p14:creationId xmlns:p14="http://schemas.microsoft.com/office/powerpoint/2010/main" val="854463006"/>
      </p:ext>
    </p:extLst>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رئيس الأساقفة بطريركنا البابا أنبا تاوضروس الثانى</a:t>
            </a:r>
          </a:p>
        </p:txBody>
      </p:sp>
      <p:sp>
        <p:nvSpPr>
          <p:cNvPr id="27" name="Text Placeholder 26"/>
          <p:cNvSpPr>
            <a:spLocks noGrp="1"/>
          </p:cNvSpPr>
          <p:nvPr>
            <p:ph type="body" idx="1"/>
          </p:nvPr>
        </p:nvSpPr>
        <p:spPr/>
        <p:txBody>
          <a:bodyPr/>
          <a:lstStyle/>
          <a:p>
            <a:r>
              <a:rPr lang="ar-EG"/>
              <a:t>إن أرشي إبيسكوبوس بين بطريارشيس بابا آفا تاوضروس</a:t>
            </a:r>
          </a:p>
        </p:txBody>
      </p:sp>
      <p:sp>
        <p:nvSpPr>
          <p:cNvPr id="28" name="Text Placeholder 27"/>
          <p:cNvSpPr>
            <a:spLocks noGrp="1"/>
          </p:cNvSpPr>
          <p:nvPr>
            <p:ph type="body" sz="quarter" idx="3"/>
          </p:nvPr>
        </p:nvSpPr>
        <p:spPr/>
        <p:txBody>
          <a:bodyPr/>
          <a:lstStyle/>
          <a:p>
            <a:r>
              <a:rPr lang="en-US" sz="4400" dirty="0"/>
              <a:t>`</a:t>
            </a:r>
            <a:r>
              <a:rPr lang="en-US" sz="4400" dirty="0" err="1"/>
              <a:t>narxh`epickopoc</a:t>
            </a:r>
            <a:r>
              <a:rPr lang="en-US" sz="4400" dirty="0"/>
              <a:t> </a:t>
            </a:r>
            <a:r>
              <a:rPr lang="en-US" sz="4400" dirty="0" err="1"/>
              <a:t>penpatriarxhc</a:t>
            </a:r>
            <a:r>
              <a:rPr lang="ar-EG" sz="4400" dirty="0"/>
              <a:t> </a:t>
            </a:r>
            <a:r>
              <a:rPr lang="en-US" sz="4400" dirty="0" err="1"/>
              <a:t>abba</a:t>
            </a:r>
            <a:r>
              <a:rPr lang="en-US" sz="4400" dirty="0"/>
              <a:t> (...).</a:t>
            </a:r>
          </a:p>
        </p:txBody>
      </p:sp>
    </p:spTree>
    <p:extLst>
      <p:ext uri="{BB962C8B-B14F-4D97-AF65-F5344CB8AC3E}">
        <p14:creationId xmlns:p14="http://schemas.microsoft.com/office/powerpoint/2010/main" val="4029855272"/>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948488481"/>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err="1">
                <a:effectLst/>
                <a:latin typeface="Athanasius" pitchFamily="2" charset="0"/>
                <a:ea typeface="Times New Roman" panose="02020603050405020304" pitchFamily="18" charset="0"/>
                <a:cs typeface="Arial" panose="020B0604020202020204" pitchFamily="34" charset="0"/>
              </a:rPr>
              <a:t>mmhtropolithc</a:t>
            </a:r>
            <a:r>
              <a:rPr lang="en-US" sz="4800" dirty="0">
                <a:effectLst/>
                <a:latin typeface="Athanasius" pitchFamily="2" charset="0"/>
                <a:ea typeface="Times New Roman" panose="02020603050405020304" pitchFamily="18" charset="0"/>
                <a:cs typeface="Arial" panose="020B0604020202020204" pitchFamily="34" charset="0"/>
              </a:rPr>
              <a:t> </a:t>
            </a:r>
            <a:r>
              <a:rPr lang="ar-EG" sz="4800" dirty="0">
                <a:effectLst/>
                <a:latin typeface="Athanasius" pitchFamily="2" charset="0"/>
                <a:ea typeface="Times New Roman" panose="02020603050405020304" pitchFamily="18" charset="0"/>
                <a:cs typeface="Arial" panose="020B0604020202020204" pitchFamily="34" charset="0"/>
              </a:rPr>
              <a:t> </a:t>
            </a:r>
            <a:r>
              <a:rPr lang="en-US" sz="4800" dirty="0"/>
              <a:t>abba (...).</a:t>
            </a:r>
          </a:p>
        </p:txBody>
      </p:sp>
    </p:spTree>
    <p:extLst>
      <p:ext uri="{BB962C8B-B14F-4D97-AF65-F5344CB8AC3E}">
        <p14:creationId xmlns:p14="http://schemas.microsoft.com/office/powerpoint/2010/main" val="311260429"/>
      </p:ext>
    </p:extLst>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p:txBody>
          <a:bodyPr/>
          <a:lstStyle/>
          <a:p>
            <a:r>
              <a:rPr lang="en-US" sz="3200" dirty="0" err="1"/>
              <a:t>Proceu</a:t>
            </a:r>
            <a:r>
              <a:rPr lang="en-US" sz="3200" dirty="0"/>
              <a:t>[</a:t>
            </a:r>
            <a:r>
              <a:rPr lang="en-US" sz="3200" dirty="0" err="1"/>
              <a:t>acqe</a:t>
            </a:r>
            <a:r>
              <a:rPr lang="en-US" sz="3200" dirty="0"/>
              <a:t> </a:t>
            </a:r>
            <a:r>
              <a:rPr lang="ar-EG" sz="3200" dirty="0"/>
              <a:t> </a:t>
            </a:r>
            <a:r>
              <a:rPr lang="en-US" sz="3200" dirty="0"/>
              <a:t>`</a:t>
            </a:r>
            <a:r>
              <a:rPr lang="en-US" sz="3200" dirty="0" err="1"/>
              <a:t>uper</a:t>
            </a:r>
            <a:r>
              <a:rPr lang="en-US" sz="3200" dirty="0"/>
              <a:t> </a:t>
            </a:r>
            <a:r>
              <a:rPr lang="en-US" sz="3200" dirty="0" err="1"/>
              <a:t>tou</a:t>
            </a:r>
            <a:r>
              <a:rPr lang="ar-EG" sz="3200" dirty="0"/>
              <a:t> </a:t>
            </a:r>
            <a:r>
              <a:rPr lang="en-US" sz="3200" dirty="0" err="1"/>
              <a:t>arxi`erewc</a:t>
            </a:r>
            <a:r>
              <a:rPr lang="en-US" sz="3200" dirty="0"/>
              <a:t> `</a:t>
            </a:r>
            <a:r>
              <a:rPr lang="en-US" sz="3200" dirty="0" err="1"/>
              <a:t>hmwn</a:t>
            </a:r>
            <a:r>
              <a:rPr lang="en-US" sz="3200" dirty="0"/>
              <a:t> papa </a:t>
            </a:r>
            <a:r>
              <a:rPr lang="en-US" sz="3200" dirty="0" err="1"/>
              <a:t>abba</a:t>
            </a:r>
            <a:r>
              <a:rPr lang="en-US" sz="3200" dirty="0"/>
              <a:t> (...)&gt;</a:t>
            </a:r>
          </a:p>
        </p:txBody>
      </p:sp>
    </p:spTree>
    <p:extLst>
      <p:ext uri="{BB962C8B-B14F-4D97-AF65-F5344CB8AC3E}">
        <p14:creationId xmlns:p14="http://schemas.microsoft.com/office/powerpoint/2010/main" val="138930317"/>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5791853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ني كيتوس نيم إن كـاي نيفيـن إتكيم خين نيمو أوو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أيتها الحيتان وجميع ما يتحرك في المياه : سبحيه وزيديه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nik3toc </a:t>
            </a:r>
            <a:r>
              <a:rPr lang="en-US" sz="3600" dirty="0" err="1"/>
              <a:t>nem</a:t>
            </a:r>
            <a:r>
              <a:rPr lang="en-US" sz="3600" dirty="0"/>
              <a:t> `</a:t>
            </a:r>
            <a:r>
              <a:rPr lang="en-US" sz="3600" dirty="0" err="1"/>
              <a:t>enxai</a:t>
            </a:r>
            <a:r>
              <a:rPr lang="en-US" sz="3600" dirty="0"/>
              <a:t> </a:t>
            </a:r>
            <a:r>
              <a:rPr lang="en-US" sz="3600" dirty="0" err="1"/>
              <a:t>niben</a:t>
            </a:r>
            <a:r>
              <a:rPr lang="en-US" sz="3600" dirty="0"/>
              <a:t> </a:t>
            </a:r>
            <a:r>
              <a:rPr lang="en-US" sz="3600" dirty="0" err="1"/>
              <a:t>etkim</a:t>
            </a:r>
            <a:r>
              <a:rPr lang="en-US" sz="3600" dirty="0"/>
              <a:t> </a:t>
            </a:r>
            <a:r>
              <a:rPr lang="en-US" sz="3600" dirty="0" err="1"/>
              <a:t>qen</a:t>
            </a:r>
            <a:r>
              <a:rPr lang="en-US" sz="3600" dirty="0"/>
              <a:t> </a:t>
            </a:r>
            <a:r>
              <a:rPr lang="en-US" sz="3600" dirty="0" err="1"/>
              <a:t>nimwov</a:t>
            </a:r>
            <a:r>
              <a:rPr lang="en-US" sz="3600" dirty="0"/>
              <a:t>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3425766261"/>
      </p:ext>
    </p:extLst>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3979372271"/>
      </p:ext>
    </p:extLst>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34378386"/>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امتروبوليتيس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44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400" dirty="0">
                <a:effectLst/>
                <a:latin typeface="Athanasius" pitchFamily="2" charset="0"/>
                <a:ea typeface="Times New Roman" panose="02020603050405020304" pitchFamily="18" charset="0"/>
                <a:cs typeface="Arial" panose="020B0604020202020204" pitchFamily="34" charset="0"/>
              </a:rPr>
              <a:t> </a:t>
            </a:r>
            <a:r>
              <a:rPr lang="ar-EG" sz="4400" dirty="0">
                <a:effectLst/>
                <a:latin typeface="Athanasius" pitchFamily="2" charset="0"/>
                <a:ea typeface="Times New Roman" panose="02020603050405020304" pitchFamily="18" charset="0"/>
                <a:cs typeface="Arial" panose="020B0604020202020204" pitchFamily="34" charset="0"/>
              </a:rPr>
              <a:t> </a:t>
            </a:r>
            <a:r>
              <a:rPr lang="en-US" sz="4400" dirty="0"/>
              <a:t>abba (...).</a:t>
            </a:r>
          </a:p>
        </p:txBody>
      </p:sp>
    </p:spTree>
    <p:extLst>
      <p:ext uri="{BB962C8B-B14F-4D97-AF65-F5344CB8AC3E}">
        <p14:creationId xmlns:p14="http://schemas.microsoft.com/office/powerpoint/2010/main" val="2716146283"/>
      </p:ext>
    </p:extLst>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3894578867"/>
      </p:ext>
    </p:extLst>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195606864"/>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والذين يفصلون معه</a:t>
            </a:r>
          </a:p>
        </p:txBody>
      </p:sp>
      <p:sp>
        <p:nvSpPr>
          <p:cNvPr id="27" name="Text Placeholder 26"/>
          <p:cNvSpPr>
            <a:spLocks noGrp="1"/>
          </p:cNvSpPr>
          <p:nvPr>
            <p:ph type="body" idx="1"/>
          </p:nvPr>
        </p:nvSpPr>
        <p:spPr/>
        <p:txBody>
          <a:bodyPr/>
          <a:lstStyle/>
          <a:p>
            <a:r>
              <a:rPr lang="ar-EG" sz="4400"/>
              <a:t>نيم نيئتشوت إيفول نيماف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nhet</a:t>
            </a:r>
            <a:r>
              <a:rPr lang="en-US" sz="4400" dirty="0"/>
              <a:t>]</a:t>
            </a:r>
            <a:r>
              <a:rPr lang="en-US" sz="4400" dirty="0" err="1"/>
              <a:t>wt</a:t>
            </a:r>
            <a:r>
              <a:rPr lang="ar-EG" sz="4400" dirty="0"/>
              <a:t> </a:t>
            </a:r>
            <a:r>
              <a:rPr lang="en-US" sz="4400" dirty="0"/>
              <a:t> `</a:t>
            </a:r>
            <a:r>
              <a:rPr lang="en-US" sz="4400" dirty="0" err="1"/>
              <a:t>ebol</a:t>
            </a:r>
            <a:r>
              <a:rPr lang="en-US" sz="4400" dirty="0"/>
              <a:t> </a:t>
            </a:r>
            <a:r>
              <a:rPr lang="en-US" sz="4400" dirty="0" err="1"/>
              <a:t>nemaf</a:t>
            </a:r>
            <a:endParaRPr lang="en-US" sz="4400" dirty="0"/>
          </a:p>
        </p:txBody>
      </p:sp>
    </p:spTree>
    <p:extLst>
      <p:ext uri="{BB962C8B-B14F-4D97-AF65-F5344CB8AC3E}">
        <p14:creationId xmlns:p14="http://schemas.microsoft.com/office/powerpoint/2010/main" val="533928143"/>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كلمة الحق باستقامة</a:t>
            </a:r>
          </a:p>
        </p:txBody>
      </p:sp>
      <p:sp>
        <p:nvSpPr>
          <p:cNvPr id="27" name="Text Placeholder 26"/>
          <p:cNvSpPr>
            <a:spLocks noGrp="1"/>
          </p:cNvSpPr>
          <p:nvPr>
            <p:ph type="body" idx="1"/>
          </p:nvPr>
        </p:nvSpPr>
        <p:spPr/>
        <p:txBody>
          <a:bodyPr/>
          <a:lstStyle/>
          <a:p>
            <a:r>
              <a:rPr lang="ar-EG" sz="4400"/>
              <a:t>إم إبساجي إنتي تي ميثمي خين أو سوؤتين</a:t>
            </a:r>
          </a:p>
        </p:txBody>
      </p:sp>
      <p:sp>
        <p:nvSpPr>
          <p:cNvPr id="28" name="Text Placeholder 27"/>
          <p:cNvSpPr>
            <a:spLocks noGrp="1"/>
          </p:cNvSpPr>
          <p:nvPr>
            <p:ph type="body" sz="quarter" idx="3"/>
          </p:nvPr>
        </p:nvSpPr>
        <p:spPr/>
        <p:txBody>
          <a:bodyPr/>
          <a:lstStyle/>
          <a:p>
            <a:r>
              <a:rPr lang="en-US" sz="4400" dirty="0" err="1"/>
              <a:t>m`pcaji</a:t>
            </a:r>
            <a:r>
              <a:rPr lang="en-US" sz="4400" dirty="0"/>
              <a:t> `</a:t>
            </a:r>
            <a:r>
              <a:rPr lang="en-US" sz="4400" dirty="0" err="1"/>
              <a:t>nte</a:t>
            </a:r>
            <a:r>
              <a:rPr lang="en-US" sz="4400" dirty="0"/>
              <a:t> ;</a:t>
            </a:r>
            <a:r>
              <a:rPr lang="en-US" sz="4400" dirty="0" err="1"/>
              <a:t>meqmhi</a:t>
            </a:r>
            <a:r>
              <a:rPr lang="en-US" sz="4400" dirty="0"/>
              <a:t> '</a:t>
            </a:r>
            <a:r>
              <a:rPr lang="en-US" sz="4400" dirty="0" err="1"/>
              <a:t>en</a:t>
            </a:r>
            <a:r>
              <a:rPr lang="ar-EG" sz="4400" dirty="0"/>
              <a:t> </a:t>
            </a:r>
            <a:r>
              <a:rPr lang="en-US" sz="4400" dirty="0" err="1"/>
              <a:t>oucwouten</a:t>
            </a:r>
            <a:endParaRPr lang="en-US" sz="4400" dirty="0"/>
          </a:p>
        </p:txBody>
      </p:sp>
    </p:spTree>
    <p:extLst>
      <p:ext uri="{BB962C8B-B14F-4D97-AF65-F5344CB8AC3E}">
        <p14:creationId xmlns:p14="http://schemas.microsoft.com/office/powerpoint/2010/main" val="2861799119"/>
      </p:ext>
    </p:extLst>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أنعم بهم على كنيستك المقدسة </a:t>
            </a:r>
          </a:p>
        </p:txBody>
      </p:sp>
      <p:sp>
        <p:nvSpPr>
          <p:cNvPr id="27" name="Text Placeholder 26"/>
          <p:cNvSpPr>
            <a:spLocks noGrp="1"/>
          </p:cNvSpPr>
          <p:nvPr>
            <p:ph type="body" idx="1"/>
          </p:nvPr>
        </p:nvSpPr>
        <p:spPr/>
        <p:txBody>
          <a:bodyPr/>
          <a:lstStyle/>
          <a:p>
            <a:r>
              <a:rPr lang="ar-EG" sz="4000"/>
              <a:t>آري خاريزيستي إمموؤو إنتيك إككليسيا إثؤواب</a:t>
            </a:r>
          </a:p>
        </p:txBody>
      </p:sp>
      <p:sp>
        <p:nvSpPr>
          <p:cNvPr id="28" name="Text Placeholder 27"/>
          <p:cNvSpPr>
            <a:spLocks noGrp="1"/>
          </p:cNvSpPr>
          <p:nvPr>
            <p:ph type="body" sz="quarter" idx="3"/>
          </p:nvPr>
        </p:nvSpPr>
        <p:spPr/>
        <p:txBody>
          <a:bodyPr/>
          <a:lstStyle/>
          <a:p>
            <a:r>
              <a:rPr lang="en-US" sz="4000" dirty="0" err="1"/>
              <a:t>Arixarizecqe</a:t>
            </a:r>
            <a:r>
              <a:rPr lang="ar-EG" sz="4000" dirty="0"/>
              <a:t> </a:t>
            </a:r>
            <a:r>
              <a:rPr lang="en-US" sz="4000" dirty="0"/>
              <a:t> `</a:t>
            </a:r>
            <a:r>
              <a:rPr lang="en-US" sz="4000" dirty="0" err="1"/>
              <a:t>mmwou</a:t>
            </a:r>
            <a:r>
              <a:rPr lang="ar-EG" sz="4000" dirty="0"/>
              <a:t> </a:t>
            </a:r>
            <a:r>
              <a:rPr lang="en-US" sz="4000" dirty="0"/>
              <a:t>`</a:t>
            </a:r>
            <a:r>
              <a:rPr lang="en-US" sz="4000" dirty="0" err="1"/>
              <a:t>nte</a:t>
            </a:r>
            <a:r>
              <a:rPr lang="en-US" sz="4000" dirty="0"/>
              <a:t> </a:t>
            </a:r>
            <a:r>
              <a:rPr lang="en-US" sz="4000" dirty="0" err="1"/>
              <a:t>kek`klhci`a</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1505224104"/>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ليرعوا قطيعك بسلام</a:t>
            </a:r>
          </a:p>
        </p:txBody>
      </p:sp>
      <p:sp>
        <p:nvSpPr>
          <p:cNvPr id="27" name="Text Placeholder 26"/>
          <p:cNvSpPr>
            <a:spLocks noGrp="1"/>
          </p:cNvSpPr>
          <p:nvPr>
            <p:ph type="body" idx="1"/>
          </p:nvPr>
        </p:nvSpPr>
        <p:spPr/>
        <p:txBody>
          <a:bodyPr/>
          <a:lstStyle/>
          <a:p>
            <a:r>
              <a:rPr lang="ar-EG" sz="4800"/>
              <a:t>إيف أموني إمبيك أوهي خين هيريني</a:t>
            </a:r>
          </a:p>
        </p:txBody>
      </p:sp>
      <p:sp>
        <p:nvSpPr>
          <p:cNvPr id="28" name="Text Placeholder 27"/>
          <p:cNvSpPr>
            <a:spLocks noGrp="1"/>
          </p:cNvSpPr>
          <p:nvPr>
            <p:ph type="body" sz="quarter" idx="3"/>
          </p:nvPr>
        </p:nvSpPr>
        <p:spPr/>
        <p:txBody>
          <a:bodyPr/>
          <a:lstStyle/>
          <a:p>
            <a:r>
              <a:rPr lang="en-US" sz="4800" dirty="0" err="1"/>
              <a:t>eu`amoni</a:t>
            </a:r>
            <a:r>
              <a:rPr lang="ar-EG" sz="4800" dirty="0"/>
              <a:t> </a:t>
            </a:r>
            <a:r>
              <a:rPr lang="en-US" sz="4800" dirty="0"/>
              <a:t>`</a:t>
            </a:r>
            <a:r>
              <a:rPr lang="en-US" sz="4800" dirty="0" err="1"/>
              <a:t>mpek`o</a:t>
            </a:r>
            <a:r>
              <a:rPr lang="en-US" sz="4800" dirty="0"/>
              <a:t>\</a:t>
            </a:r>
            <a:r>
              <a:rPr lang="en-US" sz="4800" dirty="0" err="1"/>
              <a:t>i</a:t>
            </a:r>
            <a:r>
              <a:rPr lang="en-US" sz="4800" dirty="0"/>
              <a:t> '</a:t>
            </a:r>
            <a:r>
              <a:rPr lang="en-US" sz="4800" dirty="0" err="1"/>
              <a:t>en</a:t>
            </a:r>
            <a:r>
              <a:rPr lang="en-US" sz="4800" dirty="0"/>
              <a:t> </a:t>
            </a:r>
            <a:r>
              <a:rPr lang="en-US" sz="4800" dirty="0" err="1"/>
              <a:t>ou</a:t>
            </a:r>
            <a:r>
              <a:rPr lang="en-US" sz="4800" dirty="0"/>
              <a:t>\</a:t>
            </a:r>
            <a:r>
              <a:rPr lang="en-US" sz="4800" dirty="0" err="1"/>
              <a:t>irhnh</a:t>
            </a:r>
            <a:endParaRPr lang="en-US" sz="4800" dirty="0"/>
          </a:p>
        </p:txBody>
      </p:sp>
    </p:spTree>
    <p:extLst>
      <p:ext uri="{BB962C8B-B14F-4D97-AF65-F5344CB8AC3E}">
        <p14:creationId xmlns:p14="http://schemas.microsoft.com/office/powerpoint/2010/main" val="995887949"/>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أذكر يا رب القمامصة </a:t>
            </a:r>
          </a:p>
        </p:txBody>
      </p:sp>
      <p:sp>
        <p:nvSpPr>
          <p:cNvPr id="27" name="Text Placeholder 26"/>
          <p:cNvSpPr>
            <a:spLocks noGrp="1"/>
          </p:cNvSpPr>
          <p:nvPr>
            <p:ph type="body" idx="1"/>
          </p:nvPr>
        </p:nvSpPr>
        <p:spPr/>
        <p:txBody>
          <a:bodyPr/>
          <a:lstStyle/>
          <a:p>
            <a:r>
              <a:rPr lang="ar-EG" sz="4800"/>
              <a:t>أري إفميفئي إبشويس إن ني هيغومينوس </a:t>
            </a:r>
          </a:p>
        </p:txBody>
      </p:sp>
      <p:sp>
        <p:nvSpPr>
          <p:cNvPr id="28" name="Text Placeholder 27"/>
          <p:cNvSpPr>
            <a:spLocks noGrp="1"/>
          </p:cNvSpPr>
          <p:nvPr>
            <p:ph type="body" sz="quarter" idx="3"/>
          </p:nvPr>
        </p:nvSpPr>
        <p:spPr/>
        <p:txBody>
          <a:bodyPr/>
          <a:lstStyle/>
          <a:p>
            <a:r>
              <a:rPr lang="en-US" sz="4800" dirty="0" err="1"/>
              <a:t>Ari`vmeu`i</a:t>
            </a:r>
            <a:r>
              <a:rPr lang="en-US" sz="4800" dirty="0"/>
              <a:t> </a:t>
            </a:r>
            <a:r>
              <a:rPr lang="ar-EG" sz="4800" dirty="0"/>
              <a:t> </a:t>
            </a:r>
            <a:r>
              <a:rPr lang="en-US" sz="4800" dirty="0"/>
              <a:t>~P_   `</a:t>
            </a:r>
            <a:r>
              <a:rPr lang="en-US" sz="4800" dirty="0" err="1"/>
              <a:t>nni</a:t>
            </a:r>
            <a:r>
              <a:rPr lang="en-US" sz="4800" dirty="0"/>
              <a:t>\h</a:t>
            </a:r>
            <a:r>
              <a:rPr lang="ar-EG" sz="4800" dirty="0"/>
              <a:t> </a:t>
            </a:r>
            <a:r>
              <a:rPr lang="en-US" sz="4800" dirty="0" err="1"/>
              <a:t>goumenoc</a:t>
            </a:r>
            <a:endParaRPr lang="en-US" sz="4800" dirty="0"/>
          </a:p>
        </p:txBody>
      </p:sp>
    </p:spTree>
    <p:extLst>
      <p:ext uri="{BB962C8B-B14F-4D97-AF65-F5344CB8AC3E}">
        <p14:creationId xmlns:p14="http://schemas.microsoft.com/office/powerpoint/2010/main" val="15791838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819071"/>
      </p:ext>
    </p:extLst>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والقسوس الأورثوذوكسيين </a:t>
            </a:r>
          </a:p>
        </p:txBody>
      </p:sp>
      <p:sp>
        <p:nvSpPr>
          <p:cNvPr id="27" name="Text Placeholder 26"/>
          <p:cNvSpPr>
            <a:spLocks noGrp="1"/>
          </p:cNvSpPr>
          <p:nvPr>
            <p:ph type="body" idx="1"/>
          </p:nvPr>
        </p:nvSpPr>
        <p:spPr/>
        <p:txBody>
          <a:bodyPr/>
          <a:lstStyle/>
          <a:p>
            <a:r>
              <a:rPr lang="ar-EG" sz="4400"/>
              <a:t>نيم ني إبريسفيتيروس إن اورثوذكسوس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ni`precbuteroc</a:t>
            </a:r>
            <a:r>
              <a:rPr lang="ar-EG" sz="4400" dirty="0"/>
              <a:t> </a:t>
            </a:r>
            <a:r>
              <a:rPr lang="en-US" sz="4400" dirty="0"/>
              <a:t> `</a:t>
            </a:r>
            <a:r>
              <a:rPr lang="en-US" sz="4400" dirty="0" err="1"/>
              <a:t>norqodo</a:t>
            </a:r>
            <a:r>
              <a:rPr lang="en-US" sz="4400" dirty="0"/>
              <a:t>[</a:t>
            </a:r>
            <a:r>
              <a:rPr lang="en-US" sz="4400" dirty="0" err="1"/>
              <a:t>oc</a:t>
            </a:r>
            <a:endParaRPr lang="en-US" sz="4400" dirty="0"/>
          </a:p>
        </p:txBody>
      </p:sp>
    </p:spTree>
    <p:extLst>
      <p:ext uri="{BB962C8B-B14F-4D97-AF65-F5344CB8AC3E}">
        <p14:creationId xmlns:p14="http://schemas.microsoft.com/office/powerpoint/2010/main" val="3703962065"/>
      </p:ext>
    </p:extLst>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 الشمامسة</a:t>
            </a:r>
          </a:p>
        </p:txBody>
      </p:sp>
      <p:sp>
        <p:nvSpPr>
          <p:cNvPr id="27" name="Text Placeholder 26"/>
          <p:cNvSpPr>
            <a:spLocks noGrp="1"/>
          </p:cNvSpPr>
          <p:nvPr>
            <p:ph type="body" idx="1"/>
          </p:nvPr>
        </p:nvSpPr>
        <p:spPr/>
        <p:txBody>
          <a:bodyPr/>
          <a:lstStyle/>
          <a:p>
            <a:r>
              <a:rPr lang="ar-EG" sz="4800"/>
              <a:t>نيم ني ذياكون</a:t>
            </a:r>
          </a:p>
        </p:txBody>
      </p:sp>
      <p:sp>
        <p:nvSpPr>
          <p:cNvPr id="28" name="Text Placeholder 27"/>
          <p:cNvSpPr>
            <a:spLocks noGrp="1"/>
          </p:cNvSpPr>
          <p:nvPr>
            <p:ph type="body" sz="quarter" idx="3"/>
          </p:nvPr>
        </p:nvSpPr>
        <p:spPr/>
        <p:txBody>
          <a:bodyPr/>
          <a:lstStyle/>
          <a:p>
            <a:r>
              <a:rPr lang="en-US" sz="4800"/>
              <a:t>nem nidi`akwn</a:t>
            </a:r>
          </a:p>
        </p:txBody>
      </p:sp>
    </p:spTree>
    <p:extLst>
      <p:ext uri="{BB962C8B-B14F-4D97-AF65-F5344CB8AC3E}">
        <p14:creationId xmlns:p14="http://schemas.microsoft.com/office/powerpoint/2010/main" val="3107117562"/>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Tree>
    <p:extLst>
      <p:ext uri="{BB962C8B-B14F-4D97-AF65-F5344CB8AC3E}">
        <p14:creationId xmlns:p14="http://schemas.microsoft.com/office/powerpoint/2010/main" val="4287984612"/>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1462561518"/>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2250362978"/>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7657035"/>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وكل الخدام </a:t>
            </a:r>
          </a:p>
        </p:txBody>
      </p:sp>
      <p:sp>
        <p:nvSpPr>
          <p:cNvPr id="27" name="Text Placeholder 26"/>
          <p:cNvSpPr>
            <a:spLocks noGrp="1"/>
          </p:cNvSpPr>
          <p:nvPr>
            <p:ph type="body" idx="1"/>
          </p:nvPr>
        </p:nvSpPr>
        <p:spPr/>
        <p:txBody>
          <a:bodyPr/>
          <a:lstStyle/>
          <a:p>
            <a:r>
              <a:rPr lang="ar-EG" sz="4800"/>
              <a:t>نيم ريف شمشي نيفين </a:t>
            </a:r>
          </a:p>
        </p:txBody>
      </p:sp>
      <p:sp>
        <p:nvSpPr>
          <p:cNvPr id="28" name="Text Placeholder 27"/>
          <p:cNvSpPr>
            <a:spLocks noGrp="1"/>
          </p:cNvSpPr>
          <p:nvPr>
            <p:ph type="body" sz="quarter" idx="3"/>
          </p:nvPr>
        </p:nvSpPr>
        <p:spPr/>
        <p:txBody>
          <a:bodyPr/>
          <a:lstStyle/>
          <a:p>
            <a:r>
              <a:rPr lang="en-US" sz="4800"/>
              <a:t>Nem ref]em]i niben</a:t>
            </a:r>
          </a:p>
        </p:txBody>
      </p:sp>
    </p:spTree>
    <p:extLst>
      <p:ext uri="{BB962C8B-B14F-4D97-AF65-F5344CB8AC3E}">
        <p14:creationId xmlns:p14="http://schemas.microsoft.com/office/powerpoint/2010/main" val="1857437015"/>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وكل الذين في البتولية </a:t>
            </a:r>
          </a:p>
        </p:txBody>
      </p:sp>
      <p:sp>
        <p:nvSpPr>
          <p:cNvPr id="27" name="Text Placeholder 26"/>
          <p:cNvSpPr>
            <a:spLocks noGrp="1"/>
          </p:cNvSpPr>
          <p:nvPr>
            <p:ph type="body" idx="1"/>
          </p:nvPr>
        </p:nvSpPr>
        <p:spPr/>
        <p:txBody>
          <a:bodyPr/>
          <a:lstStyle/>
          <a:p>
            <a:r>
              <a:rPr lang="ar-EG" sz="4400"/>
              <a:t>نيم ني تيروإتخين تي بارثي نيا</a:t>
            </a:r>
          </a:p>
        </p:txBody>
      </p:sp>
      <p:sp>
        <p:nvSpPr>
          <p:cNvPr id="28" name="Text Placeholder 27"/>
          <p:cNvSpPr>
            <a:spLocks noGrp="1"/>
          </p:cNvSpPr>
          <p:nvPr>
            <p:ph type="body" sz="quarter" idx="3"/>
          </p:nvPr>
        </p:nvSpPr>
        <p:spPr/>
        <p:txBody>
          <a:bodyPr/>
          <a:lstStyle/>
          <a:p>
            <a:r>
              <a:rPr lang="fr-FR" sz="4400" dirty="0"/>
              <a:t>nem </a:t>
            </a:r>
            <a:r>
              <a:rPr lang="fr-FR" sz="4400" dirty="0" err="1"/>
              <a:t>nh</a:t>
            </a:r>
            <a:r>
              <a:rPr lang="ar-EG" sz="4400" dirty="0"/>
              <a:t> </a:t>
            </a:r>
            <a:r>
              <a:rPr lang="fr-FR" sz="4400" dirty="0" err="1"/>
              <a:t>throu</a:t>
            </a:r>
            <a:r>
              <a:rPr lang="fr-FR" sz="4400" dirty="0"/>
              <a:t> et 'en ;</a:t>
            </a:r>
            <a:r>
              <a:rPr lang="fr-FR" sz="4400" dirty="0" err="1"/>
              <a:t>parqeni`a</a:t>
            </a:r>
            <a:endParaRPr lang="fr-FR" sz="4400" dirty="0"/>
          </a:p>
        </p:txBody>
      </p:sp>
    </p:spTree>
    <p:extLst>
      <p:ext uri="{BB962C8B-B14F-4D97-AF65-F5344CB8AC3E}">
        <p14:creationId xmlns:p14="http://schemas.microsoft.com/office/powerpoint/2010/main" val="3235546979"/>
      </p:ext>
    </p:extLst>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2958821629"/>
      </p:ext>
    </p:extLst>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أذكر يا رب أن ترحمنا كلنا معاً</a:t>
            </a:r>
          </a:p>
        </p:txBody>
      </p:sp>
      <p:sp>
        <p:nvSpPr>
          <p:cNvPr id="27" name="Text Placeholder 26"/>
          <p:cNvSpPr>
            <a:spLocks noGrp="1"/>
          </p:cNvSpPr>
          <p:nvPr>
            <p:ph type="body" idx="1"/>
          </p:nvPr>
        </p:nvSpPr>
        <p:spPr/>
        <p:txBody>
          <a:bodyPr/>
          <a:lstStyle/>
          <a:p>
            <a:r>
              <a:rPr lang="ar-EG"/>
              <a:t>آري إفميفئي إبشويس إنتيك ناي نان تيرو إفسون</a:t>
            </a:r>
          </a:p>
        </p:txBody>
      </p:sp>
      <p:sp>
        <p:nvSpPr>
          <p:cNvPr id="28" name="Text Placeholder 27"/>
          <p:cNvSpPr>
            <a:spLocks noGrp="1"/>
          </p:cNvSpPr>
          <p:nvPr>
            <p:ph type="body" sz="quarter" idx="3"/>
          </p:nvPr>
        </p:nvSpPr>
        <p:spPr/>
        <p:txBody>
          <a:bodyPr/>
          <a:lstStyle/>
          <a:p>
            <a:r>
              <a:rPr lang="en-US" dirty="0" err="1"/>
              <a:t>Ari`vmeu`i</a:t>
            </a:r>
            <a:r>
              <a:rPr lang="en-US" dirty="0"/>
              <a:t>   ~P_</a:t>
            </a:r>
            <a:r>
              <a:rPr lang="ar-EG" dirty="0"/>
              <a:t> </a:t>
            </a:r>
            <a:r>
              <a:rPr lang="en-US" dirty="0"/>
              <a:t> `</a:t>
            </a:r>
            <a:r>
              <a:rPr lang="en-US" dirty="0" err="1"/>
              <a:t>nteknai</a:t>
            </a:r>
            <a:r>
              <a:rPr lang="en-US" dirty="0"/>
              <a:t> nan </a:t>
            </a:r>
            <a:r>
              <a:rPr lang="en-US" dirty="0" err="1"/>
              <a:t>throu</a:t>
            </a:r>
            <a:r>
              <a:rPr lang="en-US" dirty="0"/>
              <a:t>  </a:t>
            </a:r>
            <a:r>
              <a:rPr lang="en-US" dirty="0" err="1"/>
              <a:t>eucon</a:t>
            </a:r>
            <a:endParaRPr lang="en-US" dirty="0"/>
          </a:p>
        </p:txBody>
      </p:sp>
    </p:spTree>
    <p:extLst>
      <p:ext uri="{BB962C8B-B14F-4D97-AF65-F5344CB8AC3E}">
        <p14:creationId xmlns:p14="http://schemas.microsoft.com/office/powerpoint/2010/main" val="23306844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هالاتي تيرو إنتيه إتفيه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باركي الرب يا جميع طيور السماء : سبحيه وزيديه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nihala5 t3rov `</a:t>
            </a:r>
            <a:r>
              <a:rPr lang="en-US" dirty="0" err="1"/>
              <a:t>nte</a:t>
            </a:r>
            <a:r>
              <a:rPr lang="en-US" dirty="0"/>
              <a:t> `</a:t>
            </a:r>
            <a:r>
              <a:rPr lang="en-US" dirty="0" err="1"/>
              <a:t>tfe</a:t>
            </a:r>
            <a:r>
              <a:rPr lang="en-US" dirty="0"/>
              <a:t>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3215998661"/>
      </p:ext>
    </p:extLst>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إرحمنا يا الله الآب ضابط الكل</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dirty="0"/>
              <a:t>~</a:t>
            </a:r>
            <a:r>
              <a:rPr lang="en-US" dirty="0" err="1"/>
              <a:t>Ele`hcon</a:t>
            </a:r>
            <a:r>
              <a:rPr lang="ar-EG" dirty="0"/>
              <a:t> </a:t>
            </a:r>
            <a:r>
              <a:rPr lang="en-US" dirty="0"/>
              <a:t>`</a:t>
            </a:r>
            <a:r>
              <a:rPr lang="en-US" dirty="0" err="1"/>
              <a:t>hmac</a:t>
            </a:r>
            <a:r>
              <a:rPr lang="en-US" dirty="0"/>
              <a:t>   `o </a:t>
            </a:r>
            <a:r>
              <a:rPr lang="en-US" dirty="0" err="1"/>
              <a:t>Qeoc</a:t>
            </a:r>
            <a:r>
              <a:rPr lang="ar-EG" dirty="0"/>
              <a:t> </a:t>
            </a:r>
            <a:r>
              <a:rPr lang="en-US" dirty="0"/>
              <a:t>`o </a:t>
            </a:r>
            <a:r>
              <a:rPr lang="en-US" dirty="0" err="1"/>
              <a:t>Pathr</a:t>
            </a:r>
            <a:r>
              <a:rPr lang="en-US" dirty="0"/>
              <a:t>   `o </a:t>
            </a:r>
            <a:r>
              <a:rPr lang="en-US" dirty="0" err="1"/>
              <a:t>pantokratwr</a:t>
            </a:r>
            <a:endParaRPr lang="en-US" dirty="0"/>
          </a:p>
        </p:txBody>
      </p:sp>
    </p:spTree>
    <p:extLst>
      <p:ext uri="{BB962C8B-B14F-4D97-AF65-F5344CB8AC3E}">
        <p14:creationId xmlns:p14="http://schemas.microsoft.com/office/powerpoint/2010/main" val="3568153655"/>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رب خلاص  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Tree>
    <p:extLst>
      <p:ext uri="{BB962C8B-B14F-4D97-AF65-F5344CB8AC3E}">
        <p14:creationId xmlns:p14="http://schemas.microsoft.com/office/powerpoint/2010/main" val="741954116"/>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2723012719"/>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86009671"/>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Tree>
    <p:extLst>
      <p:ext uri="{BB962C8B-B14F-4D97-AF65-F5344CB8AC3E}">
        <p14:creationId xmlns:p14="http://schemas.microsoft.com/office/powerpoint/2010/main" val="802425875"/>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Tree>
    <p:extLst>
      <p:ext uri="{BB962C8B-B14F-4D97-AF65-F5344CB8AC3E}">
        <p14:creationId xmlns:p14="http://schemas.microsoft.com/office/powerpoint/2010/main" val="2310978286"/>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3745132453"/>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974730128"/>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3632010773"/>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83115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ابشويس ني ثيريـون نيم ني تيـف نـو أوي تيـرو : هوس إيـروف آري هوو أو تشاسف شا ني إينيه.</a:t>
            </a:r>
          </a:p>
        </p:txBody>
      </p:sp>
      <p:sp>
        <p:nvSpPr>
          <p:cNvPr id="3" name="Text Placeholder 2"/>
          <p:cNvSpPr>
            <a:spLocks noGrp="1"/>
          </p:cNvSpPr>
          <p:nvPr>
            <p:ph type="body" sz="quarter" idx="11"/>
          </p:nvPr>
        </p:nvSpPr>
        <p:spPr/>
        <p:txBody>
          <a:bodyPr/>
          <a:lstStyle/>
          <a:p>
            <a:r>
              <a:rPr lang="ar-EG" dirty="0"/>
              <a:t>باركي الرب أيتها الوحوش وكل البهائم : سبحيه وزيديه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ni03rion </a:t>
            </a:r>
            <a:r>
              <a:rPr lang="en-US" dirty="0" err="1"/>
              <a:t>nem</a:t>
            </a:r>
            <a:r>
              <a:rPr lang="en-US" dirty="0"/>
              <a:t> </a:t>
            </a:r>
            <a:r>
              <a:rPr lang="en-US" dirty="0" err="1"/>
              <a:t>nitebnwov`i</a:t>
            </a:r>
            <a:r>
              <a:rPr lang="en-US" dirty="0"/>
              <a:t> t3rov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704579938"/>
      </p:ext>
    </p:extLst>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والساكنين فيها بإيمان الله</a:t>
            </a:r>
            <a:endParaRPr lang="en-US" sz="4800" dirty="0"/>
          </a:p>
        </p:txBody>
      </p:sp>
      <p:sp>
        <p:nvSpPr>
          <p:cNvPr id="30" name="Text Placeholder 29"/>
          <p:cNvSpPr>
            <a:spLocks noGrp="1"/>
          </p:cNvSpPr>
          <p:nvPr>
            <p:ph type="body" idx="1"/>
          </p:nvPr>
        </p:nvSpPr>
        <p:spPr/>
        <p:txBody>
          <a:bodyPr/>
          <a:lstStyle/>
          <a:p>
            <a:r>
              <a:rPr lang="ar-EG" sz="4400" dirty="0"/>
              <a:t>نيم ني إتشوب إنخيتو خين بي ناهتي إنتي إفنوتي</a:t>
            </a:r>
          </a:p>
        </p:txBody>
      </p:sp>
      <p:sp>
        <p:nvSpPr>
          <p:cNvPr id="31" name="Text Placeholder 30"/>
          <p:cNvSpPr>
            <a:spLocks noGrp="1"/>
          </p:cNvSpPr>
          <p:nvPr>
            <p:ph type="body" sz="quarter" idx="3"/>
          </p:nvPr>
        </p:nvSpPr>
        <p:spPr/>
        <p:txBody>
          <a:bodyPr/>
          <a:lstStyle/>
          <a:p>
            <a:r>
              <a:rPr lang="nl-NL" sz="4400" dirty="0"/>
              <a:t>Nem nhet]op  `n'htou 'en pina\; `nte V;.</a:t>
            </a:r>
          </a:p>
        </p:txBody>
      </p:sp>
      <p:sp>
        <p:nvSpPr>
          <p:cNvPr id="5" name="Rectangle 4">
            <a:hlinkClick r:id="rId2" action="ppaction://hlinksldjump"/>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p:cNvPr>
          <p:cNvSpPr/>
          <p:nvPr/>
        </p:nvSpPr>
        <p:spPr>
          <a:xfrm>
            <a:off x="2372825" y="3966600"/>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7" name="Rectangle 6">
            <a:hlinkClick r:id="rId4" action="ppaction://hlinksldjump"/>
          </p:cNvPr>
          <p:cNvSpPr/>
          <p:nvPr/>
        </p:nvSpPr>
        <p:spPr>
          <a:xfrm>
            <a:off x="5027142" y="3972649"/>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
        <p:nvSpPr>
          <p:cNvPr id="8" name="Rectangle 7">
            <a:hlinkClick r:id="rId5" action="ppaction://hlinksldjump"/>
          </p:cNvPr>
          <p:cNvSpPr/>
          <p:nvPr/>
        </p:nvSpPr>
        <p:spPr>
          <a:xfrm>
            <a:off x="-115438" y="3966600"/>
            <a:ext cx="231986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شعبك و كنيستك</a:t>
            </a:r>
          </a:p>
        </p:txBody>
      </p:sp>
    </p:spTree>
    <p:extLst>
      <p:ext uri="{BB962C8B-B14F-4D97-AF65-F5344CB8AC3E}">
        <p14:creationId xmlns:p14="http://schemas.microsoft.com/office/powerpoint/2010/main" val="965439620"/>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شعبك  شعبك   شعبك</a:t>
            </a:r>
            <a:br>
              <a:rPr lang="ar-EG" dirty="0"/>
            </a:br>
            <a:r>
              <a:rPr lang="ar-EG" dirty="0"/>
              <a:t> وكنيستك يطلبون اليك</a:t>
            </a:r>
            <a:endParaRPr lang="en-US" dirty="0"/>
          </a:p>
        </p:txBody>
      </p:sp>
    </p:spTree>
    <p:extLst>
      <p:ext uri="{BB962C8B-B14F-4D97-AF65-F5344CB8AC3E}">
        <p14:creationId xmlns:p14="http://schemas.microsoft.com/office/powerpoint/2010/main" val="953072251"/>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وبك الى الاب معك</a:t>
            </a:r>
            <a:br>
              <a:rPr lang="ar-EG" dirty="0"/>
            </a:br>
            <a:r>
              <a:rPr lang="ar-EG" dirty="0"/>
              <a:t>قائلين:</a:t>
            </a:r>
            <a:endParaRPr lang="en-US" dirty="0"/>
          </a:p>
        </p:txBody>
      </p:sp>
    </p:spTree>
    <p:extLst>
      <p:ext uri="{BB962C8B-B14F-4D97-AF65-F5344CB8AC3E}">
        <p14:creationId xmlns:p14="http://schemas.microsoft.com/office/powerpoint/2010/main" val="508822060"/>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إرحمنا   إرحمنا  إرحمنا</a:t>
            </a:r>
            <a:br>
              <a:rPr lang="ar-EG" dirty="0"/>
            </a:br>
            <a:r>
              <a:rPr lang="ar-EG" dirty="0"/>
              <a:t>يا الله  الأب  ضابط  الكل </a:t>
            </a:r>
            <a:endParaRPr lang="en-US" dirty="0"/>
          </a:p>
        </p:txBody>
      </p:sp>
    </p:spTree>
    <p:extLst>
      <p:ext uri="{BB962C8B-B14F-4D97-AF65-F5344CB8AC3E}">
        <p14:creationId xmlns:p14="http://schemas.microsoft.com/office/powerpoint/2010/main" val="218002237"/>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مخلصنا</a:t>
            </a:r>
            <a:endParaRPr lang="en-US" dirty="0"/>
          </a:p>
        </p:txBody>
      </p:sp>
    </p:spTree>
    <p:extLst>
      <p:ext uri="{BB962C8B-B14F-4D97-AF65-F5344CB8AC3E}">
        <p14:creationId xmlns:p14="http://schemas.microsoft.com/office/powerpoint/2010/main" val="3439415312"/>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ثم ارحمنا</a:t>
            </a:r>
            <a:endParaRPr lang="en-US" dirty="0"/>
          </a:p>
        </p:txBody>
      </p:sp>
    </p:spTree>
    <p:extLst>
      <p:ext uri="{BB962C8B-B14F-4D97-AF65-F5344CB8AC3E}">
        <p14:creationId xmlns:p14="http://schemas.microsoft.com/office/powerpoint/2010/main" val="1887370835"/>
      </p:ext>
    </p:extLst>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8800" dirty="0"/>
              <a:t>يارب ارحم</a:t>
            </a:r>
            <a:endParaRPr lang="en-US" sz="8800" dirty="0"/>
          </a:p>
        </p:txBody>
      </p:sp>
      <p:sp>
        <p:nvSpPr>
          <p:cNvPr id="7" name="Rectangle 6">
            <a:hlinkClick r:id="rId2" action="ppaction://hlinksldjump"/>
          </p:cNvPr>
          <p:cNvSpPr/>
          <p:nvPr/>
        </p:nvSpPr>
        <p:spPr>
          <a:xfrm>
            <a:off x="7123996" y="3943887"/>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p:cNvPr>
          <p:cNvSpPr/>
          <p:nvPr/>
        </p:nvSpPr>
        <p:spPr>
          <a:xfrm>
            <a:off x="51660" y="3966600"/>
            <a:ext cx="186461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9" name="Rectangle 8">
            <a:hlinkClick r:id="rId4" action="ppaction://hlinksldjump"/>
          </p:cNvPr>
          <p:cNvSpPr/>
          <p:nvPr/>
        </p:nvSpPr>
        <p:spPr>
          <a:xfrm>
            <a:off x="3737606" y="399609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2986724442"/>
      </p:ext>
    </p:extLst>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1613349866"/>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412316374"/>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Tree>
    <p:extLst>
      <p:ext uri="{BB962C8B-B14F-4D97-AF65-F5344CB8AC3E}">
        <p14:creationId xmlns:p14="http://schemas.microsoft.com/office/powerpoint/2010/main" val="6000636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نى شيري إنتيه ني رومي أوو أوشت إم إبشويس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باركوا الرب يا بني البشر واسجدوا للرب : سبحوه وزيدوه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ni23ri `</a:t>
            </a:r>
            <a:r>
              <a:rPr lang="en-US" sz="3600" dirty="0" err="1"/>
              <a:t>nte</a:t>
            </a:r>
            <a:r>
              <a:rPr lang="en-US" sz="3600" dirty="0"/>
              <a:t> </a:t>
            </a:r>
            <a:r>
              <a:rPr lang="en-US" sz="3600" dirty="0" err="1"/>
              <a:t>nirwmi</a:t>
            </a:r>
            <a:r>
              <a:rPr lang="en-US" sz="3600" dirty="0"/>
              <a:t> ovw2t `</a:t>
            </a:r>
            <a:r>
              <a:rPr lang="en-US" sz="3600" dirty="0" err="1"/>
              <a:t>mPu</a:t>
            </a:r>
            <a:r>
              <a:rPr lang="en-US" sz="3600" dirty="0"/>
              <a:t>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2854585648"/>
      </p:ext>
    </p:extLst>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Tree>
    <p:extLst>
      <p:ext uri="{BB962C8B-B14F-4D97-AF65-F5344CB8AC3E}">
        <p14:creationId xmlns:p14="http://schemas.microsoft.com/office/powerpoint/2010/main" val="20944302"/>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1110608305"/>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4077213874"/>
      </p:ext>
    </p:extLst>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4070953055"/>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3596868784"/>
      </p:ext>
    </p:extLst>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397301421"/>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2320766987"/>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782734728"/>
      </p:ext>
    </p:extLst>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674517753"/>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908393"/>
      </p:ext>
    </p:extLst>
  </p:cSld>
  <p:clrMapOvr>
    <a:masterClrMapping/>
  </p:clrMapOvr>
  <p:transition spd="slow" advClick="0" advTm="0"/>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414250"/>
      </p:ext>
    </p:extLst>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543982348"/>
      </p:ext>
    </p:extLst>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Tree>
    <p:extLst>
      <p:ext uri="{BB962C8B-B14F-4D97-AF65-F5344CB8AC3E}">
        <p14:creationId xmlns:p14="http://schemas.microsoft.com/office/powerpoint/2010/main" val="129976539"/>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Tree>
    <p:extLst>
      <p:ext uri="{BB962C8B-B14F-4D97-AF65-F5344CB8AC3E}">
        <p14:creationId xmlns:p14="http://schemas.microsoft.com/office/powerpoint/2010/main" val="1720271034"/>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576978335"/>
      </p:ext>
    </p:extLst>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3570482167"/>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1461048869"/>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925849837"/>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1618123282"/>
      </p:ext>
    </p:extLst>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279420548"/>
      </p:ext>
    </p:extLst>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12074"/>
      </p:ext>
    </p:extLst>
  </p:cSld>
  <p:clrMapOvr>
    <a:masterClrMapping/>
  </p:clrMapOvr>
  <p:transition spd="slow" advClick="0" advTm="0"/>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بي إسرائيل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 الرب يا إسرائيل : سبحه وزده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Pi`cra3l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3770921524"/>
      </p:ext>
    </p:extLst>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Tree>
    <p:extLst>
      <p:ext uri="{BB962C8B-B14F-4D97-AF65-F5344CB8AC3E}">
        <p14:creationId xmlns:p14="http://schemas.microsoft.com/office/powerpoint/2010/main" val="2386166796"/>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هذا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0" y="5481708"/>
            <a:ext cx="9144000" cy="682357"/>
          </a:xfrm>
        </p:spPr>
        <p:txBody>
          <a:bodyPr/>
          <a:lstStyle/>
          <a:p>
            <a:r>
              <a:rPr lang="en-US" dirty="0" err="1"/>
              <a:t>Twbh</a:t>
            </a:r>
            <a:r>
              <a:rPr lang="en-US" dirty="0"/>
              <a:t> `</a:t>
            </a:r>
            <a:r>
              <a:rPr lang="en-US" dirty="0" err="1"/>
              <a:t>ejen</a:t>
            </a:r>
            <a:r>
              <a:rPr lang="en-US" dirty="0"/>
              <a:t> `</a:t>
            </a:r>
            <a:r>
              <a:rPr lang="en-US" dirty="0" err="1"/>
              <a:t>pjinmosi</a:t>
            </a:r>
            <a:r>
              <a:rPr lang="en-US" dirty="0"/>
              <a:t> `</a:t>
            </a:r>
            <a:r>
              <a:rPr lang="en-US" dirty="0" err="1"/>
              <a:t>e`pswi</a:t>
            </a:r>
            <a:r>
              <a:rPr lang="en-US" dirty="0"/>
              <a:t> `</a:t>
            </a:r>
            <a:r>
              <a:rPr lang="en-US" dirty="0" err="1"/>
              <a:t>nte</a:t>
            </a:r>
            <a:r>
              <a:rPr lang="en-US" dirty="0"/>
              <a:t> </a:t>
            </a:r>
            <a:r>
              <a:rPr lang="en-US" dirty="0" err="1"/>
              <a:t>niiarwou</a:t>
            </a:r>
            <a:r>
              <a:rPr lang="en-US" dirty="0"/>
              <a:t> `</a:t>
            </a:r>
            <a:r>
              <a:rPr lang="en-US" dirty="0" err="1"/>
              <a:t>mmwou</a:t>
            </a:r>
            <a:endParaRPr lang="en-US" dirty="0"/>
          </a:p>
        </p:txBody>
      </p:sp>
    </p:spTree>
    <p:extLst>
      <p:ext uri="{BB962C8B-B14F-4D97-AF65-F5344CB8AC3E}">
        <p14:creationId xmlns:p14="http://schemas.microsoft.com/office/powerpoint/2010/main" val="2475388078"/>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294140"/>
            <a:ext cx="9144000" cy="682357"/>
          </a:xfrm>
        </p:spPr>
        <p:txBody>
          <a:bodyPr/>
          <a:lstStyle/>
          <a:p>
            <a:r>
              <a:rPr lang="en-US" dirty="0" err="1"/>
              <a:t>qen</a:t>
            </a:r>
            <a:r>
              <a:rPr lang="en-US" dirty="0"/>
              <a:t> </a:t>
            </a:r>
            <a:r>
              <a:rPr lang="en-US" dirty="0" err="1"/>
              <a:t>tairompi</a:t>
            </a:r>
            <a:r>
              <a:rPr lang="en-US" dirty="0"/>
              <a:t> ;</a:t>
            </a:r>
            <a:r>
              <a:rPr lang="en-US" dirty="0" err="1"/>
              <a:t>ai</a:t>
            </a:r>
            <a:r>
              <a:rPr lang="en-US" dirty="0"/>
              <a:t>@ </a:t>
            </a:r>
            <a:r>
              <a:rPr lang="en-US" dirty="0" err="1"/>
              <a:t>hina</a:t>
            </a:r>
            <a:r>
              <a:rPr lang="en-US" dirty="0"/>
              <a:t> `</a:t>
            </a:r>
            <a:r>
              <a:rPr lang="en-US" dirty="0" err="1"/>
              <a:t>nte</a:t>
            </a:r>
            <a:r>
              <a:rPr lang="en-US" dirty="0"/>
              <a:t> P=,=c </a:t>
            </a:r>
            <a:r>
              <a:rPr lang="en-US" dirty="0" err="1"/>
              <a:t>penNou</a:t>
            </a:r>
            <a:r>
              <a:rPr lang="en-US" dirty="0"/>
              <a:t>] `</a:t>
            </a:r>
            <a:r>
              <a:rPr lang="en-US" dirty="0" err="1"/>
              <a:t>cmou</a:t>
            </a:r>
            <a:r>
              <a:rPr lang="en-US" dirty="0"/>
              <a:t> `</a:t>
            </a:r>
            <a:r>
              <a:rPr lang="en-US" dirty="0" err="1"/>
              <a:t>erwou</a:t>
            </a:r>
            <a:endParaRPr lang="en-US" dirty="0"/>
          </a:p>
        </p:txBody>
      </p:sp>
    </p:spTree>
    <p:extLst>
      <p:ext uri="{BB962C8B-B14F-4D97-AF65-F5344CB8AC3E}">
        <p14:creationId xmlns:p14="http://schemas.microsoft.com/office/powerpoint/2010/main" val="2938029745"/>
      </p:ext>
    </p:extLst>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5843"/>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dirty="0" err="1"/>
              <a:t>ntef`enou</a:t>
            </a:r>
            <a:r>
              <a:rPr lang="en-US" dirty="0"/>
              <a:t> `</a:t>
            </a:r>
            <a:r>
              <a:rPr lang="en-US" dirty="0" err="1"/>
              <a:t>e`pswi</a:t>
            </a:r>
            <a:r>
              <a:rPr lang="en-US" dirty="0"/>
              <a:t> kata </a:t>
            </a:r>
            <a:r>
              <a:rPr lang="en-US" dirty="0" err="1"/>
              <a:t>nousi</a:t>
            </a:r>
            <a:r>
              <a:rPr lang="en-US" dirty="0"/>
              <a:t>@ `</a:t>
            </a:r>
            <a:r>
              <a:rPr lang="en-US" dirty="0" err="1"/>
              <a:t>ntef</a:t>
            </a:r>
            <a:r>
              <a:rPr lang="en-US" dirty="0"/>
              <a:t>] `</a:t>
            </a:r>
            <a:r>
              <a:rPr lang="en-US" dirty="0" err="1"/>
              <a:t>m`pounouf</a:t>
            </a:r>
            <a:r>
              <a:rPr lang="en-US" dirty="0"/>
              <a:t> `</a:t>
            </a:r>
            <a:r>
              <a:rPr lang="en-US" dirty="0" err="1"/>
              <a:t>m`pho</a:t>
            </a:r>
            <a:r>
              <a:rPr lang="en-US" dirty="0"/>
              <a:t> `</a:t>
            </a:r>
            <a:r>
              <a:rPr lang="en-US" dirty="0" err="1"/>
              <a:t>m`pkahi</a:t>
            </a:r>
            <a:endParaRPr lang="en-US" dirty="0"/>
          </a:p>
        </p:txBody>
      </p:sp>
    </p:spTree>
    <p:extLst>
      <p:ext uri="{BB962C8B-B14F-4D97-AF65-F5344CB8AC3E}">
        <p14:creationId xmlns:p14="http://schemas.microsoft.com/office/powerpoint/2010/main" val="911821780"/>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ويفَرِّح وجه الأرض، </a:t>
            </a:r>
            <a:endParaRPr lang="en-US" sz="5400" dirty="0"/>
          </a:p>
        </p:txBody>
      </p:sp>
      <p:sp>
        <p:nvSpPr>
          <p:cNvPr id="3" name="Text Placeholder 2"/>
          <p:cNvSpPr>
            <a:spLocks noGrp="1"/>
          </p:cNvSpPr>
          <p:nvPr>
            <p:ph type="body" idx="1"/>
          </p:nvPr>
        </p:nvSpPr>
        <p:spPr/>
        <p:txBody>
          <a:bodyPr/>
          <a:lstStyle/>
          <a:p>
            <a:r>
              <a:rPr lang="ar-EG" sz="4400" dirty="0"/>
              <a:t>إنتيف شانوشتين خانيشيري إنتي ني رومي </a:t>
            </a:r>
            <a:endParaRPr lang="en-US" sz="4400" dirty="0"/>
          </a:p>
        </p:txBody>
      </p:sp>
      <p:sp>
        <p:nvSpPr>
          <p:cNvPr id="4" name="Text Placeholder 3"/>
          <p:cNvSpPr>
            <a:spLocks noGrp="1"/>
          </p:cNvSpPr>
          <p:nvPr>
            <p:ph type="body" sz="quarter" idx="3"/>
          </p:nvPr>
        </p:nvSpPr>
        <p:spPr/>
        <p:txBody>
          <a:bodyPr/>
          <a:lstStyle/>
          <a:p>
            <a:r>
              <a:rPr lang="fi-FI" sz="4000" dirty="0"/>
              <a:t>`ntefsanousten qa nisyri `nte nirwmi@</a:t>
            </a:r>
            <a:endParaRPr lang="en-US" sz="4000" dirty="0"/>
          </a:p>
        </p:txBody>
      </p:sp>
    </p:spTree>
    <p:extLst>
      <p:ext uri="{BB962C8B-B14F-4D97-AF65-F5344CB8AC3E}">
        <p14:creationId xmlns:p14="http://schemas.microsoft.com/office/powerpoint/2010/main" val="1763110423"/>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 ويعولنا نحن البشر</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036152259"/>
      </p:ext>
    </p:extLst>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648195815"/>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82584085"/>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Tree>
    <p:extLst>
      <p:ext uri="{BB962C8B-B14F-4D97-AF65-F5344CB8AC3E}">
        <p14:creationId xmlns:p14="http://schemas.microsoft.com/office/powerpoint/2010/main" val="2527267303"/>
      </p:ext>
    </p:extLst>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364626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إسمو إبشويس ني أوويـب إنتيه إبشويس : هوس إيروف آري هوو أو تشاسف شـا ني إينيه.</a:t>
            </a:r>
          </a:p>
        </p:txBody>
      </p:sp>
      <p:sp>
        <p:nvSpPr>
          <p:cNvPr id="3" name="Text Placeholder 2"/>
          <p:cNvSpPr>
            <a:spLocks noGrp="1"/>
          </p:cNvSpPr>
          <p:nvPr>
            <p:ph type="body" sz="quarter" idx="11"/>
          </p:nvPr>
        </p:nvSpPr>
        <p:spPr/>
        <p:txBody>
          <a:bodyPr/>
          <a:lstStyle/>
          <a:p>
            <a:r>
              <a:rPr lang="ar-EG" dirty="0"/>
              <a:t>باركوا الرب يا كهنة الرب : سبحوه وزيدوه علواً إلى الأبد.</a:t>
            </a:r>
          </a:p>
        </p:txBody>
      </p:sp>
      <p:sp>
        <p:nvSpPr>
          <p:cNvPr id="4" name="Text Placeholder 3"/>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niov3b `</a:t>
            </a:r>
            <a:r>
              <a:rPr lang="en-US" dirty="0" err="1"/>
              <a:t>nte</a:t>
            </a:r>
            <a:r>
              <a:rPr lang="en-US" dirty="0"/>
              <a:t> Pu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2710366809"/>
      </p:ext>
    </p:extLst>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3864055366"/>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4075112836"/>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3516892227"/>
      </p:ext>
    </p:extLst>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157133003"/>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534410654"/>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3055344365"/>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1521738593"/>
      </p:ext>
    </p:extLst>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268281904"/>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1327730878"/>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2184019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إيه في أيك إنتيه إبشويس : هوس إيروف آري هوو أو تشاسف شـا ني إينيه.</a:t>
            </a:r>
          </a:p>
        </p:txBody>
      </p:sp>
      <p:sp>
        <p:nvSpPr>
          <p:cNvPr id="6" name="Text Placeholder 5"/>
          <p:cNvSpPr>
            <a:spLocks noGrp="1"/>
          </p:cNvSpPr>
          <p:nvPr>
            <p:ph type="body" sz="quarter" idx="11"/>
          </p:nvPr>
        </p:nvSpPr>
        <p:spPr/>
        <p:txBody>
          <a:bodyPr/>
          <a:lstStyle/>
          <a:p>
            <a:r>
              <a:rPr lang="ar-EG" dirty="0"/>
              <a:t>باركوا الرب يا عبيد : سبحوه وزيدوه علواً إلى الأبد.</a:t>
            </a:r>
          </a:p>
        </p:txBody>
      </p:sp>
      <p:sp>
        <p:nvSpPr>
          <p:cNvPr id="7" name="Text Placeholder 6"/>
          <p:cNvSpPr>
            <a:spLocks noGrp="1"/>
          </p:cNvSpPr>
          <p:nvPr>
            <p:ph type="body" sz="quarter" idx="12"/>
          </p:nvPr>
        </p:nvSpPr>
        <p:spPr/>
        <p:txBody>
          <a:bodyPr/>
          <a:lstStyle/>
          <a:p>
            <a:r>
              <a:rPr lang="en-US" dirty="0"/>
              <a:t>~</a:t>
            </a:r>
            <a:r>
              <a:rPr lang="en-US" dirty="0" err="1"/>
              <a:t>Cmov</a:t>
            </a:r>
            <a:r>
              <a:rPr lang="en-US" dirty="0"/>
              <a:t> `</a:t>
            </a:r>
            <a:r>
              <a:rPr lang="en-US" dirty="0" err="1"/>
              <a:t>ePu</a:t>
            </a:r>
            <a:r>
              <a:rPr lang="en-US" dirty="0"/>
              <a:t> </a:t>
            </a:r>
            <a:r>
              <a:rPr lang="en-US" dirty="0" err="1"/>
              <a:t>ni`ebiaik</a:t>
            </a:r>
            <a:r>
              <a:rPr lang="en-US" dirty="0"/>
              <a:t> `</a:t>
            </a:r>
            <a:r>
              <a:rPr lang="en-US" dirty="0" err="1"/>
              <a:t>nte</a:t>
            </a:r>
            <a:r>
              <a:rPr lang="en-US" dirty="0"/>
              <a:t> Pu : </a:t>
            </a:r>
            <a:r>
              <a:rPr lang="en-US" dirty="0" err="1"/>
              <a:t>hwc</a:t>
            </a:r>
            <a:r>
              <a:rPr lang="en-US" dirty="0"/>
              <a:t> `ero4 `</a:t>
            </a:r>
            <a:r>
              <a:rPr lang="en-US" dirty="0" err="1"/>
              <a:t>arihov`o</a:t>
            </a:r>
            <a:r>
              <a:rPr lang="en-US" dirty="0"/>
              <a:t> sac4 2a </a:t>
            </a:r>
            <a:r>
              <a:rPr lang="en-US" dirty="0" err="1"/>
              <a:t>ni`eneh</a:t>
            </a:r>
            <a:r>
              <a:rPr lang="en-US" dirty="0"/>
              <a:t>.</a:t>
            </a:r>
          </a:p>
        </p:txBody>
      </p:sp>
    </p:spTree>
    <p:extLst>
      <p:ext uri="{BB962C8B-B14F-4D97-AF65-F5344CB8AC3E}">
        <p14:creationId xmlns:p14="http://schemas.microsoft.com/office/powerpoint/2010/main" val="12674794"/>
      </p:ext>
    </p:extLst>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3371318366"/>
      </p:ext>
    </p:extLst>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3973986370"/>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394435039"/>
      </p:ext>
    </p:extLst>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104932136"/>
      </p:ext>
    </p:extLst>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502297085"/>
      </p:ext>
    </p:extLst>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2886585482"/>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699217062"/>
      </p:ext>
    </p:extLst>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dirty="0"/>
              <a:t>شفاءاً للمرضي، راحة للمعوزين</a:t>
            </a:r>
            <a:endParaRPr lang="en-US" dirty="0"/>
          </a:p>
        </p:txBody>
      </p:sp>
    </p:spTree>
    <p:extLst>
      <p:ext uri="{BB962C8B-B14F-4D97-AF65-F5344CB8AC3E}">
        <p14:creationId xmlns:p14="http://schemas.microsoft.com/office/powerpoint/2010/main" val="150583582"/>
      </p:ext>
    </p:extLst>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477239488"/>
      </p:ext>
    </p:extLst>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113861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هيتين ني إبريسفيَّا : إنتيه إب خوروس تيرف إنتيه ني أنجيلوس : إبشويس آري إهموت نان : إم بي كو إيفول إنتيه نين نوفي.</a:t>
            </a:r>
          </a:p>
        </p:txBody>
      </p:sp>
      <p:sp>
        <p:nvSpPr>
          <p:cNvPr id="3" name="Text Placeholder 2"/>
          <p:cNvSpPr>
            <a:spLocks noGrp="1"/>
          </p:cNvSpPr>
          <p:nvPr>
            <p:ph type="body" sz="quarter" idx="11"/>
          </p:nvPr>
        </p:nvSpPr>
        <p:spPr/>
        <p:txBody>
          <a:bodyPr/>
          <a:lstStyle/>
          <a:p>
            <a:r>
              <a:rPr lang="ar-EG" dirty="0"/>
              <a:t>بشفاعات : كل صفوف الملائكة : يارب انعم لنا : بمغفرة خطايانا</a:t>
            </a:r>
          </a:p>
        </p:txBody>
      </p:sp>
      <p:sp>
        <p:nvSpPr>
          <p:cNvPr id="4" name="Text Placeholder 3"/>
          <p:cNvSpPr>
            <a:spLocks noGrp="1"/>
          </p:cNvSpPr>
          <p:nvPr>
            <p:ph type="body" sz="quarter" idx="12"/>
          </p:nvPr>
        </p:nvSpPr>
        <p:spPr>
          <a:xfrm>
            <a:off x="0" y="4074484"/>
            <a:ext cx="9144000" cy="1387974"/>
          </a:xfrm>
        </p:spPr>
        <p:txBody>
          <a:bodyPr/>
          <a:lstStyle/>
          <a:p>
            <a:r>
              <a:rPr lang="en-US" sz="3200" dirty="0" err="1"/>
              <a:t>Hiten</a:t>
            </a:r>
            <a:r>
              <a:rPr lang="en-US" sz="3200" dirty="0"/>
              <a:t> </a:t>
            </a:r>
            <a:r>
              <a:rPr lang="en-US" sz="3200" dirty="0" err="1"/>
              <a:t>ni`precbi`a</a:t>
            </a:r>
            <a:r>
              <a:rPr lang="en-US" sz="3200" dirty="0"/>
              <a:t> : `</a:t>
            </a:r>
            <a:r>
              <a:rPr lang="en-US" sz="3200" dirty="0" err="1"/>
              <a:t>nte</a:t>
            </a:r>
            <a:r>
              <a:rPr lang="en-US" sz="3200" dirty="0"/>
              <a:t> `</a:t>
            </a:r>
            <a:r>
              <a:rPr lang="en-US" sz="3200" dirty="0" err="1"/>
              <a:t>pxoroc</a:t>
            </a:r>
            <a:r>
              <a:rPr lang="en-US" sz="3200" dirty="0"/>
              <a:t> t3r4 `</a:t>
            </a:r>
            <a:r>
              <a:rPr lang="en-US" sz="3200" dirty="0" err="1"/>
              <a:t>nte</a:t>
            </a:r>
            <a:r>
              <a:rPr lang="en-US" sz="3200" dirty="0"/>
              <a:t> </a:t>
            </a:r>
            <a:r>
              <a:rPr lang="en-US" sz="3200" dirty="0" err="1"/>
              <a:t>niajjeloc</a:t>
            </a:r>
            <a:r>
              <a:rPr lang="en-US" sz="3200" dirty="0"/>
              <a:t> : Pu `</a:t>
            </a:r>
            <a:r>
              <a:rPr lang="en-US" sz="3200" dirty="0" err="1"/>
              <a:t>ari`hmot</a:t>
            </a:r>
            <a:r>
              <a:rPr lang="en-US" sz="3200" dirty="0"/>
              <a:t> nan : `</a:t>
            </a:r>
            <a:r>
              <a:rPr lang="en-US" sz="3200" dirty="0" err="1"/>
              <a:t>mpixw</a:t>
            </a:r>
            <a:r>
              <a:rPr lang="en-US" sz="3200" dirty="0"/>
              <a:t> `</a:t>
            </a:r>
            <a:r>
              <a:rPr lang="en-US" sz="3200" dirty="0" err="1"/>
              <a:t>ebol</a:t>
            </a:r>
            <a:r>
              <a:rPr lang="en-US" sz="3200" dirty="0"/>
              <a:t> `</a:t>
            </a:r>
            <a:r>
              <a:rPr lang="en-US" sz="3200" dirty="0" err="1"/>
              <a:t>nte</a:t>
            </a:r>
            <a:r>
              <a:rPr lang="en-US" sz="3200" dirty="0"/>
              <a:t> </a:t>
            </a:r>
            <a:r>
              <a:rPr lang="en-US" sz="3200" dirty="0" err="1"/>
              <a:t>nennobi</a:t>
            </a:r>
            <a:r>
              <a:rPr lang="en-US" sz="3200" dirty="0"/>
              <a:t>. </a:t>
            </a:r>
          </a:p>
        </p:txBody>
      </p:sp>
    </p:spTree>
    <p:extLst>
      <p:ext uri="{BB962C8B-B14F-4D97-AF65-F5344CB8AC3E}">
        <p14:creationId xmlns:p14="http://schemas.microsoft.com/office/powerpoint/2010/main" val="36752330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74928"/>
      </p:ext>
    </p:extLst>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751100604"/>
      </p:ext>
    </p:extLst>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2486768371"/>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6729"/>
            <a:ext cx="9144000" cy="782371"/>
          </a:xfrm>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141703693"/>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840625223"/>
      </p:ext>
    </p:extLst>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906736380"/>
      </p:ext>
    </p:extLst>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3656218523"/>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042493053"/>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727946004"/>
      </p:ext>
    </p:extLst>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7758668"/>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21690512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ني إبنفمـا نيم ني إبسيكـي إنتيـه ني إثمي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باركوا الرب يا أرواح وأنفس الصديقين : سبحوه وزيدوه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a:t>
            </a:r>
            <a:r>
              <a:rPr lang="en-US" sz="3600" dirty="0" err="1"/>
              <a:t>ni`pnevma</a:t>
            </a:r>
            <a:r>
              <a:rPr lang="en-US" sz="3600" dirty="0"/>
              <a:t> </a:t>
            </a:r>
            <a:r>
              <a:rPr lang="en-US" sz="3600" dirty="0" err="1"/>
              <a:t>nem</a:t>
            </a:r>
            <a:r>
              <a:rPr lang="en-US" sz="3600" dirty="0"/>
              <a:t> niyvx3 `</a:t>
            </a:r>
            <a:r>
              <a:rPr lang="en-US" sz="3600" dirty="0" err="1"/>
              <a:t>nte</a:t>
            </a:r>
            <a:r>
              <a:rPr lang="en-US" sz="3600" dirty="0"/>
              <a:t> ni`0m3i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1602530571"/>
      </p:ext>
    </p:extLst>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853761728"/>
      </p:ext>
    </p:extLst>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1934338568"/>
      </p:ext>
    </p:extLst>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dirty="0"/>
              <a:t>يا رب إرحم يا رب إرحم يا رب إرحم</a:t>
            </a:r>
          </a:p>
        </p:txBody>
      </p:sp>
      <p:sp>
        <p:nvSpPr>
          <p:cNvPr id="14" name="Text Placeholder 13"/>
          <p:cNvSpPr>
            <a:spLocks noGrp="1"/>
          </p:cNvSpPr>
          <p:nvPr>
            <p:ph type="body" idx="1"/>
          </p:nvPr>
        </p:nvSpPr>
        <p:spPr/>
        <p:txBody>
          <a:bodyPr/>
          <a:lstStyle/>
          <a:p>
            <a:r>
              <a:rPr lang="ar-EG" sz="4800" dirty="0"/>
              <a:t>كيريى إليسون كيريى إليسون كيريى إليسون</a:t>
            </a:r>
          </a:p>
        </p:txBody>
      </p:sp>
      <p:sp>
        <p:nvSpPr>
          <p:cNvPr id="15" name="Text Placeholder 14"/>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103442736"/>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a:t>أذكر يا رب الذين قدموا لك هذه القرابين</a:t>
            </a:r>
          </a:p>
        </p:txBody>
      </p:sp>
      <p:sp>
        <p:nvSpPr>
          <p:cNvPr id="25" name="Text Placeholder 24"/>
          <p:cNvSpPr>
            <a:spLocks noGrp="1"/>
          </p:cNvSpPr>
          <p:nvPr>
            <p:ph type="body" idx="1"/>
          </p:nvPr>
        </p:nvSpPr>
        <p:spPr/>
        <p:txBody>
          <a:bodyPr/>
          <a:lstStyle/>
          <a:p>
            <a:r>
              <a:rPr lang="ar-EG" sz="320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
        <p:nvSpPr>
          <p:cNvPr id="20" name="Rectangle 19">
            <a:hlinkClick r:id="rId2" action="ppaction://hlinksldjump"/>
          </p:cNvPr>
          <p:cNvSpPr/>
          <p:nvPr/>
        </p:nvSpPr>
        <p:spPr>
          <a:xfrm>
            <a:off x="6300121" y="3952670"/>
            <a:ext cx="27991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560367568"/>
      </p:ext>
    </p:extLst>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3236923408"/>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2820865962"/>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Tree>
    <p:extLst>
      <p:ext uri="{BB962C8B-B14F-4D97-AF65-F5344CB8AC3E}">
        <p14:creationId xmlns:p14="http://schemas.microsoft.com/office/powerpoint/2010/main" val="3047806538"/>
      </p:ext>
    </p:extLst>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Tree>
    <p:extLst>
      <p:ext uri="{BB962C8B-B14F-4D97-AF65-F5344CB8AC3E}">
        <p14:creationId xmlns:p14="http://schemas.microsoft.com/office/powerpoint/2010/main" val="165955325"/>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2045939093"/>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32689823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إسمو إبشويس ني إثؤواب نيم ني إت ثيه فيـوت خين بوو هيت : هوس إيروف آري هوو أو تشاسف شا ني إينيه.</a:t>
            </a:r>
          </a:p>
        </p:txBody>
      </p:sp>
      <p:sp>
        <p:nvSpPr>
          <p:cNvPr id="3" name="Text Placeholder 2"/>
          <p:cNvSpPr>
            <a:spLocks noGrp="1"/>
          </p:cNvSpPr>
          <p:nvPr>
            <p:ph type="body" sz="quarter" idx="11"/>
          </p:nvPr>
        </p:nvSpPr>
        <p:spPr/>
        <p:txBody>
          <a:bodyPr/>
          <a:lstStyle/>
          <a:p>
            <a:r>
              <a:rPr lang="ar-EG" dirty="0"/>
              <a:t>باركوا الرب أيها القديسون والمتواضعو القلوب : سبحوه وزيدوه علواً إلى الأبد.</a:t>
            </a:r>
          </a:p>
        </p:txBody>
      </p:sp>
      <p:sp>
        <p:nvSpPr>
          <p:cNvPr id="4" name="Text Placeholder 3"/>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n3`e0ovab </a:t>
            </a:r>
            <a:r>
              <a:rPr lang="en-US" sz="3600" dirty="0" err="1"/>
              <a:t>nem</a:t>
            </a:r>
            <a:r>
              <a:rPr lang="en-US" sz="3600" dirty="0"/>
              <a:t> n3et0ebi`3ovt </a:t>
            </a:r>
            <a:r>
              <a:rPr lang="en-US" sz="3600" dirty="0" err="1"/>
              <a:t>qen</a:t>
            </a:r>
            <a:r>
              <a:rPr lang="en-US" sz="3600" dirty="0"/>
              <a:t> povh3t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4171310367"/>
      </p:ext>
    </p:extLst>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1951053860"/>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لأن هذا يا رب هو أمر إبنك الوحيد </a:t>
            </a:r>
          </a:p>
        </p:txBody>
      </p:sp>
      <p:sp>
        <p:nvSpPr>
          <p:cNvPr id="21" name="Text Placeholder 20"/>
          <p:cNvSpPr>
            <a:spLocks noGrp="1"/>
          </p:cNvSpPr>
          <p:nvPr>
            <p:ph type="body" idx="1"/>
          </p:nvPr>
        </p:nvSpPr>
        <p:spPr/>
        <p:txBody>
          <a:bodyPr/>
          <a:lstStyle/>
          <a:p>
            <a:r>
              <a:rPr lang="ar-EG" sz="3200"/>
              <a:t>إيبيذي إبشويس آواه ساهني بي إنتي بيك مونوجينيس إنشيري </a:t>
            </a:r>
          </a:p>
        </p:txBody>
      </p:sp>
      <p:sp>
        <p:nvSpPr>
          <p:cNvPr id="22" name="Text Placeholder 21"/>
          <p:cNvSpPr>
            <a:spLocks noGrp="1"/>
          </p:cNvSpPr>
          <p:nvPr>
            <p:ph type="body" sz="quarter" idx="3"/>
          </p:nvPr>
        </p:nvSpPr>
        <p:spPr>
          <a:xfrm>
            <a:off x="0" y="5317586"/>
            <a:ext cx="9144000" cy="682357"/>
          </a:xfrm>
        </p:spPr>
        <p:txBody>
          <a:bodyPr/>
          <a:lstStyle/>
          <a:p>
            <a:r>
              <a:rPr lang="en-US" dirty="0" err="1"/>
              <a:t>Epidh</a:t>
            </a:r>
            <a:r>
              <a:rPr lang="en-US" dirty="0"/>
              <a:t>  ~P_ </a:t>
            </a:r>
            <a:r>
              <a:rPr lang="en-US" dirty="0" err="1"/>
              <a:t>oua</a:t>
            </a:r>
            <a:r>
              <a:rPr lang="en-US" dirty="0"/>
              <a:t>\ca\</a:t>
            </a:r>
            <a:r>
              <a:rPr lang="en-US" dirty="0" err="1"/>
              <a:t>ni</a:t>
            </a:r>
            <a:r>
              <a:rPr lang="en-US" dirty="0"/>
              <a:t>  </a:t>
            </a:r>
            <a:r>
              <a:rPr lang="en-US" dirty="0" err="1"/>
              <a:t>pe</a:t>
            </a:r>
            <a:r>
              <a:rPr lang="en-US" dirty="0"/>
              <a:t> `</a:t>
            </a:r>
            <a:r>
              <a:rPr lang="en-US" dirty="0" err="1"/>
              <a:t>nte</a:t>
            </a:r>
            <a:r>
              <a:rPr lang="en-US" dirty="0"/>
              <a:t> </a:t>
            </a:r>
            <a:r>
              <a:rPr lang="en-US" dirty="0" err="1"/>
              <a:t>pekmonogenhc</a:t>
            </a:r>
            <a:r>
              <a:rPr lang="en-US" dirty="0"/>
              <a:t>  `n}</a:t>
            </a:r>
            <a:r>
              <a:rPr lang="en-US" dirty="0" err="1"/>
              <a:t>hri</a:t>
            </a:r>
            <a:endParaRPr lang="en-US" dirty="0"/>
          </a:p>
        </p:txBody>
      </p:sp>
    </p:spTree>
    <p:extLst>
      <p:ext uri="{BB962C8B-B14F-4D97-AF65-F5344CB8AC3E}">
        <p14:creationId xmlns:p14="http://schemas.microsoft.com/office/powerpoint/2010/main" val="2935598987"/>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ان نشترك في تذكار قديسيك</a:t>
            </a:r>
          </a:p>
        </p:txBody>
      </p:sp>
      <p:sp>
        <p:nvSpPr>
          <p:cNvPr id="21" name="Text Placeholder 20"/>
          <p:cNvSpPr>
            <a:spLocks noGrp="1"/>
          </p:cNvSpPr>
          <p:nvPr>
            <p:ph type="body" idx="1"/>
          </p:nvPr>
        </p:nvSpPr>
        <p:spPr/>
        <p:txBody>
          <a:bodyPr/>
          <a:lstStyle/>
          <a:p>
            <a:r>
              <a:rPr lang="ar-EG" sz="4000"/>
              <a:t>إيثرين إرإشفيرإبي إيرإفميفئي إنتي. نيئثؤواب إنتاك </a:t>
            </a:r>
          </a:p>
        </p:txBody>
      </p:sp>
      <p:sp>
        <p:nvSpPr>
          <p:cNvPr id="22" name="Text Placeholder 21"/>
          <p:cNvSpPr>
            <a:spLocks noGrp="1"/>
          </p:cNvSpPr>
          <p:nvPr>
            <p:ph type="body" sz="quarter" idx="3"/>
          </p:nvPr>
        </p:nvSpPr>
        <p:spPr/>
        <p:txBody>
          <a:bodyPr/>
          <a:lstStyle/>
          <a:p>
            <a:r>
              <a:rPr lang="en-US" sz="4000" dirty="0" err="1"/>
              <a:t>eqrener</a:t>
            </a:r>
            <a:r>
              <a:rPr lang="en-US" sz="4000" dirty="0"/>
              <a:t>`]</a:t>
            </a:r>
            <a:r>
              <a:rPr lang="en-US" sz="4000" dirty="0" err="1"/>
              <a:t>vhr</a:t>
            </a:r>
            <a:r>
              <a:rPr lang="ar-EG" sz="4000" dirty="0"/>
              <a:t> </a:t>
            </a:r>
            <a:r>
              <a:rPr lang="en-US" sz="4000" dirty="0"/>
              <a:t> `</a:t>
            </a:r>
            <a:r>
              <a:rPr lang="en-US" sz="4000" dirty="0" err="1"/>
              <a:t>epier`vmeu`i</a:t>
            </a:r>
            <a:r>
              <a:rPr lang="ar-EG" sz="4000" dirty="0"/>
              <a:t> </a:t>
            </a:r>
            <a:r>
              <a:rPr lang="en-US" sz="4000" dirty="0"/>
              <a:t>`</a:t>
            </a:r>
            <a:r>
              <a:rPr lang="en-US" sz="4000" dirty="0" err="1"/>
              <a:t>nte</a:t>
            </a:r>
            <a:r>
              <a:rPr lang="en-US" sz="4000" dirty="0"/>
              <a:t> </a:t>
            </a:r>
            <a:r>
              <a:rPr lang="en-US" sz="4000" dirty="0" err="1"/>
              <a:t>nh`eqouab</a:t>
            </a:r>
            <a:r>
              <a:rPr lang="en-US" sz="4000" dirty="0"/>
              <a:t> `</a:t>
            </a:r>
            <a:r>
              <a:rPr lang="en-US" sz="4000" dirty="0" err="1"/>
              <a:t>ntak</a:t>
            </a:r>
            <a:endParaRPr lang="en-US" sz="4000" dirty="0"/>
          </a:p>
        </p:txBody>
      </p:sp>
    </p:spTree>
    <p:extLst>
      <p:ext uri="{BB962C8B-B14F-4D97-AF65-F5344CB8AC3E}">
        <p14:creationId xmlns:p14="http://schemas.microsoft.com/office/powerpoint/2010/main" val="2448475463"/>
      </p:ext>
    </p:extLst>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Tree>
    <p:extLst>
      <p:ext uri="{BB962C8B-B14F-4D97-AF65-F5344CB8AC3E}">
        <p14:creationId xmlns:p14="http://schemas.microsoft.com/office/powerpoint/2010/main" val="2873862268"/>
      </p:ext>
    </p:extLst>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533073178"/>
      </p:ext>
    </p:extLst>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553599031"/>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299353220"/>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3597875358"/>
      </p:ext>
    </p:extLst>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140796118"/>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401142394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إسمو إبشويس آنانياس آزارياس ميصائيل (كيه دانييل)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باركوا الرب يا حنانيا وعزاريا وميصائيل (ودانيال) : سبحوه وزيدوه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a:t>
            </a:r>
            <a:r>
              <a:rPr lang="en-US" sz="3600" dirty="0" err="1"/>
              <a:t>Ananiac</a:t>
            </a:r>
            <a:r>
              <a:rPr lang="en-US" sz="3600" dirty="0"/>
              <a:t> ~</a:t>
            </a:r>
            <a:r>
              <a:rPr lang="en-US" sz="3600" dirty="0" err="1"/>
              <a:t>Azariac</a:t>
            </a:r>
            <a:r>
              <a:rPr lang="en-US" sz="3600" dirty="0"/>
              <a:t> Mica3l )</a:t>
            </a:r>
            <a:r>
              <a:rPr lang="en-US" sz="3600" dirty="0" err="1"/>
              <a:t>ke</a:t>
            </a:r>
            <a:r>
              <a:rPr lang="en-US" sz="3600" dirty="0"/>
              <a:t> Dani3l(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Tree>
    <p:extLst>
      <p:ext uri="{BB962C8B-B14F-4D97-AF65-F5344CB8AC3E}">
        <p14:creationId xmlns:p14="http://schemas.microsoft.com/office/powerpoint/2010/main" val="378775446"/>
      </p:ext>
    </p:extLst>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492663153"/>
      </p:ext>
    </p:extLst>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751765736"/>
      </p:ext>
    </p:extLst>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3697861120"/>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2071181099"/>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670721220"/>
      </p:ext>
    </p:extLst>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537375314"/>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39596266"/>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1746419583"/>
      </p:ext>
    </p:extLst>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4284428329"/>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27940578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إسمو إبشويس ني إت إرسيه فستيه إم إبشويس إفنوتي إنتيه نين يوتي : هوس إيروف آري هوو أو تشاسف شا ني إينيه.</a:t>
            </a:r>
          </a:p>
        </p:txBody>
      </p:sp>
      <p:sp>
        <p:nvSpPr>
          <p:cNvPr id="6" name="Text Placeholder 5"/>
          <p:cNvSpPr>
            <a:spLocks noGrp="1"/>
          </p:cNvSpPr>
          <p:nvPr>
            <p:ph type="body" sz="quarter" idx="11"/>
          </p:nvPr>
        </p:nvSpPr>
        <p:spPr/>
        <p:txBody>
          <a:bodyPr/>
          <a:lstStyle/>
          <a:p>
            <a:r>
              <a:rPr lang="ar-EG" dirty="0"/>
              <a:t>باركوا الرب يا عابدي الرب إله آبائنا : سبحوه وزيدوه علواً إلى الأبد.</a:t>
            </a:r>
          </a:p>
        </p:txBody>
      </p:sp>
      <p:sp>
        <p:nvSpPr>
          <p:cNvPr id="7" name="Text Placeholder 6"/>
          <p:cNvSpPr>
            <a:spLocks noGrp="1"/>
          </p:cNvSpPr>
          <p:nvPr>
            <p:ph type="body" sz="quarter" idx="12"/>
          </p:nvPr>
        </p:nvSpPr>
        <p:spPr/>
        <p:txBody>
          <a:bodyPr/>
          <a:lstStyle/>
          <a:p>
            <a:r>
              <a:rPr lang="en-US" sz="3600" dirty="0"/>
              <a:t>~</a:t>
            </a:r>
            <a:r>
              <a:rPr lang="en-US" sz="3600" dirty="0" err="1"/>
              <a:t>Cmov</a:t>
            </a:r>
            <a:r>
              <a:rPr lang="en-US" sz="3600" dirty="0"/>
              <a:t> `</a:t>
            </a:r>
            <a:r>
              <a:rPr lang="en-US" sz="3600" dirty="0" err="1"/>
              <a:t>ePu</a:t>
            </a:r>
            <a:r>
              <a:rPr lang="en-US" sz="3600" dirty="0"/>
              <a:t> n3`et-ercebec0e `</a:t>
            </a:r>
            <a:r>
              <a:rPr lang="en-US" sz="3600" dirty="0" err="1"/>
              <a:t>mPu</a:t>
            </a:r>
            <a:r>
              <a:rPr lang="en-US" sz="3600" dirty="0"/>
              <a:t>    F5 `</a:t>
            </a:r>
            <a:r>
              <a:rPr lang="en-US" sz="3600" dirty="0" err="1"/>
              <a:t>nte</a:t>
            </a:r>
            <a:r>
              <a:rPr lang="en-US" sz="3600" dirty="0"/>
              <a:t> nenio5 :  </a:t>
            </a:r>
            <a:r>
              <a:rPr lang="en-US" sz="3600" dirty="0" err="1"/>
              <a:t>hwc</a:t>
            </a:r>
            <a:r>
              <a:rPr lang="en-US" sz="3600" dirty="0"/>
              <a:t> `ero4 `</a:t>
            </a:r>
            <a:r>
              <a:rPr lang="en-US" sz="3600" dirty="0" err="1"/>
              <a:t>arihov`o</a:t>
            </a:r>
            <a:r>
              <a:rPr lang="en-US" sz="3600" dirty="0"/>
              <a:t> sac4 2a </a:t>
            </a:r>
            <a:r>
              <a:rPr lang="en-US" sz="3600" dirty="0" err="1"/>
              <a:t>ni`eneh</a:t>
            </a:r>
            <a:r>
              <a:rPr lang="en-US" sz="3600" dirty="0"/>
              <a:t>.</a:t>
            </a:r>
          </a:p>
        </p:txBody>
      </p:sp>
      <p:sp>
        <p:nvSpPr>
          <p:cNvPr id="9" name="Rectangle 8">
            <a:hlinkClick r:id="rId2" action="ppaction://hlinkpres?slideindex=1&amp;slidetitle="/>
          </p:cNvPr>
          <p:cNvSpPr/>
          <p:nvPr/>
        </p:nvSpPr>
        <p:spPr>
          <a:xfrm>
            <a:off x="8035387" y="6497882"/>
            <a:ext cx="109036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Al-Mothnna" pitchFamily="2" charset="-78"/>
              </a:rPr>
              <a:t>الجزء الثاني</a:t>
            </a:r>
            <a:endParaRPr kumimoji="0" lang="en-US" sz="1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Al-Mothnna" pitchFamily="2" charset="-78"/>
            </a:endParaRPr>
          </a:p>
        </p:txBody>
      </p:sp>
    </p:spTree>
    <p:extLst>
      <p:ext uri="{BB962C8B-B14F-4D97-AF65-F5344CB8AC3E}">
        <p14:creationId xmlns:p14="http://schemas.microsoft.com/office/powerpoint/2010/main" val="3038006859"/>
      </p:ext>
    </p:extLst>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ومعلمنا ديوسقوروس </a:t>
            </a:r>
          </a:p>
        </p:txBody>
      </p:sp>
      <p:sp>
        <p:nvSpPr>
          <p:cNvPr id="21" name="Text Placeholder 20"/>
          <p:cNvSpPr>
            <a:spLocks noGrp="1"/>
          </p:cNvSpPr>
          <p:nvPr>
            <p:ph type="body" idx="1"/>
          </p:nvPr>
        </p:nvSpPr>
        <p:spPr/>
        <p:txBody>
          <a:bodyPr/>
          <a:lstStyle/>
          <a:p>
            <a:r>
              <a:rPr lang="ar-EG" sz="4800"/>
              <a:t>نيم بينساخ ديوسكورس</a:t>
            </a:r>
          </a:p>
        </p:txBody>
      </p:sp>
      <p:sp>
        <p:nvSpPr>
          <p:cNvPr id="22" name="Text Placeholder 21"/>
          <p:cNvSpPr>
            <a:spLocks noGrp="1"/>
          </p:cNvSpPr>
          <p:nvPr>
            <p:ph type="body" sz="quarter" idx="3"/>
          </p:nvPr>
        </p:nvSpPr>
        <p:spPr/>
        <p:txBody>
          <a:bodyPr/>
          <a:lstStyle/>
          <a:p>
            <a:r>
              <a:rPr lang="en-US" sz="4800"/>
              <a:t>nem penca' Diockoroc</a:t>
            </a:r>
          </a:p>
        </p:txBody>
      </p:sp>
    </p:spTree>
    <p:extLst>
      <p:ext uri="{BB962C8B-B14F-4D97-AF65-F5344CB8AC3E}">
        <p14:creationId xmlns:p14="http://schemas.microsoft.com/office/powerpoint/2010/main" val="1007992730"/>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أثناسيوس الرسولي</a:t>
            </a:r>
          </a:p>
        </p:txBody>
      </p:sp>
      <p:sp>
        <p:nvSpPr>
          <p:cNvPr id="21" name="Text Placeholder 20"/>
          <p:cNvSpPr>
            <a:spLocks noGrp="1"/>
          </p:cNvSpPr>
          <p:nvPr>
            <p:ph type="body" idx="1"/>
          </p:nvPr>
        </p:nvSpPr>
        <p:spPr/>
        <p:txBody>
          <a:bodyPr/>
          <a:lstStyle/>
          <a:p>
            <a:r>
              <a:rPr lang="ar-EG" sz="4400"/>
              <a:t>نيم بي آجيوس اثناسيوس بي آبوسطوليكوس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Aqanacioc</a:t>
            </a:r>
            <a:r>
              <a:rPr lang="ar-EG" sz="4800" dirty="0"/>
              <a:t> </a:t>
            </a:r>
            <a:r>
              <a:rPr lang="en-US" sz="4800" dirty="0" err="1"/>
              <a:t>pi`apoctolikoc</a:t>
            </a:r>
            <a:endParaRPr lang="en-US" sz="4800" dirty="0"/>
          </a:p>
        </p:txBody>
      </p:sp>
    </p:spTree>
    <p:extLst>
      <p:ext uri="{BB962C8B-B14F-4D97-AF65-F5344CB8AC3E}">
        <p14:creationId xmlns:p14="http://schemas.microsoft.com/office/powerpoint/2010/main" val="2735095375"/>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بطرس خاتم الشهداء ورئيس الكهنة </a:t>
            </a:r>
          </a:p>
        </p:txBody>
      </p:sp>
      <p:sp>
        <p:nvSpPr>
          <p:cNvPr id="21" name="Text Placeholder 20"/>
          <p:cNvSpPr>
            <a:spLocks noGrp="1"/>
          </p:cNvSpPr>
          <p:nvPr>
            <p:ph type="body" idx="1"/>
          </p:nvPr>
        </p:nvSpPr>
        <p:spPr/>
        <p:txBody>
          <a:bodyPr/>
          <a:lstStyle/>
          <a:p>
            <a:r>
              <a:rPr lang="ar-EG" sz="4000"/>
              <a:t>نيم بي آجيوس بيترس يبرومارتيروس بي أرشي إرفس</a:t>
            </a:r>
          </a:p>
        </p:txBody>
      </p:sp>
      <p:sp>
        <p:nvSpPr>
          <p:cNvPr id="22" name="Text Placeholder 21"/>
          <p:cNvSpPr>
            <a:spLocks noGrp="1"/>
          </p:cNvSpPr>
          <p:nvPr>
            <p:ph type="body" sz="quarter" idx="3"/>
          </p:nvPr>
        </p:nvSpPr>
        <p:spPr>
          <a:xfrm>
            <a:off x="-108487" y="5472570"/>
            <a:ext cx="9391973" cy="463282"/>
          </a:xfrm>
        </p:spPr>
        <p:txBody>
          <a:bodyPr/>
          <a:lstStyle/>
          <a:p>
            <a:r>
              <a:rPr lang="en-US" sz="4000" dirty="0" err="1"/>
              <a:t>nem</a:t>
            </a:r>
            <a:r>
              <a:rPr lang="en-US" sz="4000" dirty="0"/>
              <a:t> </a:t>
            </a:r>
            <a:r>
              <a:rPr lang="en-US" sz="4000" dirty="0" err="1"/>
              <a:t>pi`agioc</a:t>
            </a:r>
            <a:r>
              <a:rPr lang="ar-EG" sz="4000" dirty="0"/>
              <a:t> </a:t>
            </a:r>
            <a:r>
              <a:rPr lang="en-US" sz="4000" dirty="0" err="1"/>
              <a:t>Petroc</a:t>
            </a:r>
            <a:r>
              <a:rPr lang="en-US" sz="4000" dirty="0"/>
              <a:t> </a:t>
            </a:r>
            <a:r>
              <a:rPr lang="en-US" sz="4000" dirty="0" err="1"/>
              <a:t>ieromarturoc</a:t>
            </a:r>
            <a:r>
              <a:rPr lang="ar-EG" sz="4000" dirty="0"/>
              <a:t> </a:t>
            </a:r>
            <a:r>
              <a:rPr lang="en-US" sz="4000" dirty="0" err="1"/>
              <a:t>piarxh`ereuc</a:t>
            </a:r>
            <a:endParaRPr lang="en-US" sz="4000" dirty="0"/>
          </a:p>
        </p:txBody>
      </p:sp>
    </p:spTree>
    <p:extLst>
      <p:ext uri="{BB962C8B-B14F-4D97-AF65-F5344CB8AC3E}">
        <p14:creationId xmlns:p14="http://schemas.microsoft.com/office/powerpoint/2010/main" val="1226230330"/>
      </p:ext>
    </p:extLst>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يوحنا فم الذهب</a:t>
            </a:r>
          </a:p>
        </p:txBody>
      </p:sp>
      <p:sp>
        <p:nvSpPr>
          <p:cNvPr id="21" name="Text Placeholder 20"/>
          <p:cNvSpPr>
            <a:spLocks noGrp="1"/>
          </p:cNvSpPr>
          <p:nvPr>
            <p:ph type="body" idx="1"/>
          </p:nvPr>
        </p:nvSpPr>
        <p:spPr/>
        <p:txBody>
          <a:bodyPr/>
          <a:lstStyle/>
          <a:p>
            <a:r>
              <a:rPr lang="ar-EG" sz="4400"/>
              <a:t>نيم بي آجيوس يوأنس بي إخرزوستوموس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Iwannhc</a:t>
            </a:r>
            <a:r>
              <a:rPr lang="ar-EG" sz="4800" dirty="0"/>
              <a:t> </a:t>
            </a:r>
            <a:r>
              <a:rPr lang="en-US" sz="4800" dirty="0" err="1"/>
              <a:t>pi`xrucoctomoc</a:t>
            </a:r>
            <a:endParaRPr lang="en-US" sz="4800" dirty="0"/>
          </a:p>
        </p:txBody>
      </p:sp>
    </p:spTree>
    <p:extLst>
      <p:ext uri="{BB962C8B-B14F-4D97-AF65-F5344CB8AC3E}">
        <p14:creationId xmlns:p14="http://schemas.microsoft.com/office/powerpoint/2010/main" val="1478144049"/>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ثيئودوسيوس</a:t>
            </a:r>
          </a:p>
        </p:txBody>
      </p:sp>
      <p:sp>
        <p:nvSpPr>
          <p:cNvPr id="21" name="Text Placeholder 20"/>
          <p:cNvSpPr>
            <a:spLocks noGrp="1"/>
          </p:cNvSpPr>
          <p:nvPr>
            <p:ph type="body" idx="1"/>
          </p:nvPr>
        </p:nvSpPr>
        <p:spPr/>
        <p:txBody>
          <a:bodyPr/>
          <a:lstStyle/>
          <a:p>
            <a:r>
              <a:rPr lang="ar-EG" sz="4800"/>
              <a:t>نيم بي آجيوس ثيئودوسيوس </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Qe`odocioc</a:t>
            </a:r>
            <a:endParaRPr lang="en-US" sz="5400" dirty="0"/>
          </a:p>
        </p:txBody>
      </p:sp>
    </p:spTree>
    <p:extLst>
      <p:ext uri="{BB962C8B-B14F-4D97-AF65-F5344CB8AC3E}">
        <p14:creationId xmlns:p14="http://schemas.microsoft.com/office/powerpoint/2010/main" val="2067745547"/>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dirty="0"/>
              <a:t>والقديس ثيئوفيلوس والقديس ديمتريوس </a:t>
            </a:r>
          </a:p>
        </p:txBody>
      </p:sp>
      <p:sp>
        <p:nvSpPr>
          <p:cNvPr id="21" name="Text Placeholder 20"/>
          <p:cNvSpPr>
            <a:spLocks noGrp="1"/>
          </p:cNvSpPr>
          <p:nvPr>
            <p:ph type="body" idx="1"/>
          </p:nvPr>
        </p:nvSpPr>
        <p:spPr/>
        <p:txBody>
          <a:bodyPr/>
          <a:lstStyle/>
          <a:p>
            <a:r>
              <a:rPr lang="ar-EG" sz="4000"/>
              <a:t>نيم بي آجيوس ثيئوفيلوس نيم بي آجيوس ديمتريوس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Qe`oviloc</a:t>
            </a:r>
            <a:r>
              <a:rPr lang="ar-EG" sz="4000" dirty="0"/>
              <a:t> </a:t>
            </a:r>
            <a:r>
              <a:rPr lang="en-US" sz="4000" dirty="0" err="1"/>
              <a:t>nem</a:t>
            </a:r>
            <a:r>
              <a:rPr lang="en-US" sz="4000" dirty="0"/>
              <a:t> </a:t>
            </a:r>
            <a:r>
              <a:rPr lang="en-US" sz="4000" dirty="0" err="1"/>
              <a:t>pi`agioc</a:t>
            </a:r>
            <a:r>
              <a:rPr lang="en-US" sz="4000" dirty="0"/>
              <a:t> </a:t>
            </a:r>
            <a:r>
              <a:rPr lang="en-US" sz="4000" dirty="0" err="1"/>
              <a:t>Dhmhtrioc</a:t>
            </a:r>
            <a:endParaRPr lang="en-US" sz="4000" dirty="0"/>
          </a:p>
        </p:txBody>
      </p:sp>
    </p:spTree>
    <p:extLst>
      <p:ext uri="{BB962C8B-B14F-4D97-AF65-F5344CB8AC3E}">
        <p14:creationId xmlns:p14="http://schemas.microsoft.com/office/powerpoint/2010/main" val="3152795092"/>
      </p:ext>
    </p:extLst>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Tree>
    <p:extLst>
      <p:ext uri="{BB962C8B-B14F-4D97-AF65-F5344CB8AC3E}">
        <p14:creationId xmlns:p14="http://schemas.microsoft.com/office/powerpoint/2010/main" val="1979592995"/>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 الناطق بالإلهيات</a:t>
            </a:r>
          </a:p>
        </p:txBody>
      </p:sp>
      <p:sp>
        <p:nvSpPr>
          <p:cNvPr id="21" name="Text Placeholder 20"/>
          <p:cNvSpPr>
            <a:spLocks noGrp="1"/>
          </p:cNvSpPr>
          <p:nvPr>
            <p:ph type="body" idx="1"/>
          </p:nvPr>
        </p:nvSpPr>
        <p:spPr/>
        <p:txBody>
          <a:bodyPr/>
          <a:lstStyle/>
          <a:p>
            <a:r>
              <a:rPr lang="ar-EG" sz="4400"/>
              <a:t>نيم بي آجيوس أغريغوريوس بي ثيئولوغوس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r>
              <a:rPr lang="ar-EG" sz="4800" dirty="0"/>
              <a:t> </a:t>
            </a:r>
            <a:r>
              <a:rPr lang="en-US" sz="4800" dirty="0" err="1"/>
              <a:t>piqe`ologoc</a:t>
            </a:r>
            <a:endParaRPr lang="en-US" sz="4800" dirty="0"/>
          </a:p>
        </p:txBody>
      </p:sp>
    </p:spTree>
    <p:extLst>
      <p:ext uri="{BB962C8B-B14F-4D97-AF65-F5344CB8AC3E}">
        <p14:creationId xmlns:p14="http://schemas.microsoft.com/office/powerpoint/2010/main" val="2775167446"/>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إغريغوريوس الصانع العجائب </a:t>
            </a:r>
          </a:p>
        </p:txBody>
      </p:sp>
      <p:sp>
        <p:nvSpPr>
          <p:cNvPr id="21" name="Text Placeholder 20"/>
          <p:cNvSpPr>
            <a:spLocks noGrp="1"/>
          </p:cNvSpPr>
          <p:nvPr>
            <p:ph type="body" idx="1"/>
          </p:nvPr>
        </p:nvSpPr>
        <p:spPr/>
        <p:txBody>
          <a:bodyPr/>
          <a:lstStyle/>
          <a:p>
            <a:r>
              <a:rPr lang="ar-EG" sz="4400"/>
              <a:t>نيم بي آجيوس إغريغوريوس بيثاف ماطورغوس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ar-EG" sz="4400" dirty="0"/>
              <a:t> </a:t>
            </a:r>
            <a:r>
              <a:rPr lang="en-US" sz="4400" dirty="0" err="1"/>
              <a:t>Grhgorioc</a:t>
            </a:r>
            <a:r>
              <a:rPr lang="en-US" sz="4400" dirty="0"/>
              <a:t> </a:t>
            </a:r>
            <a:r>
              <a:rPr lang="en-US" sz="4400" dirty="0" err="1"/>
              <a:t>piqaumatourgoc</a:t>
            </a:r>
            <a:endParaRPr lang="en-US" sz="4400" dirty="0"/>
          </a:p>
        </p:txBody>
      </p:sp>
    </p:spTree>
    <p:extLst>
      <p:ext uri="{BB962C8B-B14F-4D97-AF65-F5344CB8AC3E}">
        <p14:creationId xmlns:p14="http://schemas.microsoft.com/office/powerpoint/2010/main" val="1502602198"/>
      </p:ext>
    </p:extLst>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إغريغوريوس الآرمني </a:t>
            </a:r>
          </a:p>
        </p:txBody>
      </p:sp>
      <p:sp>
        <p:nvSpPr>
          <p:cNvPr id="21" name="Text Placeholder 20"/>
          <p:cNvSpPr>
            <a:spLocks noGrp="1"/>
          </p:cNvSpPr>
          <p:nvPr>
            <p:ph type="body" idx="1"/>
          </p:nvPr>
        </p:nvSpPr>
        <p:spPr/>
        <p:txBody>
          <a:bodyPr/>
          <a:lstStyle/>
          <a:p>
            <a:r>
              <a:rPr lang="ar-EG" sz="4400"/>
              <a:t>نيم بي آجيوس إغريغوريوس بي أرمينيوس</a:t>
            </a:r>
          </a:p>
        </p:txBody>
      </p:sp>
      <p:sp>
        <p:nvSpPr>
          <p:cNvPr id="22" name="Text Placeholder 21"/>
          <p:cNvSpPr>
            <a:spLocks noGrp="1"/>
          </p:cNvSpPr>
          <p:nvPr>
            <p:ph type="body" sz="quarter" idx="3"/>
          </p:nvPr>
        </p:nvSpPr>
        <p:spPr/>
        <p:txBody>
          <a:bodyPr/>
          <a:lstStyle/>
          <a:p>
            <a:r>
              <a:rPr lang="en-US" sz="4400"/>
              <a:t>Nem pi`agioc Grhgorioc piarmenioc</a:t>
            </a:r>
          </a:p>
        </p:txBody>
      </p:sp>
    </p:spTree>
    <p:extLst>
      <p:ext uri="{BB962C8B-B14F-4D97-AF65-F5344CB8AC3E}">
        <p14:creationId xmlns:p14="http://schemas.microsoft.com/office/powerpoint/2010/main" val="17206378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lvl="0" algn="justLow"/>
            <a:r>
              <a:rPr lang="ar-SA" sz="4800" b="1" dirty="0" err="1">
                <a:latin typeface="Arial" charset="0"/>
                <a:cs typeface="+mj-cs"/>
              </a:rPr>
              <a:t>أريبصالين</a:t>
            </a:r>
            <a:r>
              <a:rPr lang="ar-SA" sz="4800" b="1" dirty="0">
                <a:latin typeface="Arial" charset="0"/>
                <a:cs typeface="+mj-cs"/>
              </a:rPr>
              <a:t> </a:t>
            </a:r>
            <a:r>
              <a:rPr lang="ar-SA" sz="4800" b="1" dirty="0" err="1">
                <a:latin typeface="Arial" charset="0"/>
                <a:cs typeface="+mj-cs"/>
              </a:rPr>
              <a:t>إيفـي</a:t>
            </a:r>
            <a:r>
              <a:rPr lang="ar-SA" sz="4800" b="1" dirty="0">
                <a:latin typeface="Arial" charset="0"/>
                <a:cs typeface="+mj-cs"/>
              </a:rPr>
              <a:t> </a:t>
            </a:r>
            <a:r>
              <a:rPr lang="ar-SA" sz="4800" b="1" dirty="0" err="1">
                <a:latin typeface="Arial" charset="0"/>
                <a:cs typeface="+mj-cs"/>
              </a:rPr>
              <a:t>إيطـاف</a:t>
            </a:r>
            <a:r>
              <a:rPr lang="ar-SA" sz="4800" b="1" dirty="0">
                <a:latin typeface="Arial" charset="0"/>
                <a:cs typeface="+mj-cs"/>
              </a:rPr>
              <a:t> أشف : </a:t>
            </a:r>
            <a:r>
              <a:rPr lang="ar-SA" sz="4800" b="1" dirty="0" err="1">
                <a:latin typeface="Arial" charset="0"/>
                <a:cs typeface="+mj-cs"/>
              </a:rPr>
              <a:t>إإهري</a:t>
            </a:r>
            <a:r>
              <a:rPr lang="ar-SA" sz="4800" b="1" dirty="0">
                <a:latin typeface="Arial" charset="0"/>
                <a:cs typeface="+mj-cs"/>
              </a:rPr>
              <a:t> </a:t>
            </a:r>
            <a:r>
              <a:rPr lang="ar-SA" sz="4800" b="1" dirty="0" err="1">
                <a:latin typeface="Arial" charset="0"/>
                <a:cs typeface="+mj-cs"/>
              </a:rPr>
              <a:t>إيجون</a:t>
            </a:r>
            <a:r>
              <a:rPr lang="ar-SA" sz="4800" b="1" dirty="0">
                <a:latin typeface="Arial" charset="0"/>
                <a:cs typeface="+mj-cs"/>
              </a:rPr>
              <a:t> أ</a:t>
            </a:r>
            <a:r>
              <a:rPr lang="ar-EG" sz="4800" b="1" dirty="0">
                <a:latin typeface="Arial" charset="0"/>
                <a:cs typeface="+mj-cs"/>
              </a:rPr>
              <a:t>ُ</a:t>
            </a:r>
            <a:r>
              <a:rPr lang="ar-SA" sz="4800" b="1" dirty="0">
                <a:latin typeface="Arial" charset="0"/>
                <a:cs typeface="+mj-cs"/>
              </a:rPr>
              <a:t>و</a:t>
            </a:r>
            <a:r>
              <a:rPr lang="ar-EG" sz="4800" b="1" dirty="0">
                <a:latin typeface="Arial" charset="0"/>
                <a:cs typeface="+mj-cs"/>
              </a:rPr>
              <a:t>ُّ</a:t>
            </a:r>
            <a:r>
              <a:rPr lang="ar-SA" sz="4800" b="1" dirty="0">
                <a:latin typeface="Arial" charset="0"/>
                <a:cs typeface="+mj-cs"/>
              </a:rPr>
              <a:t>وه آفكوسف </a:t>
            </a:r>
            <a:endParaRPr lang="en-US" sz="4800" b="1" dirty="0">
              <a:latin typeface="Arial" charset="0"/>
              <a:cs typeface="+mj-cs"/>
            </a:endParaRPr>
          </a:p>
        </p:txBody>
      </p:sp>
      <p:sp>
        <p:nvSpPr>
          <p:cNvPr id="5" name="Text Placeholder 4"/>
          <p:cNvSpPr>
            <a:spLocks noGrp="1"/>
          </p:cNvSpPr>
          <p:nvPr>
            <p:ph type="body" sz="quarter" idx="11"/>
          </p:nvPr>
        </p:nvSpPr>
        <p:spPr/>
        <p:txBody>
          <a:bodyPr anchor="ctr"/>
          <a:lstStyle/>
          <a:p>
            <a:pPr algn="justLow"/>
            <a:r>
              <a:rPr lang="ar-SA" sz="5400" b="1" dirty="0">
                <a:cs typeface="+mj-cs"/>
              </a:rPr>
              <a:t>رتلوا للذي صلـب عنّا : وقبـر وقـام :</a:t>
            </a:r>
            <a:endParaRPr lang="en-US" sz="5400" b="1" dirty="0">
              <a:cs typeface="+mj-cs"/>
            </a:endParaRPr>
          </a:p>
        </p:txBody>
      </p:sp>
      <p:sp>
        <p:nvSpPr>
          <p:cNvPr id="6" name="Text Placeholder 5"/>
          <p:cNvSpPr>
            <a:spLocks noGrp="1"/>
          </p:cNvSpPr>
          <p:nvPr>
            <p:ph type="body" sz="quarter" idx="12"/>
          </p:nvPr>
        </p:nvSpPr>
        <p:spPr/>
        <p:txBody>
          <a:bodyPr/>
          <a:lstStyle/>
          <a:p>
            <a:pPr lvl="0"/>
            <a:r>
              <a:rPr lang="en-US" sz="4400" dirty="0" err="1">
                <a:latin typeface="Avva_Shenouda" panose="020B0500000000000000" pitchFamily="34" charset="2"/>
                <a:cs typeface="Arial" charset="0"/>
              </a:rPr>
              <a:t>Ariyalin</a:t>
            </a:r>
            <a:r>
              <a:rPr lang="en-US" sz="4400" dirty="0">
                <a:latin typeface="Avva_Shenouda" panose="020B0500000000000000" pitchFamily="34" charset="2"/>
                <a:cs typeface="Arial" charset="0"/>
              </a:rPr>
              <a:t> `ef3-`etava24 : `e`hr3i `</a:t>
            </a:r>
            <a:r>
              <a:rPr lang="en-US" sz="4400" dirty="0" err="1">
                <a:latin typeface="Avva_Shenouda" panose="020B0500000000000000" pitchFamily="34" charset="2"/>
                <a:cs typeface="Arial" charset="0"/>
              </a:rPr>
              <a:t>egwn</a:t>
            </a:r>
            <a:r>
              <a:rPr lang="en-US" sz="4400" dirty="0">
                <a:latin typeface="Avva_Shenouda" panose="020B0500000000000000" pitchFamily="34" charset="2"/>
                <a:cs typeface="Arial" charset="0"/>
              </a:rPr>
              <a:t> </a:t>
            </a:r>
            <a:r>
              <a:rPr lang="en-US" sz="4400" dirty="0" err="1">
                <a:latin typeface="Avva_Shenouda" panose="020B0500000000000000" pitchFamily="34" charset="2"/>
                <a:cs typeface="Arial" charset="0"/>
              </a:rPr>
              <a:t>ovoh</a:t>
            </a:r>
            <a:r>
              <a:rPr lang="en-US" sz="4400" dirty="0">
                <a:latin typeface="Avva_Shenouda" panose="020B0500000000000000" pitchFamily="34" charset="2"/>
                <a:cs typeface="Arial" charset="0"/>
              </a:rPr>
              <a:t> avkoc4 :</a:t>
            </a:r>
          </a:p>
          <a:p>
            <a:endParaRPr lang="ar-EG" sz="5400" dirty="0"/>
          </a:p>
        </p:txBody>
      </p:sp>
    </p:spTree>
    <p:extLst>
      <p:ext uri="{BB962C8B-B14F-4D97-AF65-F5344CB8AC3E}">
        <p14:creationId xmlns:p14="http://schemas.microsoft.com/office/powerpoint/2010/main" val="407875294"/>
      </p:ext>
    </p:extLst>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والثلاثمائة والثمانية عشر المجتمعون  بنيقية </a:t>
            </a:r>
          </a:p>
        </p:txBody>
      </p:sp>
      <p:sp>
        <p:nvSpPr>
          <p:cNvPr id="21" name="Text Placeholder 20"/>
          <p:cNvSpPr>
            <a:spLocks noGrp="1"/>
          </p:cNvSpPr>
          <p:nvPr>
            <p:ph type="body" idx="1"/>
          </p:nvPr>
        </p:nvSpPr>
        <p:spPr/>
        <p:txBody>
          <a:bodyPr/>
          <a:lstStyle/>
          <a:p>
            <a:r>
              <a:rPr lang="ar-EG"/>
              <a:t>نيم بي شمت شي ميت إشمين إيطاف ثوؤوتي خين نيكيئا </a:t>
            </a:r>
          </a:p>
        </p:txBody>
      </p:sp>
      <p:sp>
        <p:nvSpPr>
          <p:cNvPr id="22" name="Text Placeholder 21"/>
          <p:cNvSpPr>
            <a:spLocks noGrp="1"/>
          </p:cNvSpPr>
          <p:nvPr>
            <p:ph type="body" sz="quarter" idx="3"/>
          </p:nvPr>
        </p:nvSpPr>
        <p:spPr/>
        <p:txBody>
          <a:bodyPr/>
          <a:lstStyle/>
          <a:p>
            <a:r>
              <a:rPr lang="pt-BR" dirty="0"/>
              <a:t>Nem pi]omt ]e mht `]mhn</a:t>
            </a:r>
            <a:r>
              <a:rPr lang="ar-EG" dirty="0"/>
              <a:t> </a:t>
            </a:r>
            <a:r>
              <a:rPr lang="pt-BR" dirty="0"/>
              <a:t>etauqwou; 'en Nike`a</a:t>
            </a:r>
          </a:p>
        </p:txBody>
      </p:sp>
    </p:spTree>
    <p:extLst>
      <p:ext uri="{BB962C8B-B14F-4D97-AF65-F5344CB8AC3E}">
        <p14:creationId xmlns:p14="http://schemas.microsoft.com/office/powerpoint/2010/main" val="126836469"/>
      </p:ext>
    </p:extLst>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والمائة والخمسون  بالقسطنطينية </a:t>
            </a:r>
          </a:p>
        </p:txBody>
      </p:sp>
      <p:sp>
        <p:nvSpPr>
          <p:cNvPr id="21" name="Text Placeholder 20"/>
          <p:cNvSpPr>
            <a:spLocks noGrp="1"/>
          </p:cNvSpPr>
          <p:nvPr>
            <p:ph type="body" idx="1"/>
          </p:nvPr>
        </p:nvSpPr>
        <p:spPr/>
        <p:txBody>
          <a:bodyPr/>
          <a:lstStyle/>
          <a:p>
            <a:r>
              <a:rPr lang="ar-EG" sz="4400"/>
              <a:t>نيم بي شي تيفي إنتي كوسطانطينوبوليس</a:t>
            </a:r>
          </a:p>
        </p:txBody>
      </p:sp>
      <p:sp>
        <p:nvSpPr>
          <p:cNvPr id="22" name="Text Placeholder 21"/>
          <p:cNvSpPr>
            <a:spLocks noGrp="1"/>
          </p:cNvSpPr>
          <p:nvPr>
            <p:ph type="body" sz="quarter" idx="3"/>
          </p:nvPr>
        </p:nvSpPr>
        <p:spPr/>
        <p:txBody>
          <a:bodyPr/>
          <a:lstStyle/>
          <a:p>
            <a:r>
              <a:rPr lang="pt-BR" sz="4400" dirty="0"/>
              <a:t>nem pi]e</a:t>
            </a:r>
            <a:r>
              <a:rPr lang="ar-EG" sz="4400" dirty="0"/>
              <a:t> </a:t>
            </a:r>
            <a:r>
              <a:rPr lang="pt-BR" sz="4400" dirty="0"/>
              <a:t>tebi `nte Kwctantinoupolic</a:t>
            </a:r>
          </a:p>
        </p:txBody>
      </p:sp>
    </p:spTree>
    <p:extLst>
      <p:ext uri="{BB962C8B-B14F-4D97-AF65-F5344CB8AC3E}">
        <p14:creationId xmlns:p14="http://schemas.microsoft.com/office/powerpoint/2010/main" val="3480256467"/>
      </p:ext>
    </p:extLst>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والمائتان بأفسس</a:t>
            </a:r>
          </a:p>
        </p:txBody>
      </p:sp>
      <p:sp>
        <p:nvSpPr>
          <p:cNvPr id="21" name="Text Placeholder 20"/>
          <p:cNvSpPr>
            <a:spLocks noGrp="1"/>
          </p:cNvSpPr>
          <p:nvPr>
            <p:ph type="body" idx="1"/>
          </p:nvPr>
        </p:nvSpPr>
        <p:spPr/>
        <p:txBody>
          <a:bodyPr/>
          <a:lstStyle/>
          <a:p>
            <a:r>
              <a:rPr lang="ar-EG" sz="4800"/>
              <a:t>نيم بي إسناف شي إنتي إيفيسوس</a:t>
            </a:r>
          </a:p>
        </p:txBody>
      </p:sp>
      <p:sp>
        <p:nvSpPr>
          <p:cNvPr id="22" name="Text Placeholder 21"/>
          <p:cNvSpPr>
            <a:spLocks noGrp="1"/>
          </p:cNvSpPr>
          <p:nvPr>
            <p:ph type="body" sz="quarter" idx="3"/>
          </p:nvPr>
        </p:nvSpPr>
        <p:spPr/>
        <p:txBody>
          <a:bodyPr/>
          <a:lstStyle/>
          <a:p>
            <a:r>
              <a:rPr lang="pt-BR" sz="4800"/>
              <a:t>nem pi`cnau ]e `nte Evecoc</a:t>
            </a:r>
          </a:p>
        </p:txBody>
      </p:sp>
    </p:spTree>
    <p:extLst>
      <p:ext uri="{BB962C8B-B14F-4D97-AF65-F5344CB8AC3E}">
        <p14:creationId xmlns:p14="http://schemas.microsoft.com/office/powerpoint/2010/main" val="2864079027"/>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3874090792"/>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2701997566"/>
      </p:ext>
    </p:extLst>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2548545654"/>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وجميع اولادهم لباس الصليب </a:t>
            </a:r>
          </a:p>
        </p:txBody>
      </p:sp>
      <p:sp>
        <p:nvSpPr>
          <p:cNvPr id="21" name="Text Placeholder 20"/>
          <p:cNvSpPr>
            <a:spLocks noGrp="1"/>
          </p:cNvSpPr>
          <p:nvPr>
            <p:ph type="body" idx="1"/>
          </p:nvPr>
        </p:nvSpPr>
        <p:spPr/>
        <p:txBody>
          <a:bodyPr/>
          <a:lstStyle/>
          <a:p>
            <a:r>
              <a:rPr lang="ar-EG" sz="4400"/>
              <a:t>نيم نوشيري تيرو إن إسطافروفورس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nou</a:t>
            </a:r>
            <a:r>
              <a:rPr lang="en-US" sz="4800" dirty="0"/>
              <a:t>]</a:t>
            </a:r>
            <a:r>
              <a:rPr lang="en-US" sz="4800" dirty="0" err="1"/>
              <a:t>hri</a:t>
            </a:r>
            <a:r>
              <a:rPr lang="en-US" sz="4800" dirty="0"/>
              <a:t> </a:t>
            </a:r>
            <a:r>
              <a:rPr lang="en-US" sz="4800" dirty="0" err="1"/>
              <a:t>throu</a:t>
            </a:r>
            <a:r>
              <a:rPr lang="ar-EG" sz="4800" dirty="0"/>
              <a:t> </a:t>
            </a:r>
            <a:r>
              <a:rPr lang="en-US" sz="4800" dirty="0"/>
              <a:t> `</a:t>
            </a:r>
            <a:r>
              <a:rPr lang="en-US" sz="4800" dirty="0" err="1"/>
              <a:t>n`ctaurovoroc</a:t>
            </a:r>
            <a:endParaRPr lang="en-US" sz="4800" dirty="0"/>
          </a:p>
        </p:txBody>
      </p:sp>
    </p:spTree>
    <p:extLst>
      <p:ext uri="{BB962C8B-B14F-4D97-AF65-F5344CB8AC3E}">
        <p14:creationId xmlns:p14="http://schemas.microsoft.com/office/powerpoint/2010/main" val="2904788947"/>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3078017746"/>
      </p:ext>
    </p:extLst>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 البار الرجل الكامل</a:t>
            </a:r>
          </a:p>
        </p:txBody>
      </p:sp>
      <p:sp>
        <p:nvSpPr>
          <p:cNvPr id="21" name="Text Placeholder 20"/>
          <p:cNvSpPr>
            <a:spLocks noGrp="1"/>
          </p:cNvSpPr>
          <p:nvPr>
            <p:ph type="body" idx="1"/>
          </p:nvPr>
        </p:nvSpPr>
        <p:spPr/>
        <p:txBody>
          <a:bodyPr/>
          <a:lstStyle/>
          <a:p>
            <a:r>
              <a:rPr lang="ar-EG" sz="4000"/>
              <a:t>نيم بينوت آفا بيشوي بي إثمي بي رومي إنتي 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en-US" sz="4000" dirty="0"/>
              <a:t> Pi]</a:t>
            </a:r>
            <a:r>
              <a:rPr lang="en-US" sz="4000" dirty="0" err="1"/>
              <a:t>wi</a:t>
            </a:r>
            <a:r>
              <a:rPr lang="en-US" sz="4000" dirty="0"/>
              <a:t> </a:t>
            </a:r>
            <a:r>
              <a:rPr lang="en-US" sz="4000" dirty="0" err="1"/>
              <a:t>pi`qmhi</a:t>
            </a:r>
            <a:r>
              <a:rPr lang="en-US" sz="4000" dirty="0"/>
              <a:t>  </a:t>
            </a:r>
            <a:r>
              <a:rPr lang="en-US" sz="4000" dirty="0" err="1"/>
              <a:t>pirwmi</a:t>
            </a:r>
            <a:r>
              <a:rPr lang="ar-EG" sz="4000" dirty="0"/>
              <a:t> </a:t>
            </a:r>
            <a:r>
              <a:rPr lang="en-US" sz="4000" dirty="0"/>
              <a:t> `</a:t>
            </a:r>
            <a:r>
              <a:rPr lang="en-US" sz="4000" dirty="0" err="1"/>
              <a:t>ntelioc</a:t>
            </a:r>
            <a:endParaRPr lang="en-US" sz="4000" dirty="0"/>
          </a:p>
        </p:txBody>
      </p:sp>
    </p:spTree>
    <p:extLst>
      <p:ext uri="{BB962C8B-B14F-4D97-AF65-F5344CB8AC3E}">
        <p14:creationId xmlns:p14="http://schemas.microsoft.com/office/powerpoint/2010/main" val="590944037"/>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حبيب مخلصنا الصالح</a:t>
            </a:r>
          </a:p>
        </p:txBody>
      </p:sp>
      <p:sp>
        <p:nvSpPr>
          <p:cNvPr id="21" name="Text Placeholder 20"/>
          <p:cNvSpPr>
            <a:spLocks noGrp="1"/>
          </p:cNvSpPr>
          <p:nvPr>
            <p:ph type="body" idx="1"/>
          </p:nvPr>
        </p:nvSpPr>
        <p:spPr/>
        <p:txBody>
          <a:bodyPr/>
          <a:lstStyle/>
          <a:p>
            <a:r>
              <a:rPr lang="ar-EG" sz="4400"/>
              <a:t>بي مينريت إنتي بين سوتير إن آغاثوس</a:t>
            </a:r>
          </a:p>
        </p:txBody>
      </p:sp>
      <p:sp>
        <p:nvSpPr>
          <p:cNvPr id="22" name="Text Placeholder 21"/>
          <p:cNvSpPr>
            <a:spLocks noGrp="1"/>
          </p:cNvSpPr>
          <p:nvPr>
            <p:ph type="body" sz="quarter" idx="3"/>
          </p:nvPr>
        </p:nvSpPr>
        <p:spPr/>
        <p:txBody>
          <a:bodyPr/>
          <a:lstStyle/>
          <a:p>
            <a:r>
              <a:rPr lang="en-US" sz="4800" dirty="0" err="1"/>
              <a:t>pimenrit</a:t>
            </a:r>
            <a:r>
              <a:rPr lang="en-US" sz="4800" dirty="0"/>
              <a:t> `</a:t>
            </a:r>
            <a:r>
              <a:rPr lang="en-US" sz="4800" dirty="0" err="1"/>
              <a:t>nte</a:t>
            </a:r>
            <a:r>
              <a:rPr lang="en-US" sz="4800" dirty="0"/>
              <a:t> </a:t>
            </a:r>
            <a:r>
              <a:rPr lang="en-US" sz="4800" dirty="0" err="1"/>
              <a:t>pencwthr</a:t>
            </a:r>
            <a:r>
              <a:rPr lang="ar-EG" sz="4800" dirty="0"/>
              <a:t> </a:t>
            </a:r>
            <a:r>
              <a:rPr lang="en-US" sz="4800" dirty="0"/>
              <a:t>`</a:t>
            </a:r>
            <a:r>
              <a:rPr lang="en-US" sz="4800" dirty="0" err="1"/>
              <a:t>n`agaqoc</a:t>
            </a:r>
            <a:endParaRPr lang="en-US" sz="4800" dirty="0"/>
          </a:p>
        </p:txBody>
      </p:sp>
    </p:spTree>
    <p:extLst>
      <p:ext uri="{BB962C8B-B14F-4D97-AF65-F5344CB8AC3E}">
        <p14:creationId xmlns:p14="http://schemas.microsoft.com/office/powerpoint/2010/main" val="29222117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400" b="1" dirty="0" err="1">
                <a:cs typeface="+mj-cs"/>
              </a:rPr>
              <a:t>آف</a:t>
            </a:r>
            <a:r>
              <a:rPr lang="ar-SA" sz="4400" b="1" dirty="0">
                <a:cs typeface="+mj-cs"/>
              </a:rPr>
              <a:t> </a:t>
            </a:r>
            <a:r>
              <a:rPr lang="ar-SA" sz="4400" b="1" dirty="0" err="1">
                <a:cs typeface="+mj-cs"/>
              </a:rPr>
              <a:t>طونف</a:t>
            </a:r>
            <a:r>
              <a:rPr lang="ar-SA" sz="4400" b="1" dirty="0">
                <a:cs typeface="+mj-cs"/>
              </a:rPr>
              <a:t> </a:t>
            </a:r>
            <a:r>
              <a:rPr lang="ar-SA" sz="4400" b="1" dirty="0" err="1">
                <a:cs typeface="+mj-cs"/>
              </a:rPr>
              <a:t>آف</a:t>
            </a:r>
            <a:r>
              <a:rPr lang="ar-SA" sz="4400" b="1" dirty="0">
                <a:cs typeface="+mj-cs"/>
              </a:rPr>
              <a:t> كورف إم </a:t>
            </a:r>
            <a:r>
              <a:rPr lang="ar-SA" sz="4400" b="1" dirty="0" err="1">
                <a:cs typeface="+mj-cs"/>
              </a:rPr>
              <a:t>إفمو</a:t>
            </a:r>
            <a:r>
              <a:rPr lang="ar-SA" sz="4400" b="1" dirty="0">
                <a:cs typeface="+mj-cs"/>
              </a:rPr>
              <a:t> أفتـي </a:t>
            </a:r>
            <a:r>
              <a:rPr lang="ar-SA" sz="4400" b="1" dirty="0" err="1">
                <a:cs typeface="+mj-cs"/>
              </a:rPr>
              <a:t>شوشـف</a:t>
            </a:r>
            <a:r>
              <a:rPr lang="ar-EG" sz="4400" b="1" dirty="0">
                <a:cs typeface="+mj-cs"/>
              </a:rPr>
              <a:t> :</a:t>
            </a:r>
            <a:r>
              <a:rPr lang="ar-SA" sz="4400" b="1" dirty="0">
                <a:cs typeface="+mj-cs"/>
              </a:rPr>
              <a:t> هوس </a:t>
            </a:r>
            <a:r>
              <a:rPr lang="ar-SA" sz="4400" b="1" dirty="0" err="1">
                <a:cs typeface="+mj-cs"/>
              </a:rPr>
              <a:t>إيروف</a:t>
            </a:r>
            <a:r>
              <a:rPr lang="ar-SA" sz="4400" b="1" dirty="0">
                <a:cs typeface="+mj-cs"/>
              </a:rPr>
              <a:t> آري </a:t>
            </a:r>
            <a:r>
              <a:rPr lang="ar-SA" sz="4400" b="1" dirty="0" err="1">
                <a:cs typeface="+mj-cs"/>
              </a:rPr>
              <a:t>هوو</a:t>
            </a:r>
            <a:r>
              <a:rPr lang="ar-SA" sz="4400" b="1" dirty="0">
                <a:cs typeface="+mj-cs"/>
              </a:rPr>
              <a:t> أ</a:t>
            </a:r>
            <a:r>
              <a:rPr lang="ar-EG" sz="4400" b="1" dirty="0">
                <a:cs typeface="+mj-cs"/>
              </a:rPr>
              <a:t>ُ</a:t>
            </a:r>
            <a:r>
              <a:rPr lang="ar-SA" sz="4400" b="1" dirty="0">
                <a:cs typeface="+mj-cs"/>
              </a:rPr>
              <a:t>و تشاسف.</a:t>
            </a:r>
            <a:endParaRPr lang="en-US" sz="44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وأبطل الموت وأهانـه :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p:txBody>
      </p:sp>
      <p:sp>
        <p:nvSpPr>
          <p:cNvPr id="6" name="Text Placeholder 5"/>
          <p:cNvSpPr>
            <a:spLocks noGrp="1"/>
          </p:cNvSpPr>
          <p:nvPr>
            <p:ph type="body" sz="quarter" idx="12"/>
          </p:nvPr>
        </p:nvSpPr>
        <p:spPr/>
        <p:txBody>
          <a:bodyPr anchor="t"/>
          <a:lstStyle/>
          <a:p>
            <a:pPr lvl="0"/>
            <a:r>
              <a:rPr lang="en-US" dirty="0">
                <a:latin typeface="Avva_Shenouda" pitchFamily="34" charset="0"/>
                <a:cs typeface="Arial" charset="0"/>
              </a:rPr>
              <a:t>a4twn4</a:t>
            </a:r>
            <a:r>
              <a:rPr lang="ar-EG" dirty="0">
                <a:latin typeface="Avva_Shenouda" pitchFamily="34" charset="0"/>
                <a:cs typeface="Arial" charset="0"/>
              </a:rPr>
              <a:t> </a:t>
            </a:r>
            <a:r>
              <a:rPr lang="en-US" dirty="0">
                <a:latin typeface="Avva_Shenouda" pitchFamily="34" charset="0"/>
                <a:cs typeface="Arial" charset="0"/>
              </a:rPr>
              <a:t>a4kwr4 `</a:t>
            </a:r>
            <a:r>
              <a:rPr lang="en-US" dirty="0" err="1">
                <a:latin typeface="Avva_Shenouda" pitchFamily="34" charset="0"/>
                <a:cs typeface="Arial" charset="0"/>
              </a:rPr>
              <a:t>m`fmov</a:t>
            </a:r>
            <a:r>
              <a:rPr lang="en-US" dirty="0">
                <a:latin typeface="Avva_Shenouda" pitchFamily="34" charset="0"/>
                <a:cs typeface="Arial" charset="0"/>
              </a:rPr>
              <a:t> a45 2o24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p:txBody>
      </p:sp>
    </p:spTree>
    <p:extLst>
      <p:ext uri="{BB962C8B-B14F-4D97-AF65-F5344CB8AC3E}">
        <p14:creationId xmlns:p14="http://schemas.microsoft.com/office/powerpoint/2010/main" val="1195472239"/>
      </p:ext>
    </p:extLst>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وأبانا أنبا بولا الطموهي</a:t>
            </a:r>
          </a:p>
        </p:txBody>
      </p:sp>
      <p:sp>
        <p:nvSpPr>
          <p:cNvPr id="21" name="Text Placeholder 20"/>
          <p:cNvSpPr>
            <a:spLocks noGrp="1"/>
          </p:cNvSpPr>
          <p:nvPr>
            <p:ph type="body" idx="1"/>
          </p:nvPr>
        </p:nvSpPr>
        <p:spPr/>
        <p:txBody>
          <a:bodyPr/>
          <a:lstStyle/>
          <a:p>
            <a:r>
              <a:rPr lang="ar-EG" sz="4800" dirty="0"/>
              <a:t>نيم بينيوت آفا بافلي بيريم طموه </a:t>
            </a:r>
          </a:p>
        </p:txBody>
      </p:sp>
      <p:sp>
        <p:nvSpPr>
          <p:cNvPr id="22" name="Text Placeholder 21"/>
          <p:cNvSpPr>
            <a:spLocks noGrp="1"/>
          </p:cNvSpPr>
          <p:nvPr>
            <p:ph type="body" sz="quarter" idx="3"/>
          </p:nvPr>
        </p:nvSpPr>
        <p:spPr/>
        <p:txBody>
          <a:bodyPr/>
          <a:lstStyle/>
          <a:p>
            <a:r>
              <a:rPr lang="en-US" sz="4400"/>
              <a:t>Nem peniwt abba Paule piremtammo\</a:t>
            </a:r>
          </a:p>
        </p:txBody>
      </p:sp>
    </p:spTree>
    <p:extLst>
      <p:ext uri="{BB962C8B-B14F-4D97-AF65-F5344CB8AC3E}">
        <p14:creationId xmlns:p14="http://schemas.microsoft.com/office/powerpoint/2010/main" val="2011201249"/>
      </p:ext>
    </p:extLst>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 حزقيال تلميذه</a:t>
            </a:r>
          </a:p>
        </p:txBody>
      </p:sp>
      <p:sp>
        <p:nvSpPr>
          <p:cNvPr id="21" name="Text Placeholder 20"/>
          <p:cNvSpPr>
            <a:spLocks noGrp="1"/>
          </p:cNvSpPr>
          <p:nvPr>
            <p:ph type="body" idx="1"/>
          </p:nvPr>
        </p:nvSpPr>
        <p:spPr/>
        <p:txBody>
          <a:bodyPr/>
          <a:lstStyle/>
          <a:p>
            <a:r>
              <a:rPr lang="ar-EG" sz="4800"/>
              <a:t>نيم إيزاكيئيل بيف ماثيتيس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a:t> </a:t>
            </a:r>
            <a:r>
              <a:rPr lang="en-US" sz="4800" dirty="0" err="1"/>
              <a:t>Iezekihl</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2759016594"/>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وسيداي الأبوين القديسين الروميين </a:t>
            </a:r>
          </a:p>
        </p:txBody>
      </p:sp>
      <p:sp>
        <p:nvSpPr>
          <p:cNvPr id="21" name="Text Placeholder 20"/>
          <p:cNvSpPr>
            <a:spLocks noGrp="1"/>
          </p:cNvSpPr>
          <p:nvPr>
            <p:ph type="body" idx="1"/>
          </p:nvPr>
        </p:nvSpPr>
        <p:spPr/>
        <p:txBody>
          <a:bodyPr/>
          <a:lstStyle/>
          <a:p>
            <a:r>
              <a:rPr lang="ar-EG" sz="4800"/>
              <a:t>نيم ناشويس إنيوتي إثؤواب إنروميئوس </a:t>
            </a:r>
          </a:p>
        </p:txBody>
      </p:sp>
      <p:sp>
        <p:nvSpPr>
          <p:cNvPr id="22" name="Text Placeholder 21"/>
          <p:cNvSpPr>
            <a:spLocks noGrp="1"/>
          </p:cNvSpPr>
          <p:nvPr>
            <p:ph type="body" sz="quarter" idx="3"/>
          </p:nvPr>
        </p:nvSpPr>
        <p:spPr/>
        <p:txBody>
          <a:bodyPr/>
          <a:lstStyle/>
          <a:p>
            <a:r>
              <a:rPr lang="pt-BR" sz="5400" dirty="0"/>
              <a:t>nem na_ `nio;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2835033908"/>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1971980607"/>
      </p:ext>
    </p:extLst>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والتسعة والأربعون شهيدا شيوخ شيهيت</a:t>
            </a:r>
          </a:p>
        </p:txBody>
      </p:sp>
      <p:sp>
        <p:nvSpPr>
          <p:cNvPr id="21" name="Text Placeholder 20"/>
          <p:cNvSpPr>
            <a:spLocks noGrp="1"/>
          </p:cNvSpPr>
          <p:nvPr>
            <p:ph type="body" idx="1"/>
          </p:nvPr>
        </p:nvSpPr>
        <p:spPr/>
        <p:txBody>
          <a:bodyPr/>
          <a:lstStyle/>
          <a:p>
            <a:r>
              <a:rPr lang="ar-EG" sz="4000"/>
              <a:t>نيم بي إهمي إبيسيت إم مارتيروسنيخللوي إنتي شيهيت </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r>
              <a:rPr lang="en-US" dirty="0"/>
              <a:t> </a:t>
            </a:r>
            <a:r>
              <a:rPr lang="en-US" dirty="0" err="1"/>
              <a:t>ni'elloi</a:t>
            </a:r>
            <a:r>
              <a:rPr lang="en-US" dirty="0"/>
              <a:t> `</a:t>
            </a:r>
            <a:r>
              <a:rPr lang="en-US" dirty="0" err="1"/>
              <a:t>nte</a:t>
            </a:r>
            <a:r>
              <a:rPr lang="en-US" dirty="0"/>
              <a:t> }</a:t>
            </a:r>
            <a:r>
              <a:rPr lang="en-US" dirty="0" err="1"/>
              <a:t>i</a:t>
            </a:r>
            <a:r>
              <a:rPr lang="en-US" dirty="0"/>
              <a:t>\</a:t>
            </a:r>
            <a:r>
              <a:rPr lang="en-US" dirty="0" err="1"/>
              <a:t>ht</a:t>
            </a:r>
            <a:endParaRPr lang="en-US" dirty="0"/>
          </a:p>
        </p:txBody>
      </p:sp>
    </p:spTree>
    <p:extLst>
      <p:ext uri="{BB962C8B-B14F-4D97-AF65-F5344CB8AC3E}">
        <p14:creationId xmlns:p14="http://schemas.microsoft.com/office/powerpoint/2010/main" val="64731362"/>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1742701161"/>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ويحنس كاما القس</a:t>
            </a:r>
          </a:p>
        </p:txBody>
      </p:sp>
      <p:sp>
        <p:nvSpPr>
          <p:cNvPr id="21" name="Text Placeholder 20"/>
          <p:cNvSpPr>
            <a:spLocks noGrp="1"/>
          </p:cNvSpPr>
          <p:nvPr>
            <p:ph type="body" idx="1"/>
          </p:nvPr>
        </p:nvSpPr>
        <p:spPr/>
        <p:txBody>
          <a:bodyPr/>
          <a:lstStyle/>
          <a:p>
            <a:r>
              <a:rPr lang="ar-EG" sz="4800"/>
              <a:t>نيم يوانس كامي بي إبريسفيتيروس </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Iwannhc</a:t>
            </a:r>
            <a:r>
              <a:rPr lang="en-US" sz="4800" dirty="0"/>
              <a:t> </a:t>
            </a:r>
            <a:r>
              <a:rPr lang="en-US" sz="4800" dirty="0" err="1"/>
              <a:t>Xamh</a:t>
            </a:r>
            <a:r>
              <a:rPr lang="ar-EG" sz="4800" dirty="0"/>
              <a:t> </a:t>
            </a:r>
            <a:r>
              <a:rPr lang="en-US" sz="4800" dirty="0" err="1"/>
              <a:t>pi`precbuteroc</a:t>
            </a:r>
            <a:endParaRPr lang="en-US" sz="4800" dirty="0"/>
          </a:p>
        </p:txBody>
      </p:sp>
    </p:spTree>
    <p:extLst>
      <p:ext uri="{BB962C8B-B14F-4D97-AF65-F5344CB8AC3E}">
        <p14:creationId xmlns:p14="http://schemas.microsoft.com/office/powerpoint/2010/main" val="1158494935"/>
      </p:ext>
    </p:extLst>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وأبانا أنبا دانيال القمص</a:t>
            </a:r>
          </a:p>
        </p:txBody>
      </p:sp>
      <p:sp>
        <p:nvSpPr>
          <p:cNvPr id="21" name="Text Placeholder 20"/>
          <p:cNvSpPr>
            <a:spLocks noGrp="1"/>
          </p:cNvSpPr>
          <p:nvPr>
            <p:ph type="body" idx="1"/>
          </p:nvPr>
        </p:nvSpPr>
        <p:spPr/>
        <p:txBody>
          <a:bodyPr/>
          <a:lstStyle/>
          <a:p>
            <a:r>
              <a:rPr lang="ar-EG" sz="4800"/>
              <a:t>نيم بينيوت أفا دانيئيل بيهيغومينوس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Danihl</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1814576070"/>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424175388"/>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6279721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فـوش </a:t>
            </a:r>
            <a:r>
              <a:rPr lang="ar-SA" sz="4800" b="1" dirty="0" err="1">
                <a:cs typeface="+mj-cs"/>
              </a:rPr>
              <a:t>إمبـي</a:t>
            </a:r>
            <a:r>
              <a:rPr lang="ar-SA" sz="4800" b="1" dirty="0">
                <a:cs typeface="+mj-cs"/>
              </a:rPr>
              <a:t> رومــي </a:t>
            </a:r>
            <a:r>
              <a:rPr lang="ar-SA" sz="4800" b="1" dirty="0" err="1">
                <a:cs typeface="+mj-cs"/>
              </a:rPr>
              <a:t>إمبا</a:t>
            </a:r>
            <a:r>
              <a:rPr lang="ar-EG" sz="4800" b="1" dirty="0">
                <a:cs typeface="+mj-cs"/>
              </a:rPr>
              <a:t> </a:t>
            </a:r>
            <a:r>
              <a:rPr lang="ar-SA" sz="4800" b="1" dirty="0">
                <a:cs typeface="+mj-cs"/>
              </a:rPr>
              <a:t>لي</a:t>
            </a:r>
            <a:r>
              <a:rPr lang="ar-EG" sz="4800" b="1" dirty="0">
                <a:cs typeface="+mj-cs"/>
              </a:rPr>
              <a:t>ئ</a:t>
            </a:r>
            <a:r>
              <a:rPr lang="ar-SA" sz="4800" b="1" dirty="0" err="1">
                <a:cs typeface="+mj-cs"/>
              </a:rPr>
              <a:t>وس</a:t>
            </a:r>
            <a:r>
              <a:rPr lang="ar-SA" sz="4800" b="1" dirty="0">
                <a:cs typeface="+mj-cs"/>
              </a:rPr>
              <a:t> </a:t>
            </a:r>
            <a:r>
              <a:rPr lang="ar-EG" sz="4800" b="1" dirty="0">
                <a:cs typeface="+mj-cs"/>
              </a:rPr>
              <a:t>: </a:t>
            </a:r>
            <a:r>
              <a:rPr lang="ar-SA" sz="4800" b="1" dirty="0">
                <a:cs typeface="+mj-cs"/>
              </a:rPr>
              <a:t>أ</a:t>
            </a:r>
            <a:r>
              <a:rPr lang="ar-EG" sz="4800" b="1" dirty="0">
                <a:cs typeface="+mj-cs"/>
              </a:rPr>
              <a:t>ُ</a:t>
            </a:r>
            <a:r>
              <a:rPr lang="ar-SA" sz="4800" b="1" dirty="0">
                <a:cs typeface="+mj-cs"/>
              </a:rPr>
              <a:t>و</a:t>
            </a:r>
            <a:r>
              <a:rPr lang="ar-EG" sz="4800" b="1" dirty="0">
                <a:cs typeface="+mj-cs"/>
              </a:rPr>
              <a:t>ُّ</a:t>
            </a:r>
            <a:r>
              <a:rPr lang="ar-SA" sz="4800" b="1" dirty="0">
                <a:cs typeface="+mj-cs"/>
              </a:rPr>
              <a:t>وه جولـه </a:t>
            </a:r>
            <a:r>
              <a:rPr lang="ar-SA" sz="4800" b="1" dirty="0" err="1">
                <a:cs typeface="+mj-cs"/>
              </a:rPr>
              <a:t>إمبـي</a:t>
            </a:r>
            <a:r>
              <a:rPr lang="ar-SA" sz="4800" b="1" dirty="0">
                <a:cs typeface="+mj-cs"/>
              </a:rPr>
              <a:t> في</a:t>
            </a:r>
            <a:r>
              <a:rPr lang="ar-EG" sz="4800" b="1" dirty="0">
                <a:cs typeface="+mj-cs"/>
              </a:rPr>
              <a:t>ر</a:t>
            </a:r>
            <a:r>
              <a:rPr lang="ar-SA" sz="4800" b="1" dirty="0">
                <a:cs typeface="+mj-cs"/>
              </a:rPr>
              <a:t>ي </a:t>
            </a:r>
            <a:r>
              <a:rPr lang="ar-SA" sz="4800" b="1" dirty="0" err="1">
                <a:cs typeface="+mj-cs"/>
              </a:rPr>
              <a:t>إف</a:t>
            </a:r>
            <a:r>
              <a:rPr lang="ar-SA" sz="4800" b="1" dirty="0">
                <a:cs typeface="+mj-cs"/>
              </a:rPr>
              <a:t> </a:t>
            </a:r>
            <a:r>
              <a:rPr lang="ar-SA" sz="4800" b="1" dirty="0" err="1">
                <a:cs typeface="+mj-cs"/>
              </a:rPr>
              <a:t>إكليه</a:t>
            </a:r>
            <a:r>
              <a:rPr lang="ar-SA" sz="4800" b="1" dirty="0">
                <a:cs typeface="+mj-cs"/>
              </a:rPr>
              <a:t> أوس</a:t>
            </a:r>
            <a:r>
              <a:rPr lang="ar-EG"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اخلعوا الإنسان العتيق</a:t>
            </a:r>
            <a:r>
              <a:rPr lang="ar-EG" sz="4800" b="1" dirty="0">
                <a:cs typeface="+mj-cs"/>
              </a:rPr>
              <a:t> :</a:t>
            </a:r>
            <a:r>
              <a:rPr lang="ar-SA" sz="4800" b="1" dirty="0">
                <a:cs typeface="+mj-cs"/>
              </a:rPr>
              <a:t> والبسوا الجديد الفاخر</a:t>
            </a:r>
            <a:r>
              <a:rPr lang="ar-EG"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nchor="ctr"/>
          <a:lstStyle/>
          <a:p>
            <a:r>
              <a:rPr lang="en-US" sz="4400" dirty="0">
                <a:latin typeface="Avva_Shenouda" pitchFamily="34" charset="0"/>
                <a:cs typeface="Arial" charset="0"/>
              </a:rPr>
              <a:t>Bw2 `</a:t>
            </a:r>
            <a:r>
              <a:rPr lang="en-US" sz="4400" dirty="0" err="1">
                <a:latin typeface="Avva_Shenouda" pitchFamily="34" charset="0"/>
                <a:cs typeface="Arial" charset="0"/>
              </a:rPr>
              <a:t>mpirwmi</a:t>
            </a:r>
            <a:r>
              <a:rPr lang="en-US" sz="4400" dirty="0">
                <a:latin typeface="Avva_Shenouda" pitchFamily="34" charset="0"/>
                <a:cs typeface="Arial" charset="0"/>
              </a:rPr>
              <a:t> `</a:t>
            </a:r>
            <a:r>
              <a:rPr lang="en-US" sz="4400" dirty="0" err="1">
                <a:latin typeface="Avva_Shenouda" pitchFamily="34" charset="0"/>
                <a:cs typeface="Arial" charset="0"/>
              </a:rPr>
              <a:t>mpaleoc</a:t>
            </a:r>
            <a:r>
              <a:rPr lang="en-US" sz="4400" dirty="0">
                <a:latin typeface="Avva_Shenouda" pitchFamily="34" charset="0"/>
                <a:cs typeface="Arial" charset="0"/>
              </a:rPr>
              <a:t> : </a:t>
            </a:r>
            <a:r>
              <a:rPr lang="en-US" sz="4400" dirty="0" err="1">
                <a:latin typeface="Avva_Shenouda" pitchFamily="34" charset="0"/>
                <a:cs typeface="Arial" charset="0"/>
              </a:rPr>
              <a:t>ovoh</a:t>
            </a:r>
            <a:r>
              <a:rPr lang="en-US" sz="4400" dirty="0">
                <a:latin typeface="Avva_Shenouda" pitchFamily="34" charset="0"/>
                <a:cs typeface="Arial" charset="0"/>
              </a:rPr>
              <a:t> </a:t>
            </a:r>
            <a:r>
              <a:rPr lang="en-US" sz="4400" dirty="0" err="1">
                <a:latin typeface="Avva_Shenouda" pitchFamily="34" charset="0"/>
                <a:cs typeface="Arial" charset="0"/>
              </a:rPr>
              <a:t>gwlh</a:t>
            </a:r>
            <a:r>
              <a:rPr lang="en-US" sz="4400" dirty="0">
                <a:latin typeface="Avva_Shenouda" pitchFamily="34" charset="0"/>
                <a:cs typeface="Arial" charset="0"/>
              </a:rPr>
              <a:t> `</a:t>
            </a:r>
            <a:r>
              <a:rPr lang="en-US" sz="4400" dirty="0" err="1">
                <a:latin typeface="Avva_Shenouda" pitchFamily="34" charset="0"/>
                <a:cs typeface="Arial" charset="0"/>
              </a:rPr>
              <a:t>mpiberi</a:t>
            </a:r>
            <a:r>
              <a:rPr lang="en-US" sz="4400" dirty="0">
                <a:latin typeface="Avva_Shenouda" pitchFamily="34" charset="0"/>
                <a:cs typeface="Arial" charset="0"/>
              </a:rPr>
              <a:t> </a:t>
            </a:r>
            <a:r>
              <a:rPr lang="en-US" sz="4400" dirty="0" err="1">
                <a:latin typeface="Avva_Shenouda" pitchFamily="34" charset="0"/>
                <a:cs typeface="Arial" charset="0"/>
              </a:rPr>
              <a:t>ev`kleoc</a:t>
            </a:r>
            <a:r>
              <a:rPr lang="en-US" sz="4400" dirty="0">
                <a:latin typeface="Avva_Shenouda" pitchFamily="34" charset="0"/>
                <a:cs typeface="Arial" charset="0"/>
              </a:rPr>
              <a:t> </a:t>
            </a:r>
            <a:endParaRPr lang="ar-EG" sz="4400" dirty="0"/>
          </a:p>
        </p:txBody>
      </p:sp>
    </p:spTree>
    <p:extLst>
      <p:ext uri="{BB962C8B-B14F-4D97-AF65-F5344CB8AC3E}">
        <p14:creationId xmlns:p14="http://schemas.microsoft.com/office/powerpoint/2010/main" val="526596165"/>
      </p:ext>
    </p:extLst>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وتادرس تلميذه </a:t>
            </a:r>
          </a:p>
        </p:txBody>
      </p:sp>
      <p:sp>
        <p:nvSpPr>
          <p:cNvPr id="21" name="Text Placeholder 20"/>
          <p:cNvSpPr>
            <a:spLocks noGrp="1"/>
          </p:cNvSpPr>
          <p:nvPr>
            <p:ph type="body" idx="1"/>
          </p:nvPr>
        </p:nvSpPr>
        <p:spPr/>
        <p:txBody>
          <a:bodyPr/>
          <a:lstStyle/>
          <a:p>
            <a:r>
              <a:rPr lang="ar-EG" sz="4800"/>
              <a:t>نيم ثيؤذوروس بى ماثيتيس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Qe`odwroc</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826067243"/>
      </p:ext>
    </p:extLst>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1509106705"/>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وانبا ويصا تلميذه</a:t>
            </a:r>
          </a:p>
        </p:txBody>
      </p:sp>
      <p:sp>
        <p:nvSpPr>
          <p:cNvPr id="21" name="Text Placeholder 20"/>
          <p:cNvSpPr>
            <a:spLocks noGrp="1"/>
          </p:cNvSpPr>
          <p:nvPr>
            <p:ph type="body" idx="1"/>
          </p:nvPr>
        </p:nvSpPr>
        <p:spPr/>
        <p:txBody>
          <a:bodyPr/>
          <a:lstStyle/>
          <a:p>
            <a:r>
              <a:rPr lang="ar-EG" sz="4800"/>
              <a:t>نيم آفا فيصابيف ماثيتيس</a:t>
            </a:r>
          </a:p>
        </p:txBody>
      </p:sp>
      <p:sp>
        <p:nvSpPr>
          <p:cNvPr id="22" name="Text Placeholder 21"/>
          <p:cNvSpPr>
            <a:spLocks noGrp="1"/>
          </p:cNvSpPr>
          <p:nvPr>
            <p:ph type="body" sz="quarter" idx="3"/>
          </p:nvPr>
        </p:nvSpPr>
        <p:spPr/>
        <p:txBody>
          <a:bodyPr/>
          <a:lstStyle/>
          <a:p>
            <a:r>
              <a:rPr lang="en-US" sz="4800"/>
              <a:t>Nem abba Bica pefmqhthc</a:t>
            </a:r>
          </a:p>
        </p:txBody>
      </p:sp>
    </p:spTree>
    <p:extLst>
      <p:ext uri="{BB962C8B-B14F-4D97-AF65-F5344CB8AC3E}">
        <p14:creationId xmlns:p14="http://schemas.microsoft.com/office/powerpoint/2010/main" val="1270355162"/>
      </p:ext>
    </p:extLst>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dirty="0"/>
              <a:t>والقديس انبا أبرام أسقف الفيوم </a:t>
            </a:r>
          </a:p>
        </p:txBody>
      </p:sp>
      <p:sp>
        <p:nvSpPr>
          <p:cNvPr id="21" name="Text Placeholder 20"/>
          <p:cNvSpPr>
            <a:spLocks noGrp="1"/>
          </p:cNvSpPr>
          <p:nvPr>
            <p:ph type="body" idx="1"/>
          </p:nvPr>
        </p:nvSpPr>
        <p:spPr/>
        <p:txBody>
          <a:bodyPr/>
          <a:lstStyle/>
          <a:p>
            <a:r>
              <a:rPr lang="ar-EG" sz="4800"/>
              <a:t>نيم بينيوت آفا آفرام بي إبسكوبو إنتي إفيوم </a:t>
            </a:r>
          </a:p>
        </p:txBody>
      </p:sp>
      <p:sp>
        <p:nvSpPr>
          <p:cNvPr id="22" name="Text Placeholder 21"/>
          <p:cNvSpPr>
            <a:spLocks noGrp="1"/>
          </p:cNvSpPr>
          <p:nvPr>
            <p:ph type="body" sz="quarter" idx="3"/>
          </p:nvPr>
        </p:nvSpPr>
        <p:spPr/>
        <p:txBody>
          <a:bodyPr/>
          <a:lstStyle/>
          <a:p>
            <a:r>
              <a:rPr lang="en-US"/>
              <a:t>nem peniwt abba  abraam  p`epickopoc  nte efwom</a:t>
            </a:r>
          </a:p>
        </p:txBody>
      </p:sp>
    </p:spTree>
    <p:extLst>
      <p:ext uri="{BB962C8B-B14F-4D97-AF65-F5344CB8AC3E}">
        <p14:creationId xmlns:p14="http://schemas.microsoft.com/office/powerpoint/2010/main" val="950207060"/>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 y="4972894"/>
            <a:ext cx="9144000" cy="782371"/>
          </a:xfrm>
        </p:spPr>
        <p:txBody>
          <a:bodyPr>
            <a:noAutofit/>
          </a:bodyPr>
          <a:lstStyle/>
          <a:p>
            <a:r>
              <a:rPr lang="ar-EG" sz="4400" dirty="0"/>
              <a:t>و ابونا القمص ميخائيل البحيرى المحرقى تلميذه و البابا كيرلس السادس  و الشماس حبيب جرجس</a:t>
            </a:r>
          </a:p>
        </p:txBody>
      </p:sp>
      <p:sp>
        <p:nvSpPr>
          <p:cNvPr id="21" name="Text Placeholder 20"/>
          <p:cNvSpPr>
            <a:spLocks noGrp="1"/>
          </p:cNvSpPr>
          <p:nvPr>
            <p:ph type="body" idx="1"/>
          </p:nvPr>
        </p:nvSpPr>
        <p:spPr/>
        <p:txBody>
          <a:bodyPr/>
          <a:lstStyle/>
          <a:p>
            <a:endParaRPr lang="en-US"/>
          </a:p>
        </p:txBody>
      </p:sp>
      <p:sp>
        <p:nvSpPr>
          <p:cNvPr id="22" name="Text Placeholder 21"/>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9945953"/>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3853636638"/>
      </p:ext>
    </p:extLst>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850726421"/>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308334166"/>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833195373"/>
      </p:ext>
    </p:extLst>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3570835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EG" sz="4800" b="1" dirty="0">
                <a:cs typeface="+mj-cs"/>
              </a:rPr>
              <a:t>ا</a:t>
            </a:r>
            <a:r>
              <a:rPr lang="ar-SA" sz="4800" b="1" dirty="0">
                <a:cs typeface="+mj-cs"/>
              </a:rPr>
              <a:t>و</a:t>
            </a:r>
            <a:r>
              <a:rPr lang="ar-EG" sz="4800" b="1" dirty="0">
                <a:cs typeface="+mj-cs"/>
              </a:rPr>
              <a:t>ُّ</a:t>
            </a:r>
            <a:r>
              <a:rPr lang="ar-SA" sz="4800" b="1" dirty="0">
                <a:cs typeface="+mj-cs"/>
              </a:rPr>
              <a:t>وه </a:t>
            </a:r>
            <a:r>
              <a:rPr lang="ar-EG" sz="4800" b="1" dirty="0">
                <a:cs typeface="+mj-cs"/>
              </a:rPr>
              <a:t>إ</a:t>
            </a:r>
            <a:r>
              <a:rPr lang="ar-SA" sz="4800" b="1" dirty="0">
                <a:cs typeface="+mj-cs"/>
              </a:rPr>
              <a:t>خونت إيه ميغا</a:t>
            </a:r>
            <a:r>
              <a:rPr lang="ar-EG" sz="4800" b="1" dirty="0">
                <a:cs typeface="+mj-cs"/>
              </a:rPr>
              <a:t> إ</a:t>
            </a:r>
            <a:r>
              <a:rPr lang="ar-SA" sz="4800" b="1" dirty="0">
                <a:cs typeface="+mj-cs"/>
              </a:rPr>
              <a:t>يل</a:t>
            </a:r>
            <a:r>
              <a:rPr lang="ar-EG" sz="4800" b="1" dirty="0" err="1">
                <a:cs typeface="+mj-cs"/>
              </a:rPr>
              <a:t>يؤ</a:t>
            </a:r>
            <a:r>
              <a:rPr lang="ar-SA" sz="4800" b="1" dirty="0">
                <a:cs typeface="+mj-cs"/>
              </a:rPr>
              <a:t>س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آري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400" b="1" dirty="0">
                <a:cs typeface="+mj-cs"/>
              </a:rPr>
              <a:t>واقتربوا إلى عظم الرحمة </a:t>
            </a:r>
            <a:r>
              <a:rPr lang="ar-EG" sz="4400" b="1" dirty="0">
                <a:cs typeface="+mj-cs"/>
              </a:rPr>
              <a:t>: </a:t>
            </a:r>
            <a:r>
              <a:rPr lang="ar-SA" sz="4400" b="1" dirty="0" err="1">
                <a:cs typeface="+mj-cs"/>
              </a:rPr>
              <a:t>سبحوه</a:t>
            </a:r>
            <a:r>
              <a:rPr lang="ar-SA" sz="4400" b="1" dirty="0">
                <a:cs typeface="+mj-cs"/>
              </a:rPr>
              <a:t> وزيدوه علو</a:t>
            </a:r>
            <a:r>
              <a:rPr lang="ar-EG" sz="4400" b="1" dirty="0">
                <a:cs typeface="+mj-cs"/>
              </a:rPr>
              <a:t>ً</a:t>
            </a:r>
            <a:r>
              <a:rPr lang="ar-SA" sz="4400" b="1" dirty="0">
                <a:cs typeface="+mj-cs"/>
              </a:rPr>
              <a:t>ا.</a:t>
            </a:r>
            <a:endParaRPr lang="en-US" sz="4400" b="1" dirty="0">
              <a:cs typeface="+mj-cs"/>
            </a:endParaRPr>
          </a:p>
        </p:txBody>
      </p:sp>
      <p:sp>
        <p:nvSpPr>
          <p:cNvPr id="6" name="Text Placeholder 5"/>
          <p:cNvSpPr>
            <a:spLocks noGrp="1"/>
          </p:cNvSpPr>
          <p:nvPr>
            <p:ph type="body" sz="quarter" idx="12"/>
          </p:nvPr>
        </p:nvSpPr>
        <p:spPr/>
        <p:txBody>
          <a:bodyPr/>
          <a:lstStyle/>
          <a:p>
            <a:pPr lvl="0"/>
            <a:r>
              <a:rPr lang="en-US" sz="4400" dirty="0" err="1">
                <a:latin typeface="Avva_Shenouda" pitchFamily="34" charset="0"/>
                <a:cs typeface="Arial" charset="0"/>
              </a:rPr>
              <a:t>ovoh</a:t>
            </a:r>
            <a:r>
              <a:rPr lang="en-US" sz="4400" dirty="0">
                <a:latin typeface="Avva_Shenouda" pitchFamily="34" charset="0"/>
                <a:cs typeface="Arial" charset="0"/>
              </a:rPr>
              <a:t> `</a:t>
            </a:r>
            <a:r>
              <a:rPr lang="en-US" sz="4400" dirty="0" err="1">
                <a:latin typeface="Avva_Shenouda" pitchFamily="34" charset="0"/>
                <a:cs typeface="Arial" charset="0"/>
              </a:rPr>
              <a:t>eqwnt</a:t>
            </a:r>
            <a:r>
              <a:rPr lang="en-US" sz="4400" dirty="0">
                <a:latin typeface="Avva_Shenouda" pitchFamily="34" charset="0"/>
                <a:cs typeface="Arial" charset="0"/>
              </a:rPr>
              <a:t> `</a:t>
            </a:r>
            <a:r>
              <a:rPr lang="en-US" sz="4400" dirty="0" err="1">
                <a:latin typeface="Avva_Shenouda" pitchFamily="34" charset="0"/>
                <a:cs typeface="Arial" charset="0"/>
              </a:rPr>
              <a:t>emeja`eleoc</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p:txBody>
      </p:sp>
    </p:spTree>
    <p:extLst>
      <p:ext uri="{BB962C8B-B14F-4D97-AF65-F5344CB8AC3E}">
        <p14:creationId xmlns:p14="http://schemas.microsoft.com/office/powerpoint/2010/main" val="2049695694"/>
      </p:ext>
    </p:extLst>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3868261149"/>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1269448328"/>
      </p:ext>
    </p:extLst>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244962029"/>
      </p:ext>
    </p:extLst>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24" name="Rectangle 23">
            <a:hlinkClick r:id="rId2" action="ppaction://hlinksldjump"/>
          </p:cNvPr>
          <p:cNvSpPr/>
          <p:nvPr/>
        </p:nvSpPr>
        <p:spPr>
          <a:xfrm>
            <a:off x="6645039" y="394531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Tree>
    <p:extLst>
      <p:ext uri="{BB962C8B-B14F-4D97-AF65-F5344CB8AC3E}">
        <p14:creationId xmlns:p14="http://schemas.microsoft.com/office/powerpoint/2010/main" val="1732604920"/>
      </p:ext>
    </p:extLst>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4251379768"/>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735660310"/>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857611541"/>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835924043"/>
      </p:ext>
    </p:extLst>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26146154"/>
      </p:ext>
    </p:extLst>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24" name="Rectangle 23">
            <a:hlinkClick r:id="rId2" action="ppaction://hlinksldjump"/>
          </p:cNvPr>
          <p:cNvSpPr/>
          <p:nvPr/>
        </p:nvSpPr>
        <p:spPr>
          <a:xfrm>
            <a:off x="6762268" y="3921865"/>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25" name="Rectangle 24">
            <a:hlinkClick r:id="rId3" action="ppaction://hlinksldjump"/>
          </p:cNvPr>
          <p:cNvSpPr/>
          <p:nvPr/>
        </p:nvSpPr>
        <p:spPr>
          <a:xfrm>
            <a:off x="15747" y="3921572"/>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Tree>
    <p:extLst>
      <p:ext uri="{BB962C8B-B14F-4D97-AF65-F5344CB8AC3E}">
        <p14:creationId xmlns:p14="http://schemas.microsoft.com/office/powerpoint/2010/main" val="7319051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جينـوس</a:t>
            </a:r>
            <a:r>
              <a:rPr lang="ar-SA" sz="4800" b="1" dirty="0">
                <a:cs typeface="+mj-cs"/>
              </a:rPr>
              <a:t> إن </a:t>
            </a:r>
            <a:r>
              <a:rPr lang="ar-SA" sz="4800" b="1" dirty="0" err="1">
                <a:cs typeface="+mj-cs"/>
              </a:rPr>
              <a:t>ني</a:t>
            </a:r>
            <a:r>
              <a:rPr lang="ar-SA" sz="4800" b="1" dirty="0">
                <a:cs typeface="+mj-cs"/>
              </a:rPr>
              <a:t> </a:t>
            </a:r>
            <a:r>
              <a:rPr lang="ar-SA" sz="4800" b="1" dirty="0" err="1">
                <a:cs typeface="+mj-cs"/>
              </a:rPr>
              <a:t>إخريستي</a:t>
            </a:r>
            <a:r>
              <a:rPr lang="ar-EG" sz="4800" b="1" dirty="0">
                <a:cs typeface="+mj-cs"/>
              </a:rPr>
              <a:t>َّ</a:t>
            </a:r>
            <a:r>
              <a:rPr lang="ar-SA" sz="4800" b="1" dirty="0">
                <a:cs typeface="+mj-cs"/>
              </a:rPr>
              <a:t>ا</a:t>
            </a:r>
            <a:r>
              <a:rPr lang="ar-EG" sz="4800" b="1" dirty="0">
                <a:cs typeface="+mj-cs"/>
              </a:rPr>
              <a:t> </a:t>
            </a:r>
            <a:r>
              <a:rPr lang="ar-SA" sz="4800" b="1" dirty="0">
                <a:cs typeface="+mj-cs"/>
              </a:rPr>
              <a:t>نـوس : </a:t>
            </a:r>
            <a:r>
              <a:rPr lang="ar-SA" sz="4800" b="1" dirty="0" err="1">
                <a:cs typeface="+mj-cs"/>
              </a:rPr>
              <a:t>نى</a:t>
            </a:r>
            <a:r>
              <a:rPr lang="ar-SA" sz="4800" b="1" dirty="0">
                <a:cs typeface="+mj-cs"/>
              </a:rPr>
              <a:t> </a:t>
            </a:r>
            <a:r>
              <a:rPr lang="ar-SA" sz="4800" b="1" dirty="0" err="1">
                <a:cs typeface="+mj-cs"/>
              </a:rPr>
              <a:t>إبرسفيتيروس</a:t>
            </a:r>
            <a:r>
              <a:rPr lang="ar-SA" sz="4800" b="1" dirty="0">
                <a:cs typeface="+mj-cs"/>
              </a:rPr>
              <a:t> كيه ذي</a:t>
            </a:r>
            <a:r>
              <a:rPr lang="ar-EG" sz="4800" b="1" dirty="0">
                <a:cs typeface="+mj-cs"/>
              </a:rPr>
              <a:t>َّ</a:t>
            </a:r>
            <a:r>
              <a:rPr lang="ar-SA" sz="4800" b="1" dirty="0" err="1">
                <a:cs typeface="+mj-cs"/>
              </a:rPr>
              <a:t>اكونوس</a:t>
            </a:r>
            <a:r>
              <a:rPr lang="ar-EG"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يا جنس المسيحيين</a:t>
            </a:r>
            <a:r>
              <a:rPr lang="ar-EG" sz="4800" b="1" dirty="0">
                <a:cs typeface="+mj-cs"/>
              </a:rPr>
              <a:t> :</a:t>
            </a:r>
            <a:r>
              <a:rPr lang="ar-SA" sz="4800" b="1" dirty="0">
                <a:cs typeface="+mj-cs"/>
              </a:rPr>
              <a:t> القسوس والشمامسـة</a:t>
            </a:r>
            <a:r>
              <a:rPr lang="ar-EG" sz="4800" b="1" dirty="0">
                <a:cs typeface="+mj-cs"/>
              </a:rPr>
              <a:t> : </a:t>
            </a:r>
            <a:endParaRPr lang="en-US" sz="4800" b="1" dirty="0">
              <a:cs typeface="+mj-cs"/>
            </a:endParaRPr>
          </a:p>
        </p:txBody>
      </p:sp>
      <p:sp>
        <p:nvSpPr>
          <p:cNvPr id="6" name="Text Placeholder 5"/>
          <p:cNvSpPr>
            <a:spLocks noGrp="1"/>
          </p:cNvSpPr>
          <p:nvPr>
            <p:ph type="body" sz="quarter" idx="12"/>
          </p:nvPr>
        </p:nvSpPr>
        <p:spPr/>
        <p:txBody>
          <a:bodyPr anchor="t"/>
          <a:lstStyle/>
          <a:p>
            <a:pPr lvl="0"/>
            <a:r>
              <a:rPr lang="en-US" dirty="0" err="1">
                <a:latin typeface="Avva_Shenouda" pitchFamily="34" charset="0"/>
                <a:cs typeface="Arial" charset="0"/>
              </a:rPr>
              <a:t>Jenoc</a:t>
            </a:r>
            <a:r>
              <a:rPr lang="en-US" dirty="0">
                <a:latin typeface="Avva_Shenouda" pitchFamily="34" charset="0"/>
                <a:cs typeface="Arial" charset="0"/>
              </a:rPr>
              <a:t> `</a:t>
            </a:r>
            <a:r>
              <a:rPr lang="en-US" dirty="0" err="1">
                <a:latin typeface="Avva_Shenouda" pitchFamily="34" charset="0"/>
                <a:cs typeface="Arial" charset="0"/>
              </a:rPr>
              <a:t>nni</a:t>
            </a:r>
            <a:r>
              <a:rPr lang="en-US" dirty="0">
                <a:latin typeface="Avva_Shenouda" pitchFamily="34" charset="0"/>
                <a:cs typeface="Arial" charset="0"/>
              </a:rPr>
              <a:t>-`</a:t>
            </a:r>
            <a:r>
              <a:rPr lang="en-US" dirty="0" err="1">
                <a:latin typeface="Avva_Shenouda" pitchFamily="34" charset="0"/>
                <a:cs typeface="Arial" charset="0"/>
              </a:rPr>
              <a:t>xrict`ianoc</a:t>
            </a:r>
            <a:r>
              <a:rPr lang="en-US" dirty="0">
                <a:latin typeface="Avva_Shenouda" pitchFamily="34" charset="0"/>
                <a:cs typeface="Arial" charset="0"/>
              </a:rPr>
              <a:t> : </a:t>
            </a:r>
            <a:r>
              <a:rPr lang="en-US" dirty="0" err="1">
                <a:latin typeface="Avva_Shenouda" pitchFamily="34" charset="0"/>
                <a:cs typeface="Arial" charset="0"/>
              </a:rPr>
              <a:t>ni</a:t>
            </a:r>
            <a:r>
              <a:rPr lang="en-US" dirty="0">
                <a:latin typeface="Avva_Shenouda" pitchFamily="34" charset="0"/>
                <a:cs typeface="Arial" charset="0"/>
              </a:rPr>
              <a:t>-`</a:t>
            </a:r>
            <a:r>
              <a:rPr lang="en-US" dirty="0" err="1">
                <a:latin typeface="Avva_Shenouda" pitchFamily="34" charset="0"/>
                <a:cs typeface="Arial" charset="0"/>
              </a:rPr>
              <a:t>precbvteroc</a:t>
            </a:r>
            <a:r>
              <a:rPr lang="en-US" dirty="0">
                <a:latin typeface="Avva_Shenouda" pitchFamily="34" charset="0"/>
                <a:cs typeface="Arial" charset="0"/>
              </a:rPr>
              <a:t> </a:t>
            </a:r>
            <a:r>
              <a:rPr lang="en-US" dirty="0" err="1">
                <a:latin typeface="Avva_Shenouda" pitchFamily="34" charset="0"/>
                <a:cs typeface="Arial" charset="0"/>
              </a:rPr>
              <a:t>ke</a:t>
            </a:r>
            <a:r>
              <a:rPr lang="en-US" dirty="0">
                <a:latin typeface="Avva_Shenouda" pitchFamily="34" charset="0"/>
                <a:cs typeface="Arial" charset="0"/>
              </a:rPr>
              <a:t> </a:t>
            </a:r>
            <a:r>
              <a:rPr lang="en-US" dirty="0" err="1">
                <a:latin typeface="Avva_Shenouda" pitchFamily="34" charset="0"/>
                <a:cs typeface="Arial" charset="0"/>
              </a:rPr>
              <a:t>di`akonoc</a:t>
            </a:r>
            <a:r>
              <a:rPr lang="en-US" dirty="0">
                <a:latin typeface="Avva_Shenouda" pitchFamily="34" charset="0"/>
                <a:cs typeface="Arial" charset="0"/>
              </a:rPr>
              <a:t> :</a:t>
            </a:r>
          </a:p>
          <a:p>
            <a:endParaRPr lang="ar-EG" dirty="0"/>
          </a:p>
        </p:txBody>
      </p:sp>
    </p:spTree>
    <p:extLst>
      <p:ext uri="{BB962C8B-B14F-4D97-AF65-F5344CB8AC3E}">
        <p14:creationId xmlns:p14="http://schemas.microsoft.com/office/powerpoint/2010/main" val="1510853157"/>
      </p:ext>
    </p:extLst>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Tree>
    <p:extLst>
      <p:ext uri="{BB962C8B-B14F-4D97-AF65-F5344CB8AC3E}">
        <p14:creationId xmlns:p14="http://schemas.microsoft.com/office/powerpoint/2010/main" val="1352647342"/>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695195661"/>
      </p:ext>
    </p:extLst>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431401792"/>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63913118"/>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4198961114"/>
      </p:ext>
    </p:extLst>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4082221059"/>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23" name="Rectangle 22">
            <a:hlinkClick r:id="rId2" action="ppaction://hlinksldjump"/>
          </p:cNvPr>
          <p:cNvSpPr/>
          <p:nvPr/>
        </p:nvSpPr>
        <p:spPr>
          <a:xfrm>
            <a:off x="7217294" y="3890178"/>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Tree>
    <p:extLst>
      <p:ext uri="{BB962C8B-B14F-4D97-AF65-F5344CB8AC3E}">
        <p14:creationId xmlns:p14="http://schemas.microsoft.com/office/powerpoint/2010/main" val="4274250580"/>
      </p:ext>
    </p:extLst>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pPr fontAlgn="ctr">
              <a:spcBef>
                <a:spcPts val="0"/>
              </a:spcBef>
            </a:pPr>
            <a:r>
              <a:rPr lang="ar-EG" dirty="0">
                <a:solidFill>
                  <a:srgbClr val="FFFFFF"/>
                </a:solidFill>
                <a:latin typeface="Calibri" panose="020F0502020204030204" pitchFamily="34" charset="0"/>
              </a:rPr>
              <a:t>أطلبوا عن آباءنا وأخوتنا الذين رقدوا وتنيحوا في الإيمان بالمسيح منذ </a:t>
            </a:r>
            <a:r>
              <a:rPr lang="ar-EG" dirty="0">
                <a:solidFill>
                  <a:srgbClr val="FFFFFF"/>
                </a:solidFill>
                <a:latin typeface="Calibri" panose="020F0502020204030204" pitchFamily="34" charset="0"/>
                <a:cs typeface="Calibri" panose="020F0502020204030204" pitchFamily="34" charset="0"/>
              </a:rPr>
              <a:t> </a:t>
            </a:r>
            <a:r>
              <a:rPr lang="ar-EG" dirty="0">
                <a:solidFill>
                  <a:srgbClr val="FFFFFF"/>
                </a:solidFill>
                <a:latin typeface="Calibri" panose="020F0502020204030204" pitchFamily="34" charset="0"/>
              </a:rPr>
              <a:t>البدء</a:t>
            </a:r>
            <a:endParaRPr lang="en-US" dirty="0"/>
          </a:p>
        </p:txBody>
      </p:sp>
    </p:spTree>
    <p:extLst>
      <p:ext uri="{BB962C8B-B14F-4D97-AF65-F5344CB8AC3E}">
        <p14:creationId xmlns:p14="http://schemas.microsoft.com/office/powerpoint/2010/main" val="2059972235"/>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dirty="0"/>
              <a:t>آباءنا القديسين رؤساء الأساقفة وآباءنا الأساقفة آبائنا  القمامصة وآبائنا القسوس وإخوتنا الشمامسة</a:t>
            </a:r>
            <a:endParaRPr lang="en-US" dirty="0"/>
          </a:p>
        </p:txBody>
      </p:sp>
    </p:spTree>
    <p:extLst>
      <p:ext uri="{BB962C8B-B14F-4D97-AF65-F5344CB8AC3E}">
        <p14:creationId xmlns:p14="http://schemas.microsoft.com/office/powerpoint/2010/main" val="2098320814"/>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a:t>آبائنا الرهبان وآباءنا العلمانيين وعن نياح كل </a:t>
            </a:r>
            <a:br>
              <a:rPr lang="ar-EG"/>
            </a:br>
            <a:r>
              <a:rPr lang="ar-EG"/>
              <a:t>المسيحيين لكي المسيح إلهنا ينيح نفسوهم أجمعين</a:t>
            </a:r>
          </a:p>
        </p:txBody>
      </p:sp>
    </p:spTree>
    <p:extLst>
      <p:ext uri="{BB962C8B-B14F-4D97-AF65-F5344CB8AC3E}">
        <p14:creationId xmlns:p14="http://schemas.microsoft.com/office/powerpoint/2010/main" val="243937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إك إسماروؤت آليثوس : نيم بيك يـوت إن أغاثوس : نيـم بـي إبنفما إثـؤوَّاب : جيه أف اشك أكسوتي إممون.</a:t>
            </a:r>
          </a:p>
        </p:txBody>
      </p:sp>
      <p:sp>
        <p:nvSpPr>
          <p:cNvPr id="6" name="Text Placeholder 5"/>
          <p:cNvSpPr>
            <a:spLocks noGrp="1"/>
          </p:cNvSpPr>
          <p:nvPr>
            <p:ph type="body" sz="quarter" idx="11"/>
          </p:nvPr>
        </p:nvSpPr>
        <p:spPr/>
        <p:txBody>
          <a:bodyPr/>
          <a:lstStyle/>
          <a:p>
            <a:r>
              <a:rPr lang="ar-EG" dirty="0"/>
              <a:t>مبارك أنتَ بالحقيقة : مع أبيك الصالح : والروح القدس : لأنك صلبت وخلصتنا.</a:t>
            </a:r>
          </a:p>
        </p:txBody>
      </p:sp>
      <p:sp>
        <p:nvSpPr>
          <p:cNvPr id="7" name="Text Placeholder 6"/>
          <p:cNvSpPr>
            <a:spLocks noGrp="1"/>
          </p:cNvSpPr>
          <p:nvPr>
            <p:ph type="body" sz="quarter" idx="12"/>
          </p:nvPr>
        </p:nvSpPr>
        <p:spPr/>
        <p:txBody>
          <a:bodyPr/>
          <a:lstStyle/>
          <a:p>
            <a:r>
              <a:rPr lang="en-US" sz="3600" dirty="0"/>
              <a:t>~</a:t>
            </a:r>
            <a:r>
              <a:rPr lang="en-US" sz="3600" dirty="0" err="1"/>
              <a:t>K`cmarwovt</a:t>
            </a:r>
            <a:r>
              <a:rPr lang="en-US" sz="3600" dirty="0"/>
              <a:t> `al30wc : </a:t>
            </a:r>
            <a:r>
              <a:rPr lang="en-US" sz="3600" dirty="0" err="1"/>
              <a:t>nem</a:t>
            </a:r>
            <a:r>
              <a:rPr lang="en-US" sz="3600" dirty="0"/>
              <a:t> </a:t>
            </a:r>
            <a:r>
              <a:rPr lang="en-US" sz="3600" dirty="0" err="1"/>
              <a:t>Pekiwt</a:t>
            </a:r>
            <a:r>
              <a:rPr lang="en-US" sz="3600" dirty="0"/>
              <a:t> `n-`aja0oc : </a:t>
            </a:r>
            <a:r>
              <a:rPr lang="en-US" sz="3600" dirty="0" err="1"/>
              <a:t>nem</a:t>
            </a:r>
            <a:r>
              <a:rPr lang="en-US" sz="3600" dirty="0"/>
              <a:t> </a:t>
            </a:r>
            <a:r>
              <a:rPr lang="en-US" sz="3600" dirty="0" err="1"/>
              <a:t>Pi`pnevma</a:t>
            </a:r>
            <a:r>
              <a:rPr lang="en-US" sz="3600" dirty="0"/>
              <a:t> e0ovab : </a:t>
            </a:r>
            <a:r>
              <a:rPr lang="en-US" sz="3600" b="0" i="0" u="none" strike="noStrike" dirty="0">
                <a:effectLst/>
                <a:latin typeface="CS New Athanasius" pitchFamily="34" charset="0"/>
              </a:rPr>
              <a:t>je </a:t>
            </a:r>
            <a:r>
              <a:rPr lang="en-US" sz="3600" b="0" i="0" u="none" strike="noStrike" dirty="0" err="1">
                <a:effectLst/>
                <a:latin typeface="CS New Athanasius" pitchFamily="34" charset="0"/>
              </a:rPr>
              <a:t>auask</a:t>
            </a:r>
            <a:r>
              <a:rPr lang="ar-EG" sz="3600" b="0" i="0" u="none" strike="noStrike" dirty="0">
                <a:effectLst/>
                <a:latin typeface="CS New Athanasius" pitchFamily="34" charset="0"/>
              </a:rPr>
              <a:t> </a:t>
            </a:r>
            <a:r>
              <a:rPr lang="en-US" sz="3600" dirty="0"/>
              <a:t>akcw5 `</a:t>
            </a:r>
            <a:r>
              <a:rPr lang="en-US" sz="3600" dirty="0" err="1"/>
              <a:t>mmon</a:t>
            </a:r>
            <a:r>
              <a:rPr lang="en-US" sz="3600" dirty="0"/>
              <a:t>.</a:t>
            </a:r>
          </a:p>
        </p:txBody>
      </p:sp>
    </p:spTree>
    <p:extLst>
      <p:ext uri="{BB962C8B-B14F-4D97-AF65-F5344CB8AC3E}">
        <p14:creationId xmlns:p14="http://schemas.microsoft.com/office/powerpoint/2010/main" val="753958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ما أ</a:t>
            </a:r>
            <a:r>
              <a:rPr lang="ar-EG" sz="4800" b="1" dirty="0">
                <a:cs typeface="+mj-cs"/>
              </a:rPr>
              <a:t>ُ</a:t>
            </a:r>
            <a:r>
              <a:rPr lang="ar-SA" sz="4800" b="1" dirty="0">
                <a:cs typeface="+mj-cs"/>
              </a:rPr>
              <a:t>و أ</a:t>
            </a:r>
            <a:r>
              <a:rPr lang="ar-EG" sz="4800" b="1" dirty="0">
                <a:cs typeface="+mj-cs"/>
              </a:rPr>
              <a:t>ُ</a:t>
            </a:r>
            <a:r>
              <a:rPr lang="ar-SA" sz="4800" b="1" dirty="0" err="1">
                <a:cs typeface="+mj-cs"/>
              </a:rPr>
              <a:t>وو</a:t>
            </a:r>
            <a:r>
              <a:rPr lang="ar-SA" sz="4800" b="1" dirty="0">
                <a:cs typeface="+mj-cs"/>
              </a:rPr>
              <a:t> إم </a:t>
            </a:r>
            <a:r>
              <a:rPr lang="ar-SA" sz="4800" b="1" dirty="0" err="1">
                <a:cs typeface="+mj-cs"/>
              </a:rPr>
              <a:t>إبشويس</a:t>
            </a:r>
            <a:r>
              <a:rPr lang="ar-SA" sz="4800" b="1" dirty="0">
                <a:cs typeface="+mj-cs"/>
              </a:rPr>
              <a:t> جيـه أو </a:t>
            </a:r>
            <a:r>
              <a:rPr lang="ar-SA" sz="4800" b="1" dirty="0" err="1">
                <a:cs typeface="+mj-cs"/>
              </a:rPr>
              <a:t>هيكانـوس</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آري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اعطوا مجد</a:t>
            </a:r>
            <a:r>
              <a:rPr lang="ar-EG" sz="4800" b="1" dirty="0">
                <a:cs typeface="+mj-cs"/>
              </a:rPr>
              <a:t>ًا</a:t>
            </a:r>
            <a:r>
              <a:rPr lang="ar-SA" sz="4800" b="1" dirty="0">
                <a:cs typeface="+mj-cs"/>
              </a:rPr>
              <a:t> للرب لأنه مستوجب</a:t>
            </a:r>
            <a:r>
              <a:rPr lang="ar-EG" sz="4800" b="1" dirty="0">
                <a:cs typeface="+mj-cs"/>
              </a:rPr>
              <a:t> :</a:t>
            </a:r>
            <a:r>
              <a:rPr lang="ar-SA" sz="4800" b="1" dirty="0">
                <a:cs typeface="+mj-cs"/>
              </a:rPr>
              <a:t>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 .</a:t>
            </a:r>
            <a:endParaRPr lang="en-US" sz="4800" b="1" dirty="0">
              <a:cs typeface="+mj-cs"/>
            </a:endParaRPr>
          </a:p>
        </p:txBody>
      </p:sp>
      <p:sp>
        <p:nvSpPr>
          <p:cNvPr id="6" name="Text Placeholder 5"/>
          <p:cNvSpPr>
            <a:spLocks noGrp="1"/>
          </p:cNvSpPr>
          <p:nvPr>
            <p:ph type="body" sz="quarter" idx="12"/>
          </p:nvPr>
        </p:nvSpPr>
        <p:spPr/>
        <p:txBody>
          <a:bodyPr anchor="t"/>
          <a:lstStyle/>
          <a:p>
            <a:pPr lvl="0"/>
            <a:r>
              <a:rPr lang="en-US" sz="4400" dirty="0" err="1">
                <a:latin typeface="Avva_Shenouda" pitchFamily="34" charset="0"/>
                <a:cs typeface="Arial" charset="0"/>
              </a:rPr>
              <a:t>ma`wov</a:t>
            </a:r>
            <a:r>
              <a:rPr lang="en-US" sz="4400" dirty="0">
                <a:latin typeface="Avva_Shenouda" pitchFamily="34" charset="0"/>
                <a:cs typeface="Arial" charset="0"/>
              </a:rPr>
              <a:t> `</a:t>
            </a:r>
            <a:r>
              <a:rPr lang="en-US" sz="4400" dirty="0" err="1">
                <a:latin typeface="Avva_Shenouda" pitchFamily="34" charset="0"/>
                <a:cs typeface="Arial" charset="0"/>
              </a:rPr>
              <a:t>mPu</a:t>
            </a:r>
            <a:r>
              <a:rPr lang="en-US" sz="4400" dirty="0">
                <a:latin typeface="Avva_Shenouda" pitchFamily="34" charset="0"/>
                <a:cs typeface="Arial" charset="0"/>
              </a:rPr>
              <a:t> </a:t>
            </a:r>
            <a:r>
              <a:rPr lang="en-US" sz="4400" dirty="0" err="1">
                <a:latin typeface="Avva_Shenouda" pitchFamily="34" charset="0"/>
                <a:cs typeface="Arial" charset="0"/>
              </a:rPr>
              <a:t>ge</a:t>
            </a:r>
            <a:r>
              <a:rPr lang="en-US" sz="4400" dirty="0">
                <a:latin typeface="Avva_Shenouda" pitchFamily="34" charset="0"/>
                <a:cs typeface="Arial" charset="0"/>
              </a:rPr>
              <a:t> </a:t>
            </a:r>
            <a:r>
              <a:rPr lang="en-US" sz="4400" dirty="0" err="1">
                <a:latin typeface="Avva_Shenouda" pitchFamily="34" charset="0"/>
                <a:cs typeface="Arial" charset="0"/>
              </a:rPr>
              <a:t>ovhikanoc</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2361573255"/>
      </p:ext>
    </p:extLst>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 في فردوس النعيم ونحن </a:t>
            </a:r>
            <a:br>
              <a:rPr lang="ar-EG"/>
            </a:br>
            <a:r>
              <a:rPr lang="ar-EG"/>
              <a:t>أيضاً يصنع معنا رحمة ويغفر لنا خطايانا</a:t>
            </a:r>
          </a:p>
        </p:txBody>
      </p:sp>
    </p:spTree>
    <p:extLst>
      <p:ext uri="{BB962C8B-B14F-4D97-AF65-F5344CB8AC3E}">
        <p14:creationId xmlns:p14="http://schemas.microsoft.com/office/powerpoint/2010/main" val="1979518892"/>
      </p:ext>
    </p:extLst>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7200" dirty="0"/>
              <a:t>يا رب ارحم</a:t>
            </a:r>
            <a:endParaRPr lang="en-US" sz="7200" dirty="0"/>
          </a:p>
        </p:txBody>
      </p:sp>
    </p:spTree>
    <p:extLst>
      <p:ext uri="{BB962C8B-B14F-4D97-AF65-F5344CB8AC3E}">
        <p14:creationId xmlns:p14="http://schemas.microsoft.com/office/powerpoint/2010/main" val="2678041453"/>
      </p:ext>
    </p:extLst>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a:t>بركتهم المقدسة فلتكن معنا آمين</a:t>
            </a:r>
          </a:p>
        </p:txBody>
      </p:sp>
      <p:sp>
        <p:nvSpPr>
          <p:cNvPr id="31" name="Text Placeholder 30"/>
          <p:cNvSpPr>
            <a:spLocks noGrp="1"/>
          </p:cNvSpPr>
          <p:nvPr>
            <p:ph type="body" idx="1"/>
          </p:nvPr>
        </p:nvSpPr>
        <p:spPr/>
        <p:txBody>
          <a:bodyPr/>
          <a:lstStyle/>
          <a:p>
            <a:r>
              <a:rPr lang="ar-EG" sz="440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Tree>
    <p:extLst>
      <p:ext uri="{BB962C8B-B14F-4D97-AF65-F5344CB8AC3E}">
        <p14:creationId xmlns:p14="http://schemas.microsoft.com/office/powerpoint/2010/main" val="1897492483"/>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15398618"/>
      </p:ext>
    </p:extLst>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476840242"/>
      </p:ext>
    </p:extLst>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يا رب نيحهم آمين</a:t>
            </a:r>
          </a:p>
        </p:txBody>
      </p:sp>
      <p:sp>
        <p:nvSpPr>
          <p:cNvPr id="24" name="Text Placeholder 23"/>
          <p:cNvSpPr>
            <a:spLocks noGrp="1"/>
          </p:cNvSpPr>
          <p:nvPr>
            <p:ph type="body" idx="1"/>
          </p:nvPr>
        </p:nvSpPr>
        <p:spPr/>
        <p:txBody>
          <a:bodyPr/>
          <a:lstStyle/>
          <a:p>
            <a:r>
              <a:rPr lang="ar-EG" sz="480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Tree>
    <p:extLst>
      <p:ext uri="{BB962C8B-B14F-4D97-AF65-F5344CB8AC3E}">
        <p14:creationId xmlns:p14="http://schemas.microsoft.com/office/powerpoint/2010/main" val="3533423489"/>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أولئك يا رب الذين أخذت نفوسهم</a:t>
            </a:r>
          </a:p>
        </p:txBody>
      </p:sp>
      <p:sp>
        <p:nvSpPr>
          <p:cNvPr id="24" name="Text Placeholder 23"/>
          <p:cNvSpPr>
            <a:spLocks noGrp="1"/>
          </p:cNvSpPr>
          <p:nvPr>
            <p:ph type="body" idx="1"/>
          </p:nvPr>
        </p:nvSpPr>
        <p:spPr/>
        <p:txBody>
          <a:bodyPr/>
          <a:lstStyle/>
          <a:p>
            <a:r>
              <a:rPr lang="ar-EG" sz="4800"/>
              <a:t>نيمين إبشويس إي آكتشي إن نو إبسيشي</a:t>
            </a:r>
          </a:p>
        </p:txBody>
      </p:sp>
      <p:sp>
        <p:nvSpPr>
          <p:cNvPr id="25" name="Text Placeholder 24"/>
          <p:cNvSpPr>
            <a:spLocks noGrp="1"/>
          </p:cNvSpPr>
          <p:nvPr>
            <p:ph type="body" sz="quarter" idx="3"/>
          </p:nvPr>
        </p:nvSpPr>
        <p:spPr/>
        <p:txBody>
          <a:bodyPr/>
          <a:lstStyle/>
          <a:p>
            <a:r>
              <a:rPr lang="en-US" sz="4800"/>
              <a:t>Nh men ~P_ `eaksi `nnouyuxh&gt;</a:t>
            </a:r>
          </a:p>
        </p:txBody>
      </p:sp>
    </p:spTree>
    <p:extLst>
      <p:ext uri="{BB962C8B-B14F-4D97-AF65-F5344CB8AC3E}">
        <p14:creationId xmlns:p14="http://schemas.microsoft.com/office/powerpoint/2010/main" val="221567766"/>
      </p:ext>
    </p:extLst>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نيحهم في فردوس النعيم</a:t>
            </a:r>
          </a:p>
        </p:txBody>
      </p:sp>
      <p:sp>
        <p:nvSpPr>
          <p:cNvPr id="24" name="Text Placeholder 23"/>
          <p:cNvSpPr>
            <a:spLocks noGrp="1"/>
          </p:cNvSpPr>
          <p:nvPr>
            <p:ph type="body" idx="1"/>
          </p:nvPr>
        </p:nvSpPr>
        <p:spPr/>
        <p:txBody>
          <a:bodyPr/>
          <a:lstStyle/>
          <a:p>
            <a:r>
              <a:rPr lang="ar-EG" sz="4000"/>
              <a:t>ما إمطون نوؤو خين بي باراذيسوس إنتي إبؤونوف </a:t>
            </a:r>
          </a:p>
        </p:txBody>
      </p:sp>
      <p:sp>
        <p:nvSpPr>
          <p:cNvPr id="25" name="Text Placeholder 24"/>
          <p:cNvSpPr>
            <a:spLocks noGrp="1"/>
          </p:cNvSpPr>
          <p:nvPr>
            <p:ph type="body" sz="quarter" idx="3"/>
          </p:nvPr>
        </p:nvSpPr>
        <p:spPr/>
        <p:txBody>
          <a:bodyPr/>
          <a:lstStyle/>
          <a:p>
            <a:r>
              <a:rPr lang="en-US" sz="4000" dirty="0" err="1"/>
              <a:t>ma`mton</a:t>
            </a:r>
            <a:r>
              <a:rPr lang="en-US" sz="4000" dirty="0"/>
              <a:t> </a:t>
            </a:r>
            <a:r>
              <a:rPr lang="en-US" sz="4000" dirty="0" err="1"/>
              <a:t>nwou</a:t>
            </a:r>
            <a:r>
              <a:rPr lang="en-US" sz="4000" dirty="0"/>
              <a:t>&gt; '</a:t>
            </a:r>
            <a:r>
              <a:rPr lang="en-US" sz="4000" dirty="0" err="1"/>
              <a:t>en</a:t>
            </a:r>
            <a:r>
              <a:rPr lang="en-US" sz="4000" dirty="0"/>
              <a:t> </a:t>
            </a:r>
            <a:r>
              <a:rPr lang="en-US" sz="4000" dirty="0" err="1"/>
              <a:t>piparadicoc</a:t>
            </a:r>
            <a:r>
              <a:rPr lang="en-US" sz="4000" dirty="0"/>
              <a:t> `</a:t>
            </a:r>
            <a:r>
              <a:rPr lang="en-US" sz="4000" dirty="0" err="1"/>
              <a:t>nte</a:t>
            </a:r>
            <a:r>
              <a:rPr lang="en-US" sz="4000" dirty="0"/>
              <a:t> `</a:t>
            </a:r>
            <a:r>
              <a:rPr lang="en-US" sz="4000" dirty="0" err="1"/>
              <a:t>pounof</a:t>
            </a:r>
            <a:endParaRPr lang="en-US" sz="4000" dirty="0"/>
          </a:p>
        </p:txBody>
      </p:sp>
    </p:spTree>
    <p:extLst>
      <p:ext uri="{BB962C8B-B14F-4D97-AF65-F5344CB8AC3E}">
        <p14:creationId xmlns:p14="http://schemas.microsoft.com/office/powerpoint/2010/main" val="170201540"/>
      </p:ext>
    </p:extLst>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4800"/>
              <a:t>في كورة الأحياء إلى الأبد</a:t>
            </a:r>
          </a:p>
        </p:txBody>
      </p:sp>
      <p:sp>
        <p:nvSpPr>
          <p:cNvPr id="24" name="Text Placeholder 23"/>
          <p:cNvSpPr>
            <a:spLocks noGrp="1"/>
          </p:cNvSpPr>
          <p:nvPr>
            <p:ph type="body" idx="1"/>
          </p:nvPr>
        </p:nvSpPr>
        <p:spPr/>
        <p:txBody>
          <a:bodyPr/>
          <a:lstStyle/>
          <a:p>
            <a:r>
              <a:rPr lang="ar-EG" sz="4800"/>
              <a:t>خين إتخورا إنتي نيئيت أونخ شا إبنيه</a:t>
            </a:r>
          </a:p>
        </p:txBody>
      </p:sp>
      <p:sp>
        <p:nvSpPr>
          <p:cNvPr id="25" name="Text Placeholder 24"/>
          <p:cNvSpPr>
            <a:spLocks noGrp="1"/>
          </p:cNvSpPr>
          <p:nvPr>
            <p:ph type="body" sz="quarter" idx="3"/>
          </p:nvPr>
        </p:nvSpPr>
        <p:spPr/>
        <p:txBody>
          <a:bodyPr/>
          <a:lstStyle/>
          <a:p>
            <a:r>
              <a:rPr lang="en-US" sz="4800" dirty="0"/>
              <a:t>'</a:t>
            </a:r>
            <a:r>
              <a:rPr lang="en-US" sz="4800" dirty="0" err="1"/>
              <a:t>en</a:t>
            </a:r>
            <a:r>
              <a:rPr lang="en-US" sz="4800" dirty="0"/>
              <a:t> ` </a:t>
            </a:r>
            <a:r>
              <a:rPr lang="en-US" sz="4800" dirty="0" err="1"/>
              <a:t>txwra</a:t>
            </a:r>
            <a:r>
              <a:rPr lang="en-US" sz="4800" dirty="0"/>
              <a:t>  `</a:t>
            </a:r>
            <a:r>
              <a:rPr lang="en-US" sz="4800" dirty="0" err="1"/>
              <a:t>nte</a:t>
            </a:r>
            <a:r>
              <a:rPr lang="en-US" sz="4800" dirty="0"/>
              <a:t> </a:t>
            </a:r>
            <a:r>
              <a:rPr lang="en-US" sz="4800" dirty="0" err="1"/>
              <a:t>nheton</a:t>
            </a:r>
            <a:r>
              <a:rPr lang="en-US" sz="4800" dirty="0"/>
              <a:t>' ]a `</a:t>
            </a:r>
            <a:r>
              <a:rPr lang="en-US" sz="4800" dirty="0" err="1"/>
              <a:t>ene</a:t>
            </a:r>
            <a:r>
              <a:rPr lang="en-US" sz="4800" dirty="0"/>
              <a:t>\&gt;</a:t>
            </a:r>
          </a:p>
        </p:txBody>
      </p:sp>
    </p:spTree>
    <p:extLst>
      <p:ext uri="{BB962C8B-B14F-4D97-AF65-F5344CB8AC3E}">
        <p14:creationId xmlns:p14="http://schemas.microsoft.com/office/powerpoint/2010/main" val="1356488174"/>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في أورشليم السمائية في ذلك الموضع </a:t>
            </a:r>
          </a:p>
        </p:txBody>
      </p:sp>
      <p:sp>
        <p:nvSpPr>
          <p:cNvPr id="24" name="Text Placeholder 23"/>
          <p:cNvSpPr>
            <a:spLocks noGrp="1"/>
          </p:cNvSpPr>
          <p:nvPr>
            <p:ph type="body" idx="1"/>
          </p:nvPr>
        </p:nvSpPr>
        <p:spPr/>
        <p:txBody>
          <a:bodyPr/>
          <a:lstStyle/>
          <a:p>
            <a:r>
              <a:rPr lang="ar-EG" sz="4400"/>
              <a:t>خين يروساليم إنتي إتفي خين بي ما إيتي إمماف</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Ieroucalhm</a:t>
            </a:r>
            <a:r>
              <a:rPr lang="en-US" sz="4000" dirty="0"/>
              <a:t>  `</a:t>
            </a:r>
            <a:r>
              <a:rPr lang="en-US" sz="4000" dirty="0" err="1"/>
              <a:t>nte</a:t>
            </a:r>
            <a:r>
              <a:rPr lang="en-US" sz="4000" dirty="0"/>
              <a:t>  `</a:t>
            </a:r>
            <a:r>
              <a:rPr lang="en-US" sz="4000" dirty="0" err="1"/>
              <a:t>tve</a:t>
            </a:r>
            <a:r>
              <a:rPr lang="en-US" sz="4000" dirty="0"/>
              <a:t>&gt; '</a:t>
            </a:r>
            <a:r>
              <a:rPr lang="en-US" sz="4000" dirty="0" err="1"/>
              <a:t>en</a:t>
            </a:r>
            <a:r>
              <a:rPr lang="en-US" sz="4000" dirty="0"/>
              <a:t> pima `</a:t>
            </a:r>
            <a:r>
              <a:rPr lang="en-US" sz="4000" dirty="0" err="1"/>
              <a:t>ete</a:t>
            </a:r>
            <a:r>
              <a:rPr lang="en-US" sz="4000" dirty="0"/>
              <a:t>  `</a:t>
            </a:r>
            <a:r>
              <a:rPr lang="en-US" sz="4000" dirty="0" err="1"/>
              <a:t>mmau</a:t>
            </a:r>
            <a:endParaRPr lang="en-US" sz="4000" dirty="0"/>
          </a:p>
        </p:txBody>
      </p:sp>
    </p:spTree>
    <p:extLst>
      <p:ext uri="{BB962C8B-B14F-4D97-AF65-F5344CB8AC3E}">
        <p14:creationId xmlns:p14="http://schemas.microsoft.com/office/powerpoint/2010/main" val="23300520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ذ</a:t>
            </a:r>
            <a:r>
              <a:rPr lang="ar-EG" sz="4800" b="1" dirty="0">
                <a:cs typeface="+mj-cs"/>
              </a:rPr>
              <a:t>ِ</a:t>
            </a:r>
            <a:r>
              <a:rPr lang="ar-SA" sz="4800" b="1" dirty="0">
                <a:cs typeface="+mj-cs"/>
              </a:rPr>
              <a:t>ف</a:t>
            </a:r>
            <a:r>
              <a:rPr lang="ar-EG" sz="4800" b="1" dirty="0">
                <a:cs typeface="+mj-cs"/>
              </a:rPr>
              <a:t>ْ</a:t>
            </a:r>
            <a:r>
              <a:rPr lang="ar-SA" sz="4800" b="1" dirty="0">
                <a:cs typeface="+mj-cs"/>
              </a:rPr>
              <a:t>تيه هـارون أ</a:t>
            </a:r>
            <a:r>
              <a:rPr lang="ar-EG" sz="4800" b="1" dirty="0">
                <a:cs typeface="+mj-cs"/>
              </a:rPr>
              <a:t>ُ</a:t>
            </a:r>
            <a:r>
              <a:rPr lang="ar-SA" sz="4800" b="1" dirty="0">
                <a:cs typeface="+mj-cs"/>
              </a:rPr>
              <a:t>وبي شومت إن </a:t>
            </a:r>
            <a:r>
              <a:rPr lang="ar-EG" sz="4800" b="1" dirty="0">
                <a:cs typeface="+mj-cs"/>
              </a:rPr>
              <a:t>آ</a:t>
            </a:r>
            <a:r>
              <a:rPr lang="ar-SA" sz="4800" b="1" dirty="0">
                <a:cs typeface="+mj-cs"/>
              </a:rPr>
              <a:t>لو : إي</a:t>
            </a:r>
            <a:r>
              <a:rPr lang="ar-EG" sz="4800" b="1" dirty="0">
                <a:cs typeface="+mj-cs"/>
              </a:rPr>
              <a:t>ط</a:t>
            </a:r>
            <a:r>
              <a:rPr lang="ar-SA" sz="4800" b="1" dirty="0">
                <a:cs typeface="+mj-cs"/>
              </a:rPr>
              <a:t>ا </a:t>
            </a:r>
            <a:r>
              <a:rPr lang="ar-SA" sz="4800" b="1" dirty="0" err="1">
                <a:cs typeface="+mj-cs"/>
              </a:rPr>
              <a:t>بخرستوس</a:t>
            </a:r>
            <a:r>
              <a:rPr lang="ar-SA" sz="4800" b="1" dirty="0">
                <a:cs typeface="+mj-cs"/>
              </a:rPr>
              <a:t> بين نوتي أ</a:t>
            </a:r>
            <a:r>
              <a:rPr lang="ar-EG" sz="4800" b="1" dirty="0">
                <a:cs typeface="+mj-cs"/>
              </a:rPr>
              <a:t>ُ</a:t>
            </a:r>
            <a:r>
              <a:rPr lang="ar-SA" sz="4800" b="1" dirty="0">
                <a:cs typeface="+mj-cs"/>
              </a:rPr>
              <a:t>و </a:t>
            </a:r>
            <a:r>
              <a:rPr lang="ar-SA" sz="4800" b="1" dirty="0" err="1">
                <a:cs typeface="+mj-cs"/>
              </a:rPr>
              <a:t>لوو</a:t>
            </a:r>
            <a:r>
              <a:rPr lang="ar-EG" sz="4800" b="1" dirty="0">
                <a:cs typeface="+mj-cs"/>
              </a:rPr>
              <a:t>.</a:t>
            </a:r>
            <a:endParaRPr lang="en-US"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b="1" dirty="0">
                <a:cs typeface="+mj-cs"/>
              </a:rPr>
              <a:t>هلم إلينا أيها الثلاثة فتية</a:t>
            </a:r>
            <a:r>
              <a:rPr lang="ar-EG" b="1" dirty="0">
                <a:cs typeface="+mj-cs"/>
              </a:rPr>
              <a:t> :</a:t>
            </a:r>
            <a:r>
              <a:rPr lang="ar-SA" b="1" dirty="0">
                <a:cs typeface="+mj-cs"/>
              </a:rPr>
              <a:t> الذين رفعهم المسيح إلهنا</a:t>
            </a:r>
            <a:r>
              <a:rPr lang="ar-EG" b="1" dirty="0">
                <a:cs typeface="+mj-cs"/>
              </a:rPr>
              <a:t>.</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Devte</a:t>
            </a:r>
            <a:r>
              <a:rPr lang="ar-EG" dirty="0">
                <a:latin typeface="Avva_Shenouda" pitchFamily="34" charset="0"/>
                <a:cs typeface="Arial" charset="0"/>
              </a:rPr>
              <a:t> </a:t>
            </a:r>
            <a:r>
              <a:rPr lang="en-US" dirty="0" err="1">
                <a:latin typeface="Avva_Shenouda" pitchFamily="34" charset="0"/>
                <a:cs typeface="Arial" charset="0"/>
              </a:rPr>
              <a:t>haron</a:t>
            </a:r>
            <a:r>
              <a:rPr lang="en-US" dirty="0">
                <a:latin typeface="Avva_Shenouda" pitchFamily="34" charset="0"/>
                <a:cs typeface="Arial" charset="0"/>
              </a:rPr>
              <a:t> `w pi-2omt `</a:t>
            </a:r>
            <a:r>
              <a:rPr lang="en-US" dirty="0" err="1">
                <a:latin typeface="Avva_Shenouda" pitchFamily="34" charset="0"/>
                <a:cs typeface="Arial" charset="0"/>
              </a:rPr>
              <a:t>n`alov</a:t>
            </a:r>
            <a:r>
              <a:rPr lang="en-US" dirty="0">
                <a:latin typeface="Avva_Shenouda" pitchFamily="34" charset="0"/>
                <a:cs typeface="Arial" charset="0"/>
              </a:rPr>
              <a:t> : `eta P=x=c Pennov5 `</a:t>
            </a:r>
            <a:r>
              <a:rPr lang="en-US" dirty="0" err="1">
                <a:latin typeface="Avva_Shenouda" pitchFamily="34" charset="0"/>
                <a:cs typeface="Arial" charset="0"/>
              </a:rPr>
              <a:t>olov</a:t>
            </a:r>
            <a:r>
              <a:rPr lang="en-US" dirty="0">
                <a:latin typeface="Avva_Shenouda" pitchFamily="34" charset="0"/>
                <a:cs typeface="Arial" charset="0"/>
              </a:rPr>
              <a:t> :</a:t>
            </a:r>
          </a:p>
          <a:p>
            <a:endParaRPr lang="ar-EG" sz="3200" dirty="0"/>
          </a:p>
        </p:txBody>
      </p:sp>
    </p:spTree>
    <p:extLst>
      <p:ext uri="{BB962C8B-B14F-4D97-AF65-F5344CB8AC3E}">
        <p14:creationId xmlns:p14="http://schemas.microsoft.com/office/powerpoint/2010/main" val="3385550140"/>
      </p:ext>
    </p:extLst>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ونحن أيضا الغرباء في هذا المكان</a:t>
            </a:r>
          </a:p>
        </p:txBody>
      </p:sp>
      <p:sp>
        <p:nvSpPr>
          <p:cNvPr id="24" name="Text Placeholder 23"/>
          <p:cNvSpPr>
            <a:spLocks noGrp="1"/>
          </p:cNvSpPr>
          <p:nvPr>
            <p:ph type="body" idx="1"/>
          </p:nvPr>
        </p:nvSpPr>
        <p:spPr/>
        <p:txBody>
          <a:bodyPr/>
          <a:lstStyle/>
          <a:p>
            <a:r>
              <a:rPr lang="ar-EG" sz="4400"/>
              <a:t>أنون ذي هون خانيئتؤوي إنريم إنجويلي إم باي ما</a:t>
            </a:r>
          </a:p>
        </p:txBody>
      </p:sp>
      <p:sp>
        <p:nvSpPr>
          <p:cNvPr id="25" name="Text Placeholder 24"/>
          <p:cNvSpPr>
            <a:spLocks noGrp="1"/>
          </p:cNvSpPr>
          <p:nvPr>
            <p:ph type="body" sz="quarter" idx="3"/>
          </p:nvPr>
        </p:nvSpPr>
        <p:spPr/>
        <p:txBody>
          <a:bodyPr/>
          <a:lstStyle/>
          <a:p>
            <a:r>
              <a:rPr lang="en-US" sz="4000" dirty="0"/>
              <a:t>Anon de \</a:t>
            </a:r>
            <a:r>
              <a:rPr lang="en-US" sz="4000" dirty="0" err="1"/>
              <a:t>wn</a:t>
            </a:r>
            <a:r>
              <a:rPr lang="en-US" sz="4000" dirty="0"/>
              <a:t>  'a </a:t>
            </a:r>
            <a:r>
              <a:rPr lang="en-US" sz="4000" dirty="0" err="1"/>
              <a:t>nhetoi</a:t>
            </a:r>
            <a:r>
              <a:rPr lang="en-US" sz="4000" dirty="0"/>
              <a:t> `</a:t>
            </a:r>
            <a:r>
              <a:rPr lang="en-US" sz="4000" dirty="0" err="1"/>
              <a:t>nrem`njwili</a:t>
            </a:r>
            <a:r>
              <a:rPr lang="en-US" sz="4000" dirty="0"/>
              <a:t>  `</a:t>
            </a:r>
            <a:r>
              <a:rPr lang="en-US" sz="4000" dirty="0" err="1"/>
              <a:t>mpaima</a:t>
            </a:r>
            <a:endParaRPr lang="en-US" sz="4000" dirty="0"/>
          </a:p>
        </p:txBody>
      </p:sp>
    </p:spTree>
    <p:extLst>
      <p:ext uri="{BB962C8B-B14F-4D97-AF65-F5344CB8AC3E}">
        <p14:creationId xmlns:p14="http://schemas.microsoft.com/office/powerpoint/2010/main" val="3864781457"/>
      </p:ext>
    </p:extLst>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إحفظنا في إيمانك</a:t>
            </a:r>
          </a:p>
        </p:txBody>
      </p:sp>
      <p:sp>
        <p:nvSpPr>
          <p:cNvPr id="24" name="Text Placeholder 23"/>
          <p:cNvSpPr>
            <a:spLocks noGrp="1"/>
          </p:cNvSpPr>
          <p:nvPr>
            <p:ph type="body" idx="1"/>
          </p:nvPr>
        </p:nvSpPr>
        <p:spPr/>
        <p:txBody>
          <a:bodyPr/>
          <a:lstStyle/>
          <a:p>
            <a:r>
              <a:rPr lang="ar-EG" sz="4800"/>
              <a:t>آريه إيرون خين بيك ناهتي </a:t>
            </a:r>
          </a:p>
        </p:txBody>
      </p:sp>
      <p:sp>
        <p:nvSpPr>
          <p:cNvPr id="25" name="Text Placeholder 24"/>
          <p:cNvSpPr>
            <a:spLocks noGrp="1"/>
          </p:cNvSpPr>
          <p:nvPr>
            <p:ph type="body" sz="quarter" idx="3"/>
          </p:nvPr>
        </p:nvSpPr>
        <p:spPr/>
        <p:txBody>
          <a:bodyPr/>
          <a:lstStyle/>
          <a:p>
            <a:r>
              <a:rPr lang="en-US" sz="5400"/>
              <a:t>`are\ `eron 'en pekna\;</a:t>
            </a:r>
          </a:p>
        </p:txBody>
      </p:sp>
    </p:spTree>
    <p:extLst>
      <p:ext uri="{BB962C8B-B14F-4D97-AF65-F5344CB8AC3E}">
        <p14:creationId xmlns:p14="http://schemas.microsoft.com/office/powerpoint/2010/main" val="3181391602"/>
      </p:ext>
    </p:extLst>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وإنعم علينا بسلامك إلى التمام</a:t>
            </a:r>
          </a:p>
        </p:txBody>
      </p:sp>
      <p:sp>
        <p:nvSpPr>
          <p:cNvPr id="24" name="Text Placeholder 23"/>
          <p:cNvSpPr>
            <a:spLocks noGrp="1"/>
          </p:cNvSpPr>
          <p:nvPr>
            <p:ph type="body" idx="1"/>
          </p:nvPr>
        </p:nvSpPr>
        <p:spPr/>
        <p:txBody>
          <a:bodyPr/>
          <a:lstStyle/>
          <a:p>
            <a:r>
              <a:rPr lang="ar-EG" sz="4800"/>
              <a:t>آريئهموت نان إنتيك هيريني شا أيفول</a:t>
            </a:r>
          </a:p>
        </p:txBody>
      </p:sp>
      <p:sp>
        <p:nvSpPr>
          <p:cNvPr id="25" name="Text Placeholder 24"/>
          <p:cNvSpPr>
            <a:spLocks noGrp="1"/>
          </p:cNvSpPr>
          <p:nvPr>
            <p:ph type="body" sz="quarter" idx="3"/>
          </p:nvPr>
        </p:nvSpPr>
        <p:spPr/>
        <p:txBody>
          <a:bodyPr/>
          <a:lstStyle/>
          <a:p>
            <a:r>
              <a:rPr lang="nn-NO" sz="4800" dirty="0"/>
              <a:t>`ari`\mot nan  `ntek \irhnh ]a `ebol</a:t>
            </a:r>
          </a:p>
        </p:txBody>
      </p:sp>
    </p:spTree>
    <p:extLst>
      <p:ext uri="{BB962C8B-B14F-4D97-AF65-F5344CB8AC3E}">
        <p14:creationId xmlns:p14="http://schemas.microsoft.com/office/powerpoint/2010/main" val="1951904867"/>
      </p:ext>
    </p:extLst>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3566804068"/>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208434038"/>
      </p:ext>
    </p:extLst>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5400"/>
              <a:t>Wcper hn ke ecte ectin</a:t>
            </a:r>
          </a:p>
        </p:txBody>
      </p:sp>
    </p:spTree>
    <p:extLst>
      <p:ext uri="{BB962C8B-B14F-4D97-AF65-F5344CB8AC3E}">
        <p14:creationId xmlns:p14="http://schemas.microsoft.com/office/powerpoint/2010/main" val="3167253075"/>
      </p:ext>
    </p:extLst>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من جيل إلى جيل </a:t>
            </a:r>
          </a:p>
        </p:txBody>
      </p:sp>
      <p:sp>
        <p:nvSpPr>
          <p:cNvPr id="24" name="Text Placeholder 23"/>
          <p:cNvSpPr>
            <a:spLocks noGrp="1"/>
          </p:cNvSpPr>
          <p:nvPr>
            <p:ph type="body" idx="1"/>
          </p:nvPr>
        </p:nvSpPr>
        <p:spPr/>
        <p:txBody>
          <a:bodyPr/>
          <a:lstStyle/>
          <a:p>
            <a:r>
              <a:rPr lang="ar-EG" sz="54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3916887527"/>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وإلى دهر الدهور آمين</a:t>
            </a:r>
          </a:p>
        </p:txBody>
      </p:sp>
      <p:sp>
        <p:nvSpPr>
          <p:cNvPr id="24" name="Text Placeholder 23"/>
          <p:cNvSpPr>
            <a:spLocks noGrp="1"/>
          </p:cNvSpPr>
          <p:nvPr>
            <p:ph type="body" idx="1"/>
          </p:nvPr>
        </p:nvSpPr>
        <p:spPr/>
        <p:txBody>
          <a:bodyPr/>
          <a:lstStyle/>
          <a:p>
            <a:r>
              <a:rPr lang="ar-EG" sz="440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128197096"/>
      </p:ext>
    </p:extLst>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3967016424"/>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13521730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أفنـاه </a:t>
            </a:r>
            <a:r>
              <a:rPr lang="ar-SA" sz="4800" b="1" dirty="0" err="1">
                <a:cs typeface="+mj-cs"/>
              </a:rPr>
              <a:t>مـوو</a:t>
            </a:r>
            <a:r>
              <a:rPr lang="ar-SA" sz="4800" b="1" dirty="0">
                <a:cs typeface="+mj-cs"/>
              </a:rPr>
              <a:t> </a:t>
            </a:r>
            <a:r>
              <a:rPr lang="ar-SA" sz="4800" b="1" dirty="0" err="1">
                <a:cs typeface="+mj-cs"/>
              </a:rPr>
              <a:t>إيفـول</a:t>
            </a:r>
            <a:r>
              <a:rPr lang="ar-SA" sz="4800" b="1" dirty="0">
                <a:cs typeface="+mj-cs"/>
              </a:rPr>
              <a:t> هـا بي </a:t>
            </a:r>
            <a:r>
              <a:rPr lang="ar-SA" sz="4800" b="1" dirty="0" err="1">
                <a:cs typeface="+mj-cs"/>
              </a:rPr>
              <a:t>ذيّافو</a:t>
            </a:r>
            <a:r>
              <a:rPr lang="ar-SA" sz="4800" b="1" dirty="0">
                <a:cs typeface="+mj-cs"/>
              </a:rPr>
              <a:t> </a:t>
            </a:r>
            <a:r>
              <a:rPr lang="ar-SA" sz="4800" b="1" dirty="0" err="1">
                <a:cs typeface="+mj-cs"/>
              </a:rPr>
              <a:t>لوو</a:t>
            </a:r>
            <a:r>
              <a:rPr lang="ar-SA" sz="4800" b="1" dirty="0">
                <a:cs typeface="+mj-cs"/>
              </a:rPr>
              <a:t> </a:t>
            </a:r>
            <a:r>
              <a:rPr lang="ar-EG" sz="4800" b="1" dirty="0">
                <a:cs typeface="+mj-cs"/>
              </a:rPr>
              <a:t>:</a:t>
            </a:r>
            <a:r>
              <a:rPr lang="ar-SA" sz="4800" b="1" dirty="0">
                <a:cs typeface="+mj-cs"/>
              </a:rPr>
              <a:t> هـوس </a:t>
            </a:r>
            <a:r>
              <a:rPr lang="ar-SA" sz="4800" b="1" dirty="0" err="1">
                <a:cs typeface="+mj-cs"/>
              </a:rPr>
              <a:t>إيروف</a:t>
            </a:r>
            <a:r>
              <a:rPr lang="ar-SA" sz="4800" b="1" dirty="0">
                <a:cs typeface="+mj-cs"/>
              </a:rPr>
              <a:t> آري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و أنقذهـم من إبليـس</a:t>
            </a:r>
            <a:r>
              <a:rPr lang="ar-EG" sz="4800" b="1" dirty="0">
                <a:cs typeface="+mj-cs"/>
              </a:rPr>
              <a:t> :</a:t>
            </a:r>
            <a:r>
              <a:rPr lang="ar-SA" sz="4800" b="1" dirty="0">
                <a:cs typeface="+mj-cs"/>
              </a:rPr>
              <a:t> سبحوه وزيدوه علو</a:t>
            </a:r>
            <a:r>
              <a:rPr lang="ar-EG" sz="4800" b="1" dirty="0">
                <a:cs typeface="+mj-cs"/>
              </a:rPr>
              <a:t>ً</a:t>
            </a:r>
            <a:r>
              <a:rPr lang="ar-SA" sz="4800" b="1" dirty="0">
                <a:cs typeface="+mj-cs"/>
              </a:rPr>
              <a:t>ا</a:t>
            </a:r>
            <a:r>
              <a:rPr lang="ar-EG" sz="4800" b="1" dirty="0">
                <a:cs typeface="+mj-cs"/>
              </a:rPr>
              <a:t>.</a:t>
            </a:r>
            <a:r>
              <a:rPr lang="ar-SA"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dirty="0">
                <a:latin typeface="Avva_Shenouda" pitchFamily="34" charset="0"/>
                <a:cs typeface="Arial" charset="0"/>
              </a:rPr>
              <a:t>a4nahmov `</a:t>
            </a:r>
            <a:r>
              <a:rPr lang="en-US" dirty="0" err="1">
                <a:latin typeface="Avva_Shenouda" pitchFamily="34" charset="0"/>
                <a:cs typeface="Arial" charset="0"/>
              </a:rPr>
              <a:t>ebolha</a:t>
            </a:r>
            <a:r>
              <a:rPr lang="en-US" dirty="0">
                <a:latin typeface="Avva_Shenouda" pitchFamily="34" charset="0"/>
                <a:cs typeface="Arial" charset="0"/>
              </a:rPr>
              <a:t> </a:t>
            </a:r>
            <a:r>
              <a:rPr lang="en-US" dirty="0" err="1">
                <a:latin typeface="Avva_Shenouda" pitchFamily="34" charset="0"/>
                <a:cs typeface="Arial" charset="0"/>
              </a:rPr>
              <a:t>pidi`abolov</a:t>
            </a:r>
            <a:r>
              <a:rPr lang="en-US" dirty="0">
                <a:latin typeface="Avva_Shenouda" pitchFamily="34" charset="0"/>
                <a:cs typeface="Arial" charset="0"/>
              </a:rPr>
              <a:t>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p:txBody>
      </p:sp>
    </p:spTree>
    <p:extLst>
      <p:ext uri="{BB962C8B-B14F-4D97-AF65-F5344CB8AC3E}">
        <p14:creationId xmlns:p14="http://schemas.microsoft.com/office/powerpoint/2010/main" val="4230320489"/>
      </p:ext>
    </p:extLst>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648331780"/>
      </p:ext>
    </p:extLst>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2719121630"/>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2417066108"/>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2705736705"/>
      </p:ext>
    </p:extLst>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2483193036"/>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31886133"/>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وأيضاً فلنشكر الله</a:t>
            </a:r>
          </a:p>
        </p:txBody>
      </p:sp>
      <p:sp>
        <p:nvSpPr>
          <p:cNvPr id="27" name="Text Placeholder 26"/>
          <p:cNvSpPr>
            <a:spLocks noGrp="1"/>
          </p:cNvSpPr>
          <p:nvPr>
            <p:ph type="body" idx="1"/>
          </p:nvPr>
        </p:nvSpPr>
        <p:spPr/>
        <p:txBody>
          <a:bodyPr/>
          <a:lstStyle/>
          <a:p>
            <a:r>
              <a:rPr lang="ar-EG" sz="4400"/>
              <a:t>بالين أون مارين شيبئهموت إنتطف إم إفنوتي</a:t>
            </a:r>
          </a:p>
        </p:txBody>
      </p:sp>
      <p:sp>
        <p:nvSpPr>
          <p:cNvPr id="28" name="Text Placeholder 27"/>
          <p:cNvSpPr>
            <a:spLocks noGrp="1"/>
          </p:cNvSpPr>
          <p:nvPr>
            <p:ph type="body" sz="quarter" idx="3"/>
          </p:nvPr>
        </p:nvSpPr>
        <p:spPr/>
        <p:txBody>
          <a:bodyPr/>
          <a:lstStyle/>
          <a:p>
            <a:r>
              <a:rPr lang="fi-FI" sz="4800" dirty="0"/>
              <a:t>Palin on maren ]ep`\mot</a:t>
            </a:r>
            <a:r>
              <a:rPr lang="ar-EG" sz="4800" dirty="0"/>
              <a:t> </a:t>
            </a:r>
            <a:r>
              <a:rPr lang="fi-FI" sz="4800" dirty="0"/>
              <a:t>`ntotf `mV; </a:t>
            </a:r>
          </a:p>
        </p:txBody>
      </p:sp>
    </p:spTree>
    <p:extLst>
      <p:ext uri="{BB962C8B-B14F-4D97-AF65-F5344CB8AC3E}">
        <p14:creationId xmlns:p14="http://schemas.microsoft.com/office/powerpoint/2010/main" val="2289535120"/>
      </p:ext>
    </p:extLst>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الاب ضابط الكل ابا ربنا وإلهنا</a:t>
            </a:r>
          </a:p>
        </p:txBody>
      </p:sp>
      <p:sp>
        <p:nvSpPr>
          <p:cNvPr id="27" name="Text Placeholder 26"/>
          <p:cNvSpPr>
            <a:spLocks noGrp="1"/>
          </p:cNvSpPr>
          <p:nvPr>
            <p:ph type="body" idx="1"/>
          </p:nvPr>
        </p:nvSpPr>
        <p:spPr/>
        <p:txBody>
          <a:bodyPr/>
          <a:lstStyle/>
          <a:p>
            <a:r>
              <a:rPr lang="ar-EG" sz="4000"/>
              <a:t>بي بانطوكراطور إفيوت إم بين شويس أووه بيننوتي </a:t>
            </a:r>
          </a:p>
        </p:txBody>
      </p:sp>
      <p:sp>
        <p:nvSpPr>
          <p:cNvPr id="28" name="Text Placeholder 27"/>
          <p:cNvSpPr>
            <a:spLocks noGrp="1"/>
          </p:cNvSpPr>
          <p:nvPr>
            <p:ph type="body" sz="quarter" idx="3"/>
          </p:nvPr>
        </p:nvSpPr>
        <p:spPr/>
        <p:txBody>
          <a:bodyPr/>
          <a:lstStyle/>
          <a:p>
            <a:r>
              <a:rPr lang="en-US" sz="4000"/>
              <a:t>pipantokratwrViwt `mPen_ ouo\ Pennou;&gt;</a:t>
            </a:r>
          </a:p>
        </p:txBody>
      </p:sp>
    </p:spTree>
    <p:extLst>
      <p:ext uri="{BB962C8B-B14F-4D97-AF65-F5344CB8AC3E}">
        <p14:creationId xmlns:p14="http://schemas.microsoft.com/office/powerpoint/2010/main" val="688357735"/>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439965"/>
            <a:ext cx="9144000" cy="782371"/>
          </a:xfrm>
        </p:spPr>
        <p:txBody>
          <a:bodyPr>
            <a:normAutofit/>
          </a:bodyPr>
          <a:lstStyle/>
          <a:p>
            <a:r>
              <a:rPr lang="ar-EG" sz="4800"/>
              <a:t>ومخلصنا يسوع المسيح</a:t>
            </a:r>
          </a:p>
        </p:txBody>
      </p:sp>
      <p:sp>
        <p:nvSpPr>
          <p:cNvPr id="27" name="Text Placeholder 26"/>
          <p:cNvSpPr>
            <a:spLocks noGrp="1"/>
          </p:cNvSpPr>
          <p:nvPr>
            <p:ph type="body" idx="1"/>
          </p:nvPr>
        </p:nvSpPr>
        <p:spPr/>
        <p:txBody>
          <a:bodyPr/>
          <a:lstStyle/>
          <a:p>
            <a:r>
              <a:rPr lang="ar-EG" sz="4800"/>
              <a:t>أووه بين سوتير إيسوس بي إخرستوس </a:t>
            </a:r>
          </a:p>
        </p:txBody>
      </p:sp>
      <p:sp>
        <p:nvSpPr>
          <p:cNvPr id="28" name="Text Placeholder 27"/>
          <p:cNvSpPr>
            <a:spLocks noGrp="1"/>
          </p:cNvSpPr>
          <p:nvPr>
            <p:ph type="body" sz="quarter" idx="3"/>
          </p:nvPr>
        </p:nvSpPr>
        <p:spPr/>
        <p:txBody>
          <a:bodyPr/>
          <a:lstStyle/>
          <a:p>
            <a:r>
              <a:rPr lang="en-US" sz="4800" dirty="0" err="1"/>
              <a:t>ouo</a:t>
            </a:r>
            <a:r>
              <a:rPr lang="en-US" sz="4800" dirty="0"/>
              <a:t>\ </a:t>
            </a:r>
            <a:r>
              <a:rPr lang="en-US" sz="4800" dirty="0" err="1"/>
              <a:t>pencwthr</a:t>
            </a:r>
            <a:r>
              <a:rPr lang="en-US" sz="4800" dirty="0"/>
              <a:t> </a:t>
            </a:r>
            <a:r>
              <a:rPr lang="en-US" sz="4800" dirty="0" err="1"/>
              <a:t>Ihcouc</a:t>
            </a:r>
            <a:r>
              <a:rPr lang="ar-EG" sz="4800" dirty="0"/>
              <a:t> </a:t>
            </a:r>
            <a:r>
              <a:rPr lang="en-US" sz="4800" dirty="0" err="1"/>
              <a:t>Pi`xrictoc</a:t>
            </a:r>
            <a:endParaRPr lang="en-US" sz="4800" dirty="0"/>
          </a:p>
        </p:txBody>
      </p:sp>
    </p:spTree>
    <p:extLst>
      <p:ext uri="{BB962C8B-B14F-4D97-AF65-F5344CB8AC3E}">
        <p14:creationId xmlns:p14="http://schemas.microsoft.com/office/powerpoint/2010/main" val="2832789704"/>
      </p:ext>
    </p:extLst>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dirty="0"/>
              <a:t>لأنه جعلنا أهلاً الان</a:t>
            </a:r>
          </a:p>
        </p:txBody>
      </p:sp>
      <p:sp>
        <p:nvSpPr>
          <p:cNvPr id="27" name="Text Placeholder 26"/>
          <p:cNvSpPr>
            <a:spLocks noGrp="1"/>
          </p:cNvSpPr>
          <p:nvPr>
            <p:ph type="body" idx="1"/>
          </p:nvPr>
        </p:nvSpPr>
        <p:spPr/>
        <p:txBody>
          <a:bodyPr/>
          <a:lstStyle/>
          <a:p>
            <a:r>
              <a:rPr lang="ar-EG" sz="4800"/>
              <a:t>جي آفثرين إيرإبئمبشا أو تينو</a:t>
            </a:r>
          </a:p>
        </p:txBody>
      </p:sp>
      <p:sp>
        <p:nvSpPr>
          <p:cNvPr id="28" name="Text Placeholder 27"/>
          <p:cNvSpPr>
            <a:spLocks noGrp="1"/>
          </p:cNvSpPr>
          <p:nvPr>
            <p:ph type="body" sz="quarter" idx="3"/>
          </p:nvPr>
        </p:nvSpPr>
        <p:spPr/>
        <p:txBody>
          <a:bodyPr/>
          <a:lstStyle/>
          <a:p>
            <a:r>
              <a:rPr lang="fr-FR" sz="5400" dirty="0"/>
              <a:t>Je </a:t>
            </a:r>
            <a:r>
              <a:rPr lang="fr-FR" sz="5400" dirty="0" err="1"/>
              <a:t>ef`qrener</a:t>
            </a:r>
            <a:r>
              <a:rPr lang="ar-EG" sz="5400" dirty="0"/>
              <a:t> </a:t>
            </a:r>
            <a:r>
              <a:rPr lang="fr-FR" sz="5400" dirty="0"/>
              <a:t>`</a:t>
            </a:r>
            <a:r>
              <a:rPr lang="fr-FR" sz="5400" dirty="0" err="1"/>
              <a:t>pem`p</a:t>
            </a:r>
            <a:r>
              <a:rPr lang="fr-FR" sz="5400" dirty="0"/>
              <a:t>]a on ;</a:t>
            </a:r>
            <a:r>
              <a:rPr lang="fr-FR" sz="5400" dirty="0" err="1"/>
              <a:t>nou</a:t>
            </a:r>
            <a:endParaRPr lang="fr-FR" sz="5400" dirty="0"/>
          </a:p>
        </p:txBody>
      </p:sp>
    </p:spTree>
    <p:extLst>
      <p:ext uri="{BB962C8B-B14F-4D97-AF65-F5344CB8AC3E}">
        <p14:creationId xmlns:p14="http://schemas.microsoft.com/office/powerpoint/2010/main" val="21411907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إثفيه</a:t>
            </a:r>
            <a:r>
              <a:rPr lang="ar-SA" sz="4800" b="1" dirty="0">
                <a:cs typeface="+mj-cs"/>
              </a:rPr>
              <a:t> بيك نـوتـي ماسي</a:t>
            </a:r>
            <a:r>
              <a:rPr lang="ar-EG" sz="4800" b="1" dirty="0">
                <a:cs typeface="+mj-cs"/>
              </a:rPr>
              <a:t>َّ</a:t>
            </a:r>
            <a:r>
              <a:rPr lang="ar-SA" sz="4800" b="1" dirty="0">
                <a:cs typeface="+mj-cs"/>
              </a:rPr>
              <a:t>ـاس : </a:t>
            </a:r>
            <a:r>
              <a:rPr lang="ar-SA" sz="4800" b="1" dirty="0" err="1">
                <a:cs typeface="+mj-cs"/>
              </a:rPr>
              <a:t>إف</a:t>
            </a:r>
            <a:r>
              <a:rPr lang="ar-SA" sz="4800" b="1" dirty="0">
                <a:cs typeface="+mj-cs"/>
              </a:rPr>
              <a:t> ريفتـي إن </a:t>
            </a:r>
            <a:r>
              <a:rPr lang="ar-SA" sz="4800" b="1" dirty="0" err="1">
                <a:cs typeface="+mj-cs"/>
              </a:rPr>
              <a:t>إف</a:t>
            </a:r>
            <a:r>
              <a:rPr lang="ar-SA" sz="4800" b="1" dirty="0">
                <a:cs typeface="+mj-cs"/>
              </a:rPr>
              <a:t> </a:t>
            </a:r>
            <a:r>
              <a:rPr lang="ar-SA" sz="4800" b="1" dirty="0" err="1">
                <a:cs typeface="+mj-cs"/>
              </a:rPr>
              <a:t>إرجيه</a:t>
            </a:r>
            <a:r>
              <a:rPr lang="ar-SA" sz="4800" b="1" dirty="0">
                <a:cs typeface="+mj-cs"/>
              </a:rPr>
              <a:t> سيا</a:t>
            </a:r>
            <a:r>
              <a:rPr lang="ar-EG" sz="4800" b="1" dirty="0">
                <a:cs typeface="+mj-cs"/>
              </a:rPr>
              <a:t>َّ</a:t>
            </a:r>
            <a:r>
              <a:rPr lang="ar-SA" sz="4800" b="1" dirty="0">
                <a:cs typeface="+mj-cs"/>
              </a:rPr>
              <a:t>س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من أجـل إلهنا ماسي</a:t>
            </a:r>
            <a:r>
              <a:rPr lang="ar-EG" sz="4800" b="1" dirty="0">
                <a:cs typeface="+mj-cs"/>
              </a:rPr>
              <a:t>َّ</a:t>
            </a:r>
            <a:r>
              <a:rPr lang="ar-SA" sz="4800" b="1" dirty="0">
                <a:cs typeface="+mj-cs"/>
              </a:rPr>
              <a:t>ـا</a:t>
            </a:r>
            <a:r>
              <a:rPr lang="ar-EG" sz="4800" b="1" dirty="0">
                <a:cs typeface="+mj-cs"/>
              </a:rPr>
              <a:t> :</a:t>
            </a:r>
            <a:r>
              <a:rPr lang="ar-SA" sz="4800" b="1" dirty="0">
                <a:cs typeface="+mj-cs"/>
              </a:rPr>
              <a:t> المانح الإحسـان</a:t>
            </a:r>
            <a:r>
              <a:rPr lang="ar-EG" sz="4800" b="1" dirty="0">
                <a:cs typeface="+mj-cs"/>
              </a:rPr>
              <a:t> :</a:t>
            </a:r>
            <a:r>
              <a:rPr lang="ar-SA"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nchor="b"/>
          <a:lstStyle/>
          <a:p>
            <a:pPr lvl="0" rtl="0" fontAlgn="base">
              <a:lnSpc>
                <a:spcPct val="120000"/>
              </a:lnSpc>
              <a:spcBef>
                <a:spcPct val="20000"/>
              </a:spcBef>
              <a:spcAft>
                <a:spcPct val="0"/>
              </a:spcAft>
            </a:pPr>
            <a:r>
              <a:rPr lang="en-US" sz="3600" dirty="0">
                <a:latin typeface="Avva_Shenouda" pitchFamily="34" charset="0"/>
                <a:cs typeface="Arial" charset="0"/>
              </a:rPr>
              <a:t>E0be Peknov5 </a:t>
            </a:r>
            <a:r>
              <a:rPr lang="en-US" sz="3600" dirty="0" err="1">
                <a:latin typeface="Avva_Shenouda" pitchFamily="34" charset="0"/>
                <a:cs typeface="Arial" charset="0"/>
              </a:rPr>
              <a:t>Maciac</a:t>
            </a:r>
            <a:r>
              <a:rPr lang="en-US" sz="3600" dirty="0">
                <a:latin typeface="Avva_Shenouda" pitchFamily="34" charset="0"/>
                <a:cs typeface="Arial" charset="0"/>
              </a:rPr>
              <a:t> : `fre45 </a:t>
            </a:r>
            <a:endParaRPr lang="ar-EG" sz="3600" dirty="0">
              <a:latin typeface="Avva_Shenouda" pitchFamily="34" charset="0"/>
              <a:cs typeface="Arial" charset="0"/>
            </a:endParaRPr>
          </a:p>
          <a:p>
            <a:pPr lvl="0" rtl="0" fontAlgn="base">
              <a:lnSpc>
                <a:spcPct val="100000"/>
              </a:lnSpc>
              <a:spcBef>
                <a:spcPct val="20000"/>
              </a:spcBef>
              <a:spcAft>
                <a:spcPct val="0"/>
              </a:spcAft>
            </a:pPr>
            <a:r>
              <a:rPr lang="en-US" sz="3600" dirty="0">
                <a:latin typeface="Avva_Shenouda" pitchFamily="34" charset="0"/>
                <a:cs typeface="Arial" charset="0"/>
              </a:rPr>
              <a:t>`</a:t>
            </a:r>
            <a:r>
              <a:rPr lang="en-US" sz="3600" dirty="0" err="1">
                <a:latin typeface="Avva_Shenouda" pitchFamily="34" charset="0"/>
                <a:cs typeface="Arial" charset="0"/>
              </a:rPr>
              <a:t>neverjeciac</a:t>
            </a:r>
            <a:r>
              <a:rPr lang="en-US" sz="3600" dirty="0">
                <a:latin typeface="Avva_Shenouda" pitchFamily="34" charset="0"/>
                <a:cs typeface="Arial" charset="0"/>
              </a:rPr>
              <a:t> :</a:t>
            </a:r>
          </a:p>
        </p:txBody>
      </p:sp>
    </p:spTree>
    <p:extLst>
      <p:ext uri="{BB962C8B-B14F-4D97-AF65-F5344CB8AC3E}">
        <p14:creationId xmlns:p14="http://schemas.microsoft.com/office/powerpoint/2010/main" val="2961716803"/>
      </p:ext>
    </p:extLst>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أن نقف في هذا الموضع المقدس </a:t>
            </a:r>
          </a:p>
        </p:txBody>
      </p:sp>
      <p:sp>
        <p:nvSpPr>
          <p:cNvPr id="27" name="Text Placeholder 26"/>
          <p:cNvSpPr>
            <a:spLocks noGrp="1"/>
          </p:cNvSpPr>
          <p:nvPr>
            <p:ph type="body" idx="1"/>
          </p:nvPr>
        </p:nvSpPr>
        <p:spPr/>
        <p:txBody>
          <a:bodyPr/>
          <a:lstStyle/>
          <a:p>
            <a:r>
              <a:rPr lang="ar-EG" sz="4800"/>
              <a:t>إي أوهي إيراتين خين باي ما إثؤواب فاي </a:t>
            </a:r>
          </a:p>
        </p:txBody>
      </p:sp>
      <p:sp>
        <p:nvSpPr>
          <p:cNvPr id="28" name="Text Placeholder 27"/>
          <p:cNvSpPr>
            <a:spLocks noGrp="1"/>
          </p:cNvSpPr>
          <p:nvPr>
            <p:ph type="body" sz="quarter" idx="3"/>
          </p:nvPr>
        </p:nvSpPr>
        <p:spPr/>
        <p:txBody>
          <a:bodyPr/>
          <a:lstStyle/>
          <a:p>
            <a:r>
              <a:rPr lang="pt-BR" sz="4800" dirty="0"/>
              <a:t>e`o\i `eraten&gt; 'en  paima</a:t>
            </a:r>
            <a:r>
              <a:rPr lang="ar-EG" sz="4800" dirty="0"/>
              <a:t> </a:t>
            </a:r>
            <a:r>
              <a:rPr lang="pt-BR" sz="4800" dirty="0"/>
              <a:t> `eqouab vai&gt;</a:t>
            </a:r>
          </a:p>
        </p:txBody>
      </p:sp>
    </p:spTree>
    <p:extLst>
      <p:ext uri="{BB962C8B-B14F-4D97-AF65-F5344CB8AC3E}">
        <p14:creationId xmlns:p14="http://schemas.microsoft.com/office/powerpoint/2010/main" val="3384672120"/>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ونرفع أيدينا إلي فوق</a:t>
            </a:r>
          </a:p>
        </p:txBody>
      </p:sp>
      <p:sp>
        <p:nvSpPr>
          <p:cNvPr id="27" name="Text Placeholder 26"/>
          <p:cNvSpPr>
            <a:spLocks noGrp="1"/>
          </p:cNvSpPr>
          <p:nvPr>
            <p:ph type="body" idx="1"/>
          </p:nvPr>
        </p:nvSpPr>
        <p:spPr/>
        <p:txBody>
          <a:bodyPr/>
          <a:lstStyle/>
          <a:p>
            <a:r>
              <a:rPr lang="ar-EG" sz="4800"/>
              <a:t>أووه إيفاي إن نين جيج إي إبشوي</a:t>
            </a:r>
          </a:p>
        </p:txBody>
      </p:sp>
      <p:sp>
        <p:nvSpPr>
          <p:cNvPr id="28" name="Text Placeholder 27"/>
          <p:cNvSpPr>
            <a:spLocks noGrp="1"/>
          </p:cNvSpPr>
          <p:nvPr>
            <p:ph type="body" sz="quarter" idx="3"/>
          </p:nvPr>
        </p:nvSpPr>
        <p:spPr/>
        <p:txBody>
          <a:bodyPr/>
          <a:lstStyle/>
          <a:p>
            <a:r>
              <a:rPr lang="en-US" sz="6000" dirty="0" err="1"/>
              <a:t>ouo</a:t>
            </a:r>
            <a:r>
              <a:rPr lang="en-US" sz="6000" dirty="0"/>
              <a:t>\ `</a:t>
            </a:r>
            <a:r>
              <a:rPr lang="en-US" sz="6000" dirty="0" err="1"/>
              <a:t>efai</a:t>
            </a:r>
            <a:r>
              <a:rPr lang="ar-EG" sz="6000" dirty="0"/>
              <a:t> </a:t>
            </a:r>
            <a:r>
              <a:rPr lang="en-US" sz="6000" dirty="0"/>
              <a:t> `</a:t>
            </a:r>
            <a:r>
              <a:rPr lang="en-US" sz="6000" dirty="0" err="1"/>
              <a:t>nnenjij</a:t>
            </a:r>
            <a:r>
              <a:rPr lang="ar-EG" sz="6000" dirty="0"/>
              <a:t> </a:t>
            </a:r>
            <a:r>
              <a:rPr lang="en-US" sz="6000" dirty="0"/>
              <a:t> `</a:t>
            </a:r>
            <a:r>
              <a:rPr lang="en-US" sz="6000" dirty="0" err="1"/>
              <a:t>e`p</a:t>
            </a:r>
            <a:r>
              <a:rPr lang="en-US" sz="6000" dirty="0"/>
              <a:t>]</a:t>
            </a:r>
            <a:r>
              <a:rPr lang="en-US" sz="6000" dirty="0" err="1"/>
              <a:t>wi</a:t>
            </a:r>
            <a:endParaRPr lang="en-US" sz="6000" dirty="0"/>
          </a:p>
        </p:txBody>
      </p:sp>
    </p:spTree>
    <p:extLst>
      <p:ext uri="{BB962C8B-B14F-4D97-AF65-F5344CB8AC3E}">
        <p14:creationId xmlns:p14="http://schemas.microsoft.com/office/powerpoint/2010/main" val="1671743349"/>
      </p:ext>
    </p:extLst>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ونخدم إسمه القدوس</a:t>
            </a:r>
          </a:p>
        </p:txBody>
      </p:sp>
      <p:sp>
        <p:nvSpPr>
          <p:cNvPr id="27" name="Text Placeholder 26"/>
          <p:cNvSpPr>
            <a:spLocks noGrp="1"/>
          </p:cNvSpPr>
          <p:nvPr>
            <p:ph type="body" idx="1"/>
          </p:nvPr>
        </p:nvSpPr>
        <p:spPr/>
        <p:txBody>
          <a:bodyPr/>
          <a:lstStyle/>
          <a:p>
            <a:r>
              <a:rPr lang="ar-EG" sz="5400"/>
              <a:t>أووه إي شمشي إمبيف ران إثؤواب</a:t>
            </a:r>
          </a:p>
        </p:txBody>
      </p:sp>
      <p:sp>
        <p:nvSpPr>
          <p:cNvPr id="28" name="Text Placeholder 27"/>
          <p:cNvSpPr>
            <a:spLocks noGrp="1"/>
          </p:cNvSpPr>
          <p:nvPr>
            <p:ph type="body" sz="quarter" idx="3"/>
          </p:nvPr>
        </p:nvSpPr>
        <p:spPr/>
        <p:txBody>
          <a:bodyPr/>
          <a:lstStyle/>
          <a:p>
            <a:r>
              <a:rPr lang="en-US" sz="4800" dirty="0" err="1"/>
              <a:t>Ouo</a:t>
            </a:r>
            <a:r>
              <a:rPr lang="en-US" sz="4800" dirty="0"/>
              <a:t>\ `e]</a:t>
            </a:r>
            <a:r>
              <a:rPr lang="en-US" sz="4800" dirty="0" err="1"/>
              <a:t>em</a:t>
            </a:r>
            <a:r>
              <a:rPr lang="en-US" sz="4800" dirty="0"/>
              <a:t>]</a:t>
            </a:r>
            <a:r>
              <a:rPr lang="en-US" sz="4800" dirty="0" err="1"/>
              <a:t>i</a:t>
            </a:r>
            <a:r>
              <a:rPr lang="en-US" sz="4800" dirty="0"/>
              <a:t> `</a:t>
            </a:r>
            <a:r>
              <a:rPr lang="en-US" sz="4800" dirty="0" err="1"/>
              <a:t>mpefran</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585806526"/>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هو أيضاً فلنسأله</a:t>
            </a:r>
          </a:p>
        </p:txBody>
      </p:sp>
      <p:sp>
        <p:nvSpPr>
          <p:cNvPr id="27" name="Text Placeholder 26"/>
          <p:cNvSpPr>
            <a:spLocks noGrp="1"/>
          </p:cNvSpPr>
          <p:nvPr>
            <p:ph type="body" idx="1"/>
          </p:nvPr>
        </p:nvSpPr>
        <p:spPr/>
        <p:txBody>
          <a:bodyPr/>
          <a:lstStyle/>
          <a:p>
            <a:r>
              <a:rPr lang="ar-EG" sz="4800"/>
              <a:t>إنثوف أون مارين تيهو إيروف </a:t>
            </a:r>
          </a:p>
        </p:txBody>
      </p:sp>
      <p:sp>
        <p:nvSpPr>
          <p:cNvPr id="28" name="Text Placeholder 27"/>
          <p:cNvSpPr>
            <a:spLocks noGrp="1"/>
          </p:cNvSpPr>
          <p:nvPr>
            <p:ph type="body" sz="quarter" idx="3"/>
          </p:nvPr>
        </p:nvSpPr>
        <p:spPr/>
        <p:txBody>
          <a:bodyPr/>
          <a:lstStyle/>
          <a:p>
            <a:r>
              <a:rPr lang="fi-FI" sz="5400" dirty="0"/>
              <a:t> ` Nqof on maren;\o</a:t>
            </a:r>
            <a:r>
              <a:rPr lang="ar-EG" sz="5400" dirty="0"/>
              <a:t> </a:t>
            </a:r>
            <a:r>
              <a:rPr lang="fi-FI" sz="5400" dirty="0"/>
              <a:t> `erof</a:t>
            </a:r>
          </a:p>
        </p:txBody>
      </p:sp>
    </p:spTree>
    <p:extLst>
      <p:ext uri="{BB962C8B-B14F-4D97-AF65-F5344CB8AC3E}">
        <p14:creationId xmlns:p14="http://schemas.microsoft.com/office/powerpoint/2010/main" val="3451622883"/>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أن يجعلنا مستحقين</a:t>
            </a:r>
          </a:p>
        </p:txBody>
      </p:sp>
      <p:sp>
        <p:nvSpPr>
          <p:cNvPr id="27" name="Text Placeholder 26"/>
          <p:cNvSpPr>
            <a:spLocks noGrp="1"/>
          </p:cNvSpPr>
          <p:nvPr>
            <p:ph type="body" idx="1"/>
          </p:nvPr>
        </p:nvSpPr>
        <p:spPr/>
        <p:txBody>
          <a:bodyPr/>
          <a:lstStyle/>
          <a:p>
            <a:r>
              <a:rPr lang="ar-EG" sz="4800"/>
              <a:t>هوبوس إنتيف آيتين  إنئيمئبشا</a:t>
            </a:r>
          </a:p>
        </p:txBody>
      </p:sp>
      <p:sp>
        <p:nvSpPr>
          <p:cNvPr id="28" name="Text Placeholder 27"/>
          <p:cNvSpPr>
            <a:spLocks noGrp="1"/>
          </p:cNvSpPr>
          <p:nvPr>
            <p:ph type="body" sz="quarter" idx="3"/>
          </p:nvPr>
        </p:nvSpPr>
        <p:spPr/>
        <p:txBody>
          <a:bodyPr/>
          <a:lstStyle/>
          <a:p>
            <a:r>
              <a:rPr lang="en-US" sz="6000" dirty="0"/>
              <a:t>\</a:t>
            </a:r>
            <a:r>
              <a:rPr lang="en-US" sz="6000" dirty="0" err="1"/>
              <a:t>opwc</a:t>
            </a:r>
            <a:r>
              <a:rPr lang="ar-EG" sz="6000" dirty="0"/>
              <a:t> </a:t>
            </a:r>
            <a:r>
              <a:rPr lang="en-US" sz="6000" dirty="0"/>
              <a:t> `</a:t>
            </a:r>
            <a:r>
              <a:rPr lang="en-US" sz="6000" dirty="0" err="1"/>
              <a:t>ntefaiten</a:t>
            </a:r>
            <a:r>
              <a:rPr lang="ar-EG" sz="6000" dirty="0"/>
              <a:t> </a:t>
            </a:r>
            <a:r>
              <a:rPr lang="en-US" sz="6000" dirty="0"/>
              <a:t>`</a:t>
            </a:r>
            <a:r>
              <a:rPr lang="en-US" sz="6000" dirty="0" err="1"/>
              <a:t>nem`p</a:t>
            </a:r>
            <a:r>
              <a:rPr lang="en-US" sz="6000" dirty="0"/>
              <a:t>]a</a:t>
            </a:r>
          </a:p>
        </p:txBody>
      </p:sp>
    </p:spTree>
    <p:extLst>
      <p:ext uri="{BB962C8B-B14F-4D97-AF65-F5344CB8AC3E}">
        <p14:creationId xmlns:p14="http://schemas.microsoft.com/office/powerpoint/2010/main" val="1552607295"/>
      </p:ext>
    </p:extLst>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لشركه وصعود </a:t>
            </a:r>
          </a:p>
        </p:txBody>
      </p:sp>
      <p:sp>
        <p:nvSpPr>
          <p:cNvPr id="27" name="Text Placeholder 26"/>
          <p:cNvSpPr>
            <a:spLocks noGrp="1"/>
          </p:cNvSpPr>
          <p:nvPr>
            <p:ph type="body" idx="1"/>
          </p:nvPr>
        </p:nvSpPr>
        <p:spPr/>
        <p:txBody>
          <a:bodyPr/>
          <a:lstStyle/>
          <a:p>
            <a:r>
              <a:rPr lang="ar-EG" sz="4800"/>
              <a:t>إنتي ميت إشفير نيم تي ميت آليميبسيس</a:t>
            </a:r>
          </a:p>
        </p:txBody>
      </p:sp>
      <p:sp>
        <p:nvSpPr>
          <p:cNvPr id="28" name="Text Placeholder 27"/>
          <p:cNvSpPr>
            <a:spLocks noGrp="1"/>
          </p:cNvSpPr>
          <p:nvPr>
            <p:ph type="body" sz="quarter" idx="3"/>
          </p:nvPr>
        </p:nvSpPr>
        <p:spPr/>
        <p:txBody>
          <a:bodyPr/>
          <a:lstStyle/>
          <a:p>
            <a:r>
              <a:rPr lang="en-US" sz="4800"/>
              <a:t>`n;met`]vhr  nem ;met`alumyic</a:t>
            </a:r>
          </a:p>
        </p:txBody>
      </p:sp>
    </p:spTree>
    <p:extLst>
      <p:ext uri="{BB962C8B-B14F-4D97-AF65-F5344CB8AC3E}">
        <p14:creationId xmlns:p14="http://schemas.microsoft.com/office/powerpoint/2010/main" val="3764149591"/>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أسراره الإلهية غير المائتة</a:t>
            </a:r>
          </a:p>
        </p:txBody>
      </p:sp>
      <p:sp>
        <p:nvSpPr>
          <p:cNvPr id="27" name="Text Placeholder 26"/>
          <p:cNvSpPr>
            <a:spLocks noGrp="1"/>
          </p:cNvSpPr>
          <p:nvPr>
            <p:ph type="body" idx="1"/>
          </p:nvPr>
        </p:nvSpPr>
        <p:spPr/>
        <p:txBody>
          <a:bodyPr/>
          <a:lstStyle/>
          <a:p>
            <a:r>
              <a:rPr lang="ar-EG" sz="4400"/>
              <a:t>إنتي نيف ميستيريون إن نوتي أووه إن آثمو.</a:t>
            </a:r>
          </a:p>
        </p:txBody>
      </p:sp>
      <p:sp>
        <p:nvSpPr>
          <p:cNvPr id="28" name="Text Placeholder 27"/>
          <p:cNvSpPr>
            <a:spLocks noGrp="1"/>
          </p:cNvSpPr>
          <p:nvPr>
            <p:ph type="body" sz="quarter" idx="3"/>
          </p:nvPr>
        </p:nvSpPr>
        <p:spPr>
          <a:xfrm>
            <a:off x="-35858" y="5317586"/>
            <a:ext cx="9269506" cy="682357"/>
          </a:xfrm>
        </p:spPr>
        <p:txBody>
          <a:bodyPr/>
          <a:lstStyle/>
          <a:p>
            <a:r>
              <a:rPr lang="en-US" sz="4800" dirty="0"/>
              <a:t>`</a:t>
            </a:r>
            <a:r>
              <a:rPr lang="en-US" sz="4800" dirty="0" err="1"/>
              <a:t>nte</a:t>
            </a:r>
            <a:r>
              <a:rPr lang="en-US" sz="4800" dirty="0"/>
              <a:t> </a:t>
            </a:r>
            <a:r>
              <a:rPr lang="en-US" sz="4800" dirty="0" err="1"/>
              <a:t>nefmucthrion</a:t>
            </a:r>
            <a:r>
              <a:rPr lang="ar-EG" sz="4800" dirty="0"/>
              <a:t> </a:t>
            </a:r>
            <a:r>
              <a:rPr lang="en-US" sz="4800" dirty="0"/>
              <a:t> `</a:t>
            </a:r>
            <a:r>
              <a:rPr lang="en-US" sz="4800" dirty="0" err="1"/>
              <a:t>nnou</a:t>
            </a:r>
            <a:r>
              <a:rPr lang="en-US" sz="4800" dirty="0"/>
              <a:t>; </a:t>
            </a:r>
            <a:r>
              <a:rPr lang="en-US" sz="4800" dirty="0" err="1"/>
              <a:t>ouo</a:t>
            </a:r>
            <a:r>
              <a:rPr lang="en-US" sz="4800" dirty="0"/>
              <a:t>\</a:t>
            </a:r>
            <a:r>
              <a:rPr lang="ar-EG" sz="4800" dirty="0"/>
              <a:t> </a:t>
            </a:r>
            <a:r>
              <a:rPr lang="en-US" sz="4800" dirty="0"/>
              <a:t>`</a:t>
            </a:r>
            <a:r>
              <a:rPr lang="en-US" sz="4800" dirty="0" err="1"/>
              <a:t>naqmou</a:t>
            </a:r>
            <a:endParaRPr lang="en-US" sz="4800" dirty="0"/>
          </a:p>
        </p:txBody>
      </p:sp>
    </p:spTree>
    <p:extLst>
      <p:ext uri="{BB962C8B-B14F-4D97-AF65-F5344CB8AC3E}">
        <p14:creationId xmlns:p14="http://schemas.microsoft.com/office/powerpoint/2010/main" val="3915857443"/>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7200"/>
              <a:t>آمين</a:t>
            </a:r>
          </a:p>
        </p:txBody>
      </p:sp>
      <p:sp>
        <p:nvSpPr>
          <p:cNvPr id="27" name="Text Placeholder 26"/>
          <p:cNvSpPr>
            <a:spLocks noGrp="1"/>
          </p:cNvSpPr>
          <p:nvPr>
            <p:ph type="body" idx="1"/>
          </p:nvPr>
        </p:nvSpPr>
        <p:spPr/>
        <p:txBody>
          <a:bodyPr/>
          <a:lstStyle/>
          <a:p>
            <a:r>
              <a:rPr lang="ar-EG" sz="6600"/>
              <a:t>آمين</a:t>
            </a:r>
          </a:p>
        </p:txBody>
      </p:sp>
      <p:sp>
        <p:nvSpPr>
          <p:cNvPr id="28" name="Text Placeholder 27"/>
          <p:cNvSpPr>
            <a:spLocks noGrp="1"/>
          </p:cNvSpPr>
          <p:nvPr>
            <p:ph type="body" sz="quarter" idx="3"/>
          </p:nvPr>
        </p:nvSpPr>
        <p:spPr/>
        <p:txBody>
          <a:bodyPr/>
          <a:lstStyle/>
          <a:p>
            <a:r>
              <a:rPr lang="en-US" sz="6000"/>
              <a:t>Amhn</a:t>
            </a:r>
          </a:p>
        </p:txBody>
      </p:sp>
    </p:spTree>
    <p:extLst>
      <p:ext uri="{BB962C8B-B14F-4D97-AF65-F5344CB8AC3E}">
        <p14:creationId xmlns:p14="http://schemas.microsoft.com/office/powerpoint/2010/main" val="3233659485"/>
      </p:ext>
    </p:extLst>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600"/>
              <a:t>الجسد المقدس</a:t>
            </a:r>
          </a:p>
        </p:txBody>
      </p:sp>
      <p:sp>
        <p:nvSpPr>
          <p:cNvPr id="27" name="Text Placeholder 26"/>
          <p:cNvSpPr>
            <a:spLocks noGrp="1"/>
          </p:cNvSpPr>
          <p:nvPr>
            <p:ph type="body" idx="1"/>
          </p:nvPr>
        </p:nvSpPr>
        <p:spPr/>
        <p:txBody>
          <a:bodyPr/>
          <a:lstStyle/>
          <a:p>
            <a:r>
              <a:rPr lang="ar-EG" sz="5400"/>
              <a:t>بي سوما إثؤواب</a:t>
            </a:r>
          </a:p>
        </p:txBody>
      </p:sp>
      <p:sp>
        <p:nvSpPr>
          <p:cNvPr id="28" name="Text Placeholder 27"/>
          <p:cNvSpPr>
            <a:spLocks noGrp="1"/>
          </p:cNvSpPr>
          <p:nvPr>
            <p:ph type="body" sz="quarter" idx="3"/>
          </p:nvPr>
        </p:nvSpPr>
        <p:spPr/>
        <p:txBody>
          <a:bodyPr/>
          <a:lstStyle/>
          <a:p>
            <a:r>
              <a:rPr lang="en-US" sz="5400" dirty="0" err="1"/>
              <a:t>Picwma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3514640238"/>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5400" dirty="0" err="1"/>
              <a:t>Tenouw</a:t>
            </a:r>
            <a:r>
              <a:rPr lang="en-US" sz="5400" dirty="0"/>
              <a:t>]t</a:t>
            </a:r>
            <a:r>
              <a:rPr lang="ar-EG" sz="5400" dirty="0"/>
              <a:t> </a:t>
            </a:r>
            <a:r>
              <a:rPr lang="en-US" sz="5400" dirty="0"/>
              <a:t> `</a:t>
            </a:r>
            <a:r>
              <a:rPr lang="en-US" sz="5400" dirty="0" err="1"/>
              <a:t>mpekcwma</a:t>
            </a:r>
            <a:r>
              <a:rPr lang="ar-EG" sz="5400" dirty="0"/>
              <a:t> </a:t>
            </a:r>
            <a:r>
              <a:rPr lang="en-US" sz="5400" dirty="0"/>
              <a:t>`</a:t>
            </a:r>
            <a:r>
              <a:rPr lang="en-US" sz="5400" dirty="0" err="1"/>
              <a:t>eqouab</a:t>
            </a:r>
            <a:r>
              <a:rPr lang="en-US" sz="5400" dirty="0"/>
              <a:t>.</a:t>
            </a:r>
          </a:p>
        </p:txBody>
      </p:sp>
    </p:spTree>
    <p:extLst>
      <p:ext uri="{BB962C8B-B14F-4D97-AF65-F5344CB8AC3E}">
        <p14:creationId xmlns:p14="http://schemas.microsoft.com/office/powerpoint/2010/main" val="21490011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آمـو</a:t>
            </a:r>
            <a:r>
              <a:rPr lang="ar-SA" sz="4800" b="1" dirty="0">
                <a:cs typeface="+mj-cs"/>
              </a:rPr>
              <a:t> شــارون آناني</a:t>
            </a:r>
            <a:r>
              <a:rPr lang="ar-EG" sz="4800" b="1" dirty="0">
                <a:cs typeface="+mj-cs"/>
              </a:rPr>
              <a:t>َّ</a:t>
            </a:r>
            <a:r>
              <a:rPr lang="ar-SA" sz="4800" b="1" dirty="0">
                <a:cs typeface="+mj-cs"/>
              </a:rPr>
              <a:t>ـاس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آري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هلم إلينـا يا حنانيـا</a:t>
            </a:r>
            <a:r>
              <a:rPr lang="ar-EG" sz="4800" b="1" dirty="0">
                <a:cs typeface="+mj-cs"/>
              </a:rPr>
              <a:t> :</a:t>
            </a:r>
            <a:r>
              <a:rPr lang="ar-SA" sz="4800" b="1" dirty="0">
                <a:cs typeface="+mj-cs"/>
              </a:rPr>
              <a:t>  سبحه وِزده علو</a:t>
            </a:r>
            <a:r>
              <a:rPr lang="ar-EG" sz="4800" b="1" dirty="0">
                <a:cs typeface="+mj-cs"/>
              </a:rPr>
              <a:t>ً</a:t>
            </a:r>
            <a:r>
              <a:rPr lang="ar-SA" sz="4800" b="1" dirty="0">
                <a:cs typeface="+mj-cs"/>
              </a:rPr>
              <a:t>ا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a:t>
            </a:r>
            <a:r>
              <a:rPr lang="en-US" sz="4400" dirty="0" err="1">
                <a:latin typeface="Avva_Shenouda" pitchFamily="34" charset="0"/>
                <a:cs typeface="Arial" charset="0"/>
              </a:rPr>
              <a:t>amov</a:t>
            </a:r>
            <a:r>
              <a:rPr lang="ar-EG" sz="4400" dirty="0">
                <a:latin typeface="Avva_Shenouda" pitchFamily="34" charset="0"/>
                <a:cs typeface="Arial" charset="0"/>
              </a:rPr>
              <a:t> </a:t>
            </a:r>
            <a:r>
              <a:rPr lang="en-US" sz="4400" dirty="0">
                <a:latin typeface="Avva_Shenouda" pitchFamily="34" charset="0"/>
                <a:cs typeface="Arial" charset="0"/>
              </a:rPr>
              <a:t>2aron `</a:t>
            </a:r>
            <a:r>
              <a:rPr lang="en-US" sz="4400" dirty="0" err="1">
                <a:latin typeface="Avva_Shenouda" pitchFamily="34" charset="0"/>
                <a:cs typeface="Arial" charset="0"/>
              </a:rPr>
              <a:t>Ananiac</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p:txBody>
      </p:sp>
    </p:spTree>
    <p:extLst>
      <p:ext uri="{BB962C8B-B14F-4D97-AF65-F5344CB8AC3E}">
        <p14:creationId xmlns:p14="http://schemas.microsoft.com/office/powerpoint/2010/main" val="2678705696"/>
      </p:ext>
    </p:extLst>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mpekcwma</a:t>
            </a:r>
            <a:r>
              <a:rPr lang="ar-EG" sz="4800" dirty="0"/>
              <a:t> </a:t>
            </a:r>
            <a:r>
              <a:rPr lang="en-US" sz="4800" dirty="0"/>
              <a:t>`</a:t>
            </a:r>
            <a:r>
              <a:rPr lang="en-US" sz="4800" dirty="0" err="1"/>
              <a:t>eqouab</a:t>
            </a:r>
            <a:r>
              <a:rPr lang="en-US" sz="4800" dirty="0"/>
              <a:t>.</a:t>
            </a:r>
          </a:p>
        </p:txBody>
      </p:sp>
    </p:spTree>
    <p:extLst>
      <p:ext uri="{BB962C8B-B14F-4D97-AF65-F5344CB8AC3E}">
        <p14:creationId xmlns:p14="http://schemas.microsoft.com/office/powerpoint/2010/main" val="2327993715"/>
      </p:ext>
    </p:extLst>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والدم الكريم </a:t>
            </a:r>
          </a:p>
        </p:txBody>
      </p:sp>
      <p:sp>
        <p:nvSpPr>
          <p:cNvPr id="27" name="Text Placeholder 26"/>
          <p:cNvSpPr>
            <a:spLocks noGrp="1"/>
          </p:cNvSpPr>
          <p:nvPr>
            <p:ph type="body" idx="1"/>
          </p:nvPr>
        </p:nvSpPr>
        <p:spPr/>
        <p:txBody>
          <a:bodyPr/>
          <a:lstStyle/>
          <a:p>
            <a:r>
              <a:rPr lang="ar-EG" sz="4800"/>
              <a:t>نيم بي إسنوف إتطايوت</a:t>
            </a:r>
          </a:p>
        </p:txBody>
      </p:sp>
      <p:sp>
        <p:nvSpPr>
          <p:cNvPr id="28" name="Text Placeholder 27"/>
          <p:cNvSpPr>
            <a:spLocks noGrp="1"/>
          </p:cNvSpPr>
          <p:nvPr>
            <p:ph type="body" sz="quarter" idx="3"/>
          </p:nvPr>
        </p:nvSpPr>
        <p:spPr/>
        <p:txBody>
          <a:bodyPr/>
          <a:lstStyle/>
          <a:p>
            <a:r>
              <a:rPr lang="en-US" sz="4800"/>
              <a:t>Nem pi`cnof ettaihout</a:t>
            </a:r>
          </a:p>
        </p:txBody>
      </p:sp>
    </p:spTree>
    <p:extLst>
      <p:ext uri="{BB962C8B-B14F-4D97-AF65-F5344CB8AC3E}">
        <p14:creationId xmlns:p14="http://schemas.microsoft.com/office/powerpoint/2010/main" val="1248888834"/>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ولدمك الكريم </a:t>
            </a:r>
          </a:p>
        </p:txBody>
      </p:sp>
      <p:sp>
        <p:nvSpPr>
          <p:cNvPr id="27" name="Text Placeholder 26"/>
          <p:cNvSpPr>
            <a:spLocks noGrp="1"/>
          </p:cNvSpPr>
          <p:nvPr>
            <p:ph type="body" idx="1"/>
          </p:nvPr>
        </p:nvSpPr>
        <p:spPr/>
        <p:txBody>
          <a:bodyPr/>
          <a:lstStyle/>
          <a:p>
            <a:r>
              <a:rPr lang="ar-EG" sz="4800"/>
              <a:t>نيم بيك إسنوف إتطايوت</a:t>
            </a:r>
          </a:p>
        </p:txBody>
      </p:sp>
      <p:sp>
        <p:nvSpPr>
          <p:cNvPr id="28" name="Text Placeholder 27"/>
          <p:cNvSpPr>
            <a:spLocks noGrp="1"/>
          </p:cNvSpPr>
          <p:nvPr>
            <p:ph type="body" sz="quarter" idx="3"/>
          </p:nvPr>
        </p:nvSpPr>
        <p:spPr/>
        <p:txBody>
          <a:bodyPr/>
          <a:lstStyle/>
          <a:p>
            <a:r>
              <a:rPr lang="en-US" sz="4800"/>
              <a:t>Nem pek`cnof ettaihout</a:t>
            </a:r>
          </a:p>
        </p:txBody>
      </p:sp>
    </p:spTree>
    <p:extLst>
      <p:ext uri="{BB962C8B-B14F-4D97-AF65-F5344CB8AC3E}">
        <p14:creationId xmlns:p14="http://schemas.microsoft.com/office/powerpoint/2010/main" val="1416770573"/>
      </p:ext>
    </p:extLst>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400"/>
              <a:t>اللذان لمسيحه الضابط  الكل الرب إلهنا</a:t>
            </a:r>
          </a:p>
        </p:txBody>
      </p:sp>
      <p:sp>
        <p:nvSpPr>
          <p:cNvPr id="27" name="Text Placeholder 26"/>
          <p:cNvSpPr>
            <a:spLocks noGrp="1"/>
          </p:cNvSpPr>
          <p:nvPr>
            <p:ph type="body" idx="1"/>
          </p:nvPr>
        </p:nvSpPr>
        <p:spPr/>
        <p:txBody>
          <a:bodyPr/>
          <a:lstStyle/>
          <a:p>
            <a:r>
              <a:rPr lang="ar-EG"/>
              <a:t>إنتي بيف إخرستوس إنجي بي بانطوكراطور إبشويس بيننوتي</a:t>
            </a:r>
          </a:p>
        </p:txBody>
      </p:sp>
      <p:sp>
        <p:nvSpPr>
          <p:cNvPr id="28" name="Text Placeholder 27"/>
          <p:cNvSpPr>
            <a:spLocks noGrp="1"/>
          </p:cNvSpPr>
          <p:nvPr>
            <p:ph type="body" sz="quarter" idx="3"/>
          </p:nvPr>
        </p:nvSpPr>
        <p:spPr/>
        <p:txBody>
          <a:bodyPr/>
          <a:lstStyle/>
          <a:p>
            <a:r>
              <a:rPr lang="en-US" sz="3200" dirty="0"/>
              <a:t>~</a:t>
            </a:r>
            <a:r>
              <a:rPr lang="en-US" sz="3200" dirty="0" err="1"/>
              <a:t>Nte</a:t>
            </a:r>
            <a:r>
              <a:rPr lang="en-US" sz="3200" dirty="0"/>
              <a:t>  </a:t>
            </a:r>
            <a:r>
              <a:rPr lang="en-US" sz="3200" dirty="0" err="1"/>
              <a:t>Pef`xrixtoc</a:t>
            </a:r>
            <a:r>
              <a:rPr lang="ar-EG" sz="3200" dirty="0"/>
              <a:t> </a:t>
            </a:r>
            <a:r>
              <a:rPr lang="en-US" sz="3200" dirty="0"/>
              <a:t> `</a:t>
            </a:r>
            <a:r>
              <a:rPr lang="en-US" sz="3200" dirty="0" err="1"/>
              <a:t>nje</a:t>
            </a:r>
            <a:r>
              <a:rPr lang="ar-EG" sz="3200" dirty="0"/>
              <a:t> </a:t>
            </a:r>
            <a:r>
              <a:rPr lang="en-US" sz="3200" dirty="0" err="1"/>
              <a:t>Pipantokratwr</a:t>
            </a:r>
            <a:r>
              <a:rPr lang="ar-EG" sz="3200" dirty="0"/>
              <a:t> </a:t>
            </a:r>
            <a:r>
              <a:rPr lang="en-US" sz="3200" dirty="0"/>
              <a:t> ~P_  </a:t>
            </a:r>
            <a:r>
              <a:rPr lang="en-US" sz="3200" dirty="0" err="1"/>
              <a:t>Pennou</a:t>
            </a:r>
            <a:r>
              <a:rPr lang="en-US" sz="3200" dirty="0"/>
              <a:t>;.</a:t>
            </a:r>
          </a:p>
        </p:txBody>
      </p:sp>
    </p:spTree>
    <p:extLst>
      <p:ext uri="{BB962C8B-B14F-4D97-AF65-F5344CB8AC3E}">
        <p14:creationId xmlns:p14="http://schemas.microsoft.com/office/powerpoint/2010/main" val="1047283030"/>
      </p:ext>
    </p:extLst>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آمين آمين صلوا</a:t>
            </a:r>
          </a:p>
        </p:txBody>
      </p:sp>
      <p:sp>
        <p:nvSpPr>
          <p:cNvPr id="27" name="Text Placeholder 26"/>
          <p:cNvSpPr>
            <a:spLocks noGrp="1"/>
          </p:cNvSpPr>
          <p:nvPr>
            <p:ph type="body" idx="1"/>
          </p:nvPr>
        </p:nvSpPr>
        <p:spPr/>
        <p:txBody>
          <a:bodyPr/>
          <a:lstStyle/>
          <a:p>
            <a:r>
              <a:rPr lang="ar-EG" sz="4800"/>
              <a:t>آمين آمين إبروس إفكساستي</a:t>
            </a:r>
          </a:p>
        </p:txBody>
      </p:sp>
      <p:sp>
        <p:nvSpPr>
          <p:cNvPr id="28" name="Text Placeholder 27"/>
          <p:cNvSpPr>
            <a:spLocks noGrp="1"/>
          </p:cNvSpPr>
          <p:nvPr>
            <p:ph type="body" sz="quarter" idx="3"/>
          </p:nvPr>
        </p:nvSpPr>
        <p:spPr/>
        <p:txBody>
          <a:bodyPr/>
          <a:lstStyle/>
          <a:p>
            <a:r>
              <a:rPr lang="en-US" sz="4800"/>
              <a:t>Amhn&gt; `amhn&gt; `proceu[acqe</a:t>
            </a:r>
          </a:p>
        </p:txBody>
      </p:sp>
    </p:spTree>
    <p:extLst>
      <p:ext uri="{BB962C8B-B14F-4D97-AF65-F5344CB8AC3E}">
        <p14:creationId xmlns:p14="http://schemas.microsoft.com/office/powerpoint/2010/main" val="469444717"/>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يا رب إرحم</a:t>
            </a:r>
          </a:p>
        </p:txBody>
      </p:sp>
      <p:sp>
        <p:nvSpPr>
          <p:cNvPr id="27" name="Text Placeholder 26"/>
          <p:cNvSpPr>
            <a:spLocks noGrp="1"/>
          </p:cNvSpPr>
          <p:nvPr>
            <p:ph type="body" idx="1"/>
          </p:nvPr>
        </p:nvSpPr>
        <p:spPr/>
        <p:txBody>
          <a:bodyPr/>
          <a:lstStyle/>
          <a:p>
            <a:r>
              <a:rPr lang="ar-EG" sz="5400"/>
              <a:t>كيريي إليسون </a:t>
            </a:r>
          </a:p>
        </p:txBody>
      </p:sp>
      <p:sp>
        <p:nvSpPr>
          <p:cNvPr id="28" name="Text Placeholder 27"/>
          <p:cNvSpPr>
            <a:spLocks noGrp="1"/>
          </p:cNvSpPr>
          <p:nvPr>
            <p:ph type="body" sz="quarter" idx="3"/>
          </p:nvPr>
        </p:nvSpPr>
        <p:spPr/>
        <p:txBody>
          <a:bodyPr/>
          <a:lstStyle/>
          <a:p>
            <a:r>
              <a:rPr lang="en-US" sz="4800"/>
              <a:t>Kuri`e `ele`hcon</a:t>
            </a:r>
          </a:p>
        </p:txBody>
      </p:sp>
    </p:spTree>
    <p:extLst>
      <p:ext uri="{BB962C8B-B14F-4D97-AF65-F5344CB8AC3E}">
        <p14:creationId xmlns:p14="http://schemas.microsoft.com/office/powerpoint/2010/main" val="2562084380"/>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السلام لجميعكم</a:t>
            </a:r>
          </a:p>
        </p:txBody>
      </p:sp>
      <p:sp>
        <p:nvSpPr>
          <p:cNvPr id="27" name="Text Placeholder 26"/>
          <p:cNvSpPr>
            <a:spLocks noGrp="1"/>
          </p:cNvSpPr>
          <p:nvPr>
            <p:ph type="body" idx="1"/>
          </p:nvPr>
        </p:nvSpPr>
        <p:spPr/>
        <p:txBody>
          <a:bodyPr/>
          <a:lstStyle/>
          <a:p>
            <a:r>
              <a:rPr lang="ar-EG" sz="5400"/>
              <a:t>إيرينى باسى</a:t>
            </a:r>
          </a:p>
        </p:txBody>
      </p:sp>
      <p:sp>
        <p:nvSpPr>
          <p:cNvPr id="28" name="Text Placeholder 27"/>
          <p:cNvSpPr>
            <a:spLocks noGrp="1"/>
          </p:cNvSpPr>
          <p:nvPr>
            <p:ph type="body" sz="quarter" idx="3"/>
          </p:nvPr>
        </p:nvSpPr>
        <p:spPr>
          <a:xfrm>
            <a:off x="0" y="5425160"/>
            <a:ext cx="9144000" cy="682357"/>
          </a:xfrm>
        </p:spPr>
        <p:txBody>
          <a:bodyPr/>
          <a:lstStyle/>
          <a:p>
            <a:r>
              <a:rPr lang="en-US" sz="6000"/>
              <a:t>Irhnh  paci</a:t>
            </a:r>
          </a:p>
        </p:txBody>
      </p:sp>
    </p:spTree>
    <p:extLst>
      <p:ext uri="{BB962C8B-B14F-4D97-AF65-F5344CB8AC3E}">
        <p14:creationId xmlns:p14="http://schemas.microsoft.com/office/powerpoint/2010/main" val="2569606739"/>
      </p:ext>
    </p:extLst>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ولروحك أيضاً</a:t>
            </a:r>
          </a:p>
        </p:txBody>
      </p:sp>
      <p:sp>
        <p:nvSpPr>
          <p:cNvPr id="27" name="Text Placeholder 26"/>
          <p:cNvSpPr>
            <a:spLocks noGrp="1"/>
          </p:cNvSpPr>
          <p:nvPr>
            <p:ph type="body" idx="1"/>
          </p:nvPr>
        </p:nvSpPr>
        <p:spPr/>
        <p:txBody>
          <a:bodyPr/>
          <a:lstStyle/>
          <a:p>
            <a:r>
              <a:rPr lang="ar-EG" sz="4800"/>
              <a:t>كيطو إبنيفماتى سو</a:t>
            </a:r>
          </a:p>
        </p:txBody>
      </p:sp>
      <p:sp>
        <p:nvSpPr>
          <p:cNvPr id="28" name="Text Placeholder 27"/>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ar-EG" sz="5400" dirty="0"/>
              <a:t> </a:t>
            </a:r>
            <a:r>
              <a:rPr lang="en-US" sz="5400" dirty="0"/>
              <a:t> </a:t>
            </a:r>
            <a:r>
              <a:rPr lang="en-US" sz="5400" dirty="0" err="1"/>
              <a:t>ti</a:t>
            </a:r>
            <a:r>
              <a:rPr lang="en-US" sz="5400" dirty="0"/>
              <a:t> </a:t>
            </a:r>
            <a:r>
              <a:rPr lang="en-US" sz="5400" dirty="0" err="1"/>
              <a:t>cou</a:t>
            </a:r>
            <a:endParaRPr lang="en-US" sz="5400" dirty="0"/>
          </a:p>
        </p:txBody>
      </p:sp>
      <p:sp>
        <p:nvSpPr>
          <p:cNvPr id="2" name="Rectangle 1">
            <a:hlinkClick r:id="rId2" action="ppaction://hlinksldjump"/>
            <a:extLst>
              <a:ext uri="{FF2B5EF4-FFF2-40B4-BE49-F238E27FC236}">
                <a16:creationId xmlns:a16="http://schemas.microsoft.com/office/drawing/2014/main" id="{6869DABA-AAA5-B9FA-29FC-D904A205DD7A}"/>
              </a:ext>
            </a:extLst>
          </p:cNvPr>
          <p:cNvSpPr/>
          <p:nvPr/>
        </p:nvSpPr>
        <p:spPr>
          <a:xfrm>
            <a:off x="6213944" y="3949751"/>
            <a:ext cx="286007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أيها الكائن الذى كان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34442660"/>
      </p:ext>
    </p:extLst>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يا يسوع المسيح ذا الإسم المخلص الذى بكثرة رحمته نزل إلى الجحيم وأبطل عز الموت .</a:t>
            </a:r>
            <a:endParaRPr lang="ar-EG" dirty="0">
              <a:solidFill>
                <a:srgbClr val="FFC000"/>
              </a:solidFill>
            </a:endParaRPr>
          </a:p>
        </p:txBody>
      </p:sp>
    </p:spTree>
    <p:extLst>
      <p:ext uri="{BB962C8B-B14F-4D97-AF65-F5344CB8AC3E}">
        <p14:creationId xmlns:p14="http://schemas.microsoft.com/office/powerpoint/2010/main" val="296012951"/>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أنت هو ملك الدهور غـير المائت الأبدى كلمة الله الذى على الكل. راعى الخراف الناطقة ،</a:t>
            </a:r>
            <a:endParaRPr lang="ar-EG" dirty="0">
              <a:solidFill>
                <a:srgbClr val="FFC000"/>
              </a:solidFill>
            </a:endParaRPr>
          </a:p>
        </p:txBody>
      </p:sp>
    </p:spTree>
    <p:extLst>
      <p:ext uri="{BB962C8B-B14F-4D97-AF65-F5344CB8AC3E}">
        <p14:creationId xmlns:p14="http://schemas.microsoft.com/office/powerpoint/2010/main" val="2910678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زيلوتيـه</a:t>
            </a:r>
            <a:r>
              <a:rPr lang="ar-SA" sz="4800" b="1" dirty="0">
                <a:cs typeface="+mj-cs"/>
              </a:rPr>
              <a:t> </a:t>
            </a:r>
            <a:r>
              <a:rPr lang="ar-SA" sz="4800" b="1" dirty="0" err="1">
                <a:cs typeface="+mj-cs"/>
              </a:rPr>
              <a:t>آزاري</a:t>
            </a:r>
            <a:r>
              <a:rPr lang="ar-EG" sz="4800" b="1" dirty="0">
                <a:cs typeface="+mj-cs"/>
              </a:rPr>
              <a:t>َّ</a:t>
            </a:r>
            <a:r>
              <a:rPr lang="ar-SA" sz="4800" b="1" dirty="0">
                <a:cs typeface="+mj-cs"/>
              </a:rPr>
              <a:t>ـاس : إسبيه راس كيه </a:t>
            </a:r>
            <a:r>
              <a:rPr lang="ar-SA" sz="4800" b="1" dirty="0" err="1">
                <a:cs typeface="+mj-cs"/>
              </a:rPr>
              <a:t>إب</a:t>
            </a:r>
            <a:r>
              <a:rPr lang="ar-EG" sz="4800" b="1" dirty="0">
                <a:cs typeface="+mj-cs"/>
              </a:rPr>
              <a:t>ْ</a:t>
            </a:r>
            <a:r>
              <a:rPr lang="ar-SA" sz="4800" b="1" dirty="0">
                <a:cs typeface="+mj-cs"/>
              </a:rPr>
              <a:t>رو</a:t>
            </a:r>
            <a:r>
              <a:rPr lang="ar-EG" sz="4800" b="1" dirty="0" err="1">
                <a:cs typeface="+mj-cs"/>
              </a:rPr>
              <a:t>ئي</a:t>
            </a:r>
            <a:r>
              <a:rPr lang="ar-SA" sz="4800" b="1" dirty="0">
                <a:cs typeface="+mj-cs"/>
              </a:rPr>
              <a:t> كيه </a:t>
            </a:r>
            <a:r>
              <a:rPr lang="ar-SA" sz="4800" b="1" dirty="0" err="1">
                <a:cs typeface="+mj-cs"/>
              </a:rPr>
              <a:t>ميسيم</a:t>
            </a:r>
            <a:r>
              <a:rPr lang="ar-EG" sz="4800" b="1" dirty="0">
                <a:cs typeface="+mj-cs"/>
              </a:rPr>
              <a:t> إ</a:t>
            </a:r>
            <a:r>
              <a:rPr lang="ar-SA" sz="4800" b="1" dirty="0">
                <a:cs typeface="+mj-cs"/>
              </a:rPr>
              <a:t>فري</a:t>
            </a:r>
            <a:r>
              <a:rPr lang="ar-EG" sz="4800" b="1" dirty="0">
                <a:cs typeface="+mj-cs"/>
              </a:rPr>
              <a:t>َّ</a:t>
            </a:r>
            <a:r>
              <a:rPr lang="ar-SA" sz="4800" b="1" dirty="0">
                <a:cs typeface="+mj-cs"/>
              </a:rPr>
              <a:t>اس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يا </a:t>
            </a:r>
            <a:r>
              <a:rPr lang="ar-SA" sz="4800" b="1" dirty="0" err="1">
                <a:cs typeface="+mj-cs"/>
              </a:rPr>
              <a:t>عزاريا</a:t>
            </a:r>
            <a:r>
              <a:rPr lang="ar-SA" sz="4800" b="1" dirty="0">
                <a:cs typeface="+mj-cs"/>
              </a:rPr>
              <a:t> الغيور</a:t>
            </a:r>
            <a:r>
              <a:rPr lang="ar-EG" sz="4800" b="1" dirty="0">
                <a:cs typeface="+mj-cs"/>
              </a:rPr>
              <a:t> :</a:t>
            </a:r>
            <a:r>
              <a:rPr lang="ar-SA" sz="4800" b="1" dirty="0">
                <a:cs typeface="+mj-cs"/>
              </a:rPr>
              <a:t> عشية وبكرة والظهيرة</a:t>
            </a:r>
            <a:r>
              <a:rPr lang="ar-EG" sz="4800" b="1" dirty="0">
                <a:cs typeface="+mj-cs"/>
              </a:rPr>
              <a:t> :</a:t>
            </a:r>
            <a:r>
              <a:rPr lang="ar-SA"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nchor="ctr"/>
          <a:lstStyle/>
          <a:p>
            <a:pPr lvl="0"/>
            <a:r>
              <a:rPr lang="en-US" sz="4400" dirty="0">
                <a:latin typeface="Avva_Shenouda" pitchFamily="34" charset="0"/>
                <a:cs typeface="Arial" charset="0"/>
              </a:rPr>
              <a:t>Z3lwte `</a:t>
            </a:r>
            <a:r>
              <a:rPr lang="en-US" sz="4400" dirty="0" err="1">
                <a:latin typeface="Avva_Shenouda" pitchFamily="34" charset="0"/>
                <a:cs typeface="Arial" charset="0"/>
              </a:rPr>
              <a:t>A`zariac</a:t>
            </a:r>
            <a:r>
              <a:rPr lang="en-US" sz="4400" dirty="0">
                <a:latin typeface="Avva_Shenouda" pitchFamily="34" charset="0"/>
                <a:cs typeface="Arial" charset="0"/>
              </a:rPr>
              <a:t> : </a:t>
            </a:r>
            <a:r>
              <a:rPr lang="en-US" sz="4400" dirty="0" err="1">
                <a:latin typeface="Avva_Shenouda" pitchFamily="34" charset="0"/>
                <a:cs typeface="Arial" charset="0"/>
              </a:rPr>
              <a:t>ecperac</a:t>
            </a:r>
            <a:r>
              <a:rPr lang="en-US" sz="4400" dirty="0">
                <a:latin typeface="Avva_Shenouda" pitchFamily="34" charset="0"/>
                <a:cs typeface="Arial" charset="0"/>
              </a:rPr>
              <a:t> </a:t>
            </a:r>
            <a:r>
              <a:rPr lang="en-US" sz="4400" dirty="0" err="1">
                <a:latin typeface="Avva_Shenouda" pitchFamily="34" charset="0"/>
                <a:cs typeface="Arial" charset="0"/>
              </a:rPr>
              <a:t>ke</a:t>
            </a:r>
            <a:r>
              <a:rPr lang="en-US" sz="4400" dirty="0">
                <a:latin typeface="Avva_Shenouda" pitchFamily="34" charset="0"/>
                <a:cs typeface="Arial" charset="0"/>
              </a:rPr>
              <a:t> `</a:t>
            </a:r>
            <a:r>
              <a:rPr lang="en-US" sz="4400" dirty="0" err="1">
                <a:latin typeface="Avva_Shenouda" pitchFamily="34" charset="0"/>
                <a:cs typeface="Arial" charset="0"/>
              </a:rPr>
              <a:t>prw`i</a:t>
            </a:r>
            <a:r>
              <a:rPr lang="en-US" sz="4400" dirty="0">
                <a:latin typeface="Avva_Shenouda" pitchFamily="34" charset="0"/>
                <a:cs typeface="Arial" charset="0"/>
              </a:rPr>
              <a:t> </a:t>
            </a:r>
            <a:r>
              <a:rPr lang="en-US" sz="4400" dirty="0" err="1">
                <a:latin typeface="Avva_Shenouda" pitchFamily="34" charset="0"/>
                <a:cs typeface="Arial" charset="0"/>
              </a:rPr>
              <a:t>ke</a:t>
            </a:r>
            <a:r>
              <a:rPr lang="en-US" sz="4400" dirty="0">
                <a:latin typeface="Avva_Shenouda" pitchFamily="34" charset="0"/>
                <a:cs typeface="Arial" charset="0"/>
              </a:rPr>
              <a:t> mec3`mbriac :</a:t>
            </a:r>
          </a:p>
        </p:txBody>
      </p:sp>
    </p:spTree>
    <p:extLst>
      <p:ext uri="{BB962C8B-B14F-4D97-AF65-F5344CB8AC3E}">
        <p14:creationId xmlns:p14="http://schemas.microsoft.com/office/powerpoint/2010/main" val="3038743513"/>
      </p:ext>
    </p:extLst>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رئيس كهنة الخيرات العتيدة، الذى صعد إلى السموات وصار فوق السموات ودخل داخل الحجاب موضع قدس الأقداس،</a:t>
            </a:r>
            <a:endParaRPr lang="ar-EG" dirty="0">
              <a:solidFill>
                <a:srgbClr val="FFC000"/>
              </a:solidFill>
            </a:endParaRPr>
          </a:p>
        </p:txBody>
      </p:sp>
    </p:spTree>
    <p:extLst>
      <p:ext uri="{BB962C8B-B14F-4D97-AF65-F5344CB8AC3E}">
        <p14:creationId xmlns:p14="http://schemas.microsoft.com/office/powerpoint/2010/main" val="2937420708"/>
      </p:ext>
    </p:extLst>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الموضع الذى لا يدخل إليه ذو طبيعة بشرية. وسار سابقاً عنا ، صائراً رئيس كهنة إلى الآبد على رتبـة ملكى صادق.</a:t>
            </a:r>
            <a:endParaRPr lang="ar-EG" dirty="0">
              <a:solidFill>
                <a:srgbClr val="FFC000"/>
              </a:solidFill>
            </a:endParaRPr>
          </a:p>
        </p:txBody>
      </p:sp>
    </p:spTree>
    <p:extLst>
      <p:ext uri="{BB962C8B-B14F-4D97-AF65-F5344CB8AC3E}">
        <p14:creationId xmlns:p14="http://schemas.microsoft.com/office/powerpoint/2010/main" val="122027110"/>
      </p:ext>
    </p:extLst>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أنت هو الذى تنبأ من أجلك إشعياء النبى قائلاً: مثل خروف سيق إلى الذبح ومثل حمل بلا صوت أمام الذى يجزه ، هكذا لا يفتح فاه . </a:t>
            </a:r>
            <a:endParaRPr lang="ar-EG" dirty="0">
              <a:solidFill>
                <a:srgbClr val="FFC000"/>
              </a:solidFill>
            </a:endParaRPr>
          </a:p>
        </p:txBody>
      </p:sp>
    </p:spTree>
    <p:extLst>
      <p:ext uri="{BB962C8B-B14F-4D97-AF65-F5344CB8AC3E}">
        <p14:creationId xmlns:p14="http://schemas.microsoft.com/office/powerpoint/2010/main" val="4080419402"/>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رفــع حكمه فى تواضعه وجيله من يقدر أن يقصه. جُرحتَ لأجل خطايانا ، توجعـت لأجل آثامنا .</a:t>
            </a:r>
            <a:endParaRPr lang="ar-EG" dirty="0">
              <a:solidFill>
                <a:srgbClr val="FFC000"/>
              </a:solidFill>
            </a:endParaRPr>
          </a:p>
        </p:txBody>
      </p:sp>
    </p:spTree>
    <p:extLst>
      <p:ext uri="{BB962C8B-B14F-4D97-AF65-F5344CB8AC3E}">
        <p14:creationId xmlns:p14="http://schemas.microsoft.com/office/powerpoint/2010/main" val="1186625798"/>
      </p:ext>
    </p:extLst>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تأديب ســـــلامنا عليك وبجراحاتك شفينا، كنا كلنا ضالين مثل خروف، أتيت يا سيدنا وأنقذتنا بمعرفة صليبك الحقيقية.</a:t>
            </a:r>
            <a:endParaRPr lang="ar-EG" dirty="0">
              <a:solidFill>
                <a:srgbClr val="FFC000"/>
              </a:solidFill>
            </a:endParaRPr>
          </a:p>
        </p:txBody>
      </p:sp>
    </p:spTree>
    <p:extLst>
      <p:ext uri="{BB962C8B-B14F-4D97-AF65-F5344CB8AC3E}">
        <p14:creationId xmlns:p14="http://schemas.microsoft.com/office/powerpoint/2010/main" val="4289296458"/>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r>
              <a:rPr lang="ar-EG" sz="4400" dirty="0"/>
              <a:t>وأنعمت علينا بشجرة الحياة، التى هى جسدك الإلهى ودمك الحقيقى من أجل هذا نسبحك ونباركك ونخدمك ونسجد  لك ونمجدك ونشكرك كل حين.</a:t>
            </a:r>
            <a:endParaRPr lang="ar-EG" sz="4400" dirty="0">
              <a:solidFill>
                <a:srgbClr val="FFC000"/>
              </a:solidFill>
            </a:endParaRPr>
          </a:p>
        </p:txBody>
      </p:sp>
    </p:spTree>
    <p:extLst>
      <p:ext uri="{BB962C8B-B14F-4D97-AF65-F5344CB8AC3E}">
        <p14:creationId xmlns:p14="http://schemas.microsoft.com/office/powerpoint/2010/main" val="1531562259"/>
      </p:ext>
    </p:extLst>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r>
              <a:rPr lang="ar-EG" sz="4400" dirty="0"/>
              <a:t>نسأل ونطلب إليك يا محب البشر، الهم اقبل ذبيحتنا منا يا سيدنا، كما قبل قرابين وبخـــور وسؤالات رؤساء الآباء والأنبياء والرسل وجميع قديسيك. </a:t>
            </a:r>
            <a:endParaRPr lang="ar-EG" sz="4400" dirty="0">
              <a:solidFill>
                <a:srgbClr val="FFC000"/>
              </a:solidFill>
            </a:endParaRPr>
          </a:p>
        </p:txBody>
      </p:sp>
    </p:spTree>
    <p:extLst>
      <p:ext uri="{BB962C8B-B14F-4D97-AF65-F5344CB8AC3E}">
        <p14:creationId xmlns:p14="http://schemas.microsoft.com/office/powerpoint/2010/main" val="2072230913"/>
      </p:ext>
    </p:extLst>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r>
              <a:rPr lang="ar-EG" dirty="0"/>
              <a:t>طهر نفوسنا وأجسادنا وأرواحنا ونياتنا، لكى بقلب طاهر ونفــس مستنيرة</a:t>
            </a:r>
            <a:endParaRPr lang="ar-EG" dirty="0">
              <a:solidFill>
                <a:srgbClr val="FFC000"/>
              </a:solidFill>
            </a:endParaRPr>
          </a:p>
        </p:txBody>
      </p:sp>
    </p:spTree>
    <p:extLst>
      <p:ext uri="{BB962C8B-B14F-4D97-AF65-F5344CB8AC3E}">
        <p14:creationId xmlns:p14="http://schemas.microsoft.com/office/powerpoint/2010/main" val="2610495939"/>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ووجه غير مخزى، وإيمان بلا رياء، ومحبة كاملة ورجاء ثابت، نجسر بدالة بغير خوف أن نقول الصلاة المقدسة </a:t>
            </a:r>
            <a:endParaRPr lang="ar-EG" dirty="0">
              <a:solidFill>
                <a:srgbClr val="FFC000"/>
              </a:solidFill>
            </a:endParaRPr>
          </a:p>
        </p:txBody>
      </p:sp>
    </p:spTree>
    <p:extLst>
      <p:ext uri="{BB962C8B-B14F-4D97-AF65-F5344CB8AC3E}">
        <p14:creationId xmlns:p14="http://schemas.microsoft.com/office/powerpoint/2010/main" val="180910486"/>
      </p:ext>
    </p:extLst>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Low">
              <a:spcBef>
                <a:spcPct val="50000"/>
              </a:spcBef>
            </a:pPr>
            <a:r>
              <a:rPr lang="ar-EG" dirty="0"/>
              <a:t>التى سلمتها لتلاميذك القديسين ورســـلك الأطهار قائلاً لهم إذا صليتم فأطلبوا هكذا وقولوا: </a:t>
            </a:r>
            <a:r>
              <a:rPr lang="ar-EG" dirty="0">
                <a:solidFill>
                  <a:srgbClr val="FFC000"/>
                </a:solidFill>
              </a:rPr>
              <a:t>آبانا الذى....</a:t>
            </a:r>
          </a:p>
        </p:txBody>
      </p:sp>
    </p:spTree>
    <p:extLst>
      <p:ext uri="{BB962C8B-B14F-4D97-AF65-F5344CB8AC3E}">
        <p14:creationId xmlns:p14="http://schemas.microsoft.com/office/powerpoint/2010/main" val="39563700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مـا أ</a:t>
            </a:r>
            <a:r>
              <a:rPr lang="ar-EG" sz="4800" b="1" dirty="0">
                <a:cs typeface="+mj-cs"/>
              </a:rPr>
              <a:t>ُ</a:t>
            </a:r>
            <a:r>
              <a:rPr lang="ar-SA" sz="4800" b="1" dirty="0">
                <a:cs typeface="+mj-cs"/>
              </a:rPr>
              <a:t>و أ</a:t>
            </a:r>
            <a:r>
              <a:rPr lang="ar-EG" sz="4800" b="1" dirty="0">
                <a:cs typeface="+mj-cs"/>
              </a:rPr>
              <a:t>ُ</a:t>
            </a:r>
            <a:r>
              <a:rPr lang="ar-SA" sz="4800" b="1" dirty="0" err="1">
                <a:cs typeface="+mj-cs"/>
              </a:rPr>
              <a:t>وو</a:t>
            </a:r>
            <a:r>
              <a:rPr lang="ar-SA" sz="4800" b="1" dirty="0">
                <a:cs typeface="+mj-cs"/>
              </a:rPr>
              <a:t> إن </a:t>
            </a:r>
            <a:r>
              <a:rPr lang="ar-SA" sz="4800" b="1" dirty="0" err="1">
                <a:cs typeface="+mj-cs"/>
              </a:rPr>
              <a:t>إتجـوم</a:t>
            </a:r>
            <a:r>
              <a:rPr lang="ar-SA" sz="4800" b="1" dirty="0">
                <a:cs typeface="+mj-cs"/>
              </a:rPr>
              <a:t> إن تي </a:t>
            </a:r>
            <a:r>
              <a:rPr lang="ar-SA" sz="4800" b="1" dirty="0" err="1">
                <a:cs typeface="+mj-cs"/>
              </a:rPr>
              <a:t>ترياس</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آري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أعطِ مجد</a:t>
            </a:r>
            <a:r>
              <a:rPr lang="ar-EG" sz="4800" b="1" dirty="0">
                <a:cs typeface="+mj-cs"/>
              </a:rPr>
              <a:t>ً</a:t>
            </a:r>
            <a:r>
              <a:rPr lang="ar-SA" sz="4800" b="1" dirty="0">
                <a:cs typeface="+mj-cs"/>
              </a:rPr>
              <a:t>ا لقوة الثالوث</a:t>
            </a:r>
            <a:r>
              <a:rPr lang="ar-EG" sz="4800" b="1" dirty="0">
                <a:cs typeface="+mj-cs"/>
              </a:rPr>
              <a:t> :</a:t>
            </a:r>
            <a:r>
              <a:rPr lang="ar-SA" sz="4800" b="1" dirty="0">
                <a:cs typeface="+mj-cs"/>
              </a:rPr>
              <a:t> سبحه وزده علو</a:t>
            </a:r>
            <a:r>
              <a:rPr lang="ar-EG" sz="4800" b="1" dirty="0">
                <a:cs typeface="+mj-cs"/>
              </a:rPr>
              <a:t>ً</a:t>
            </a:r>
            <a:r>
              <a:rPr lang="ar-SA" sz="4800" b="1" dirty="0">
                <a:cs typeface="+mj-cs"/>
              </a:rPr>
              <a:t>ا.</a:t>
            </a:r>
            <a:endParaRPr lang="en-US" sz="4800" b="1" dirty="0">
              <a:cs typeface="+mj-cs"/>
            </a:endParaRPr>
          </a:p>
        </p:txBody>
      </p:sp>
      <p:sp>
        <p:nvSpPr>
          <p:cNvPr id="6" name="Text Placeholder 5"/>
          <p:cNvSpPr>
            <a:spLocks noGrp="1"/>
          </p:cNvSpPr>
          <p:nvPr>
            <p:ph type="body" sz="quarter" idx="12"/>
          </p:nvPr>
        </p:nvSpPr>
        <p:spPr/>
        <p:txBody>
          <a:bodyPr anchor="t"/>
          <a:lstStyle/>
          <a:p>
            <a:pPr lvl="0"/>
            <a:r>
              <a:rPr lang="en-US" sz="4400" dirty="0" err="1">
                <a:latin typeface="Avva_Shenouda" pitchFamily="34" charset="0"/>
                <a:cs typeface="Arial" charset="0"/>
              </a:rPr>
              <a:t>ma`wov</a:t>
            </a:r>
            <a:r>
              <a:rPr lang="en-US" sz="4400" dirty="0">
                <a:latin typeface="Avva_Shenouda" pitchFamily="34" charset="0"/>
                <a:cs typeface="Arial" charset="0"/>
              </a:rPr>
              <a:t> `</a:t>
            </a:r>
            <a:r>
              <a:rPr lang="en-US" sz="4400" dirty="0" err="1">
                <a:latin typeface="Avva_Shenouda" pitchFamily="34" charset="0"/>
                <a:cs typeface="Arial" charset="0"/>
              </a:rPr>
              <a:t>n`tgom</a:t>
            </a:r>
            <a:r>
              <a:rPr lang="en-US" sz="4400" dirty="0">
                <a:latin typeface="Avva_Shenouda" pitchFamily="34" charset="0"/>
                <a:cs typeface="Arial" charset="0"/>
              </a:rPr>
              <a:t> `n-%`</a:t>
            </a:r>
            <a:r>
              <a:rPr lang="en-US" sz="4400" dirty="0" err="1">
                <a:latin typeface="Avva_Shenouda" pitchFamily="34" charset="0"/>
                <a:cs typeface="Arial" charset="0"/>
              </a:rPr>
              <a:t>triac</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1763895187"/>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974051"/>
      </p:ext>
    </p:extLst>
  </p:cSld>
  <p:clrMapOvr>
    <a:masterClrMapping/>
  </p:clrMapOvr>
  <p:transition spd="slow" advClick="0" advTm="0"/>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ar-EG" sz="5400" dirty="0"/>
              <a:t>أبانا الذي في السموات….</a:t>
            </a:r>
            <a:endParaRPr lang="en-US" sz="5400" dirty="0"/>
          </a:p>
        </p:txBody>
      </p:sp>
      <p:sp>
        <p:nvSpPr>
          <p:cNvPr id="5" name="Text Placeholder 4"/>
          <p:cNvSpPr>
            <a:spLocks noGrp="1"/>
          </p:cNvSpPr>
          <p:nvPr>
            <p:ph type="body" idx="1"/>
          </p:nvPr>
        </p:nvSpPr>
        <p:spPr/>
        <p:txBody>
          <a:bodyPr/>
          <a:lstStyle/>
          <a:p>
            <a:r>
              <a:rPr lang="ar-EG" sz="4800" dirty="0"/>
              <a:t>جى بينيوت إتخين نيفيؤوي</a:t>
            </a:r>
          </a:p>
        </p:txBody>
      </p:sp>
      <p:sp>
        <p:nvSpPr>
          <p:cNvPr id="7" name="Text Placeholder 6"/>
          <p:cNvSpPr>
            <a:spLocks noGrp="1"/>
          </p:cNvSpPr>
          <p:nvPr>
            <p:ph type="body" sz="quarter" idx="3"/>
          </p:nvPr>
        </p:nvSpPr>
        <p:spPr/>
        <p:txBody>
          <a:bodyPr/>
          <a:lstStyle/>
          <a:p>
            <a:r>
              <a:rPr lang="en-US" sz="4400" dirty="0" err="1"/>
              <a:t>ge</a:t>
            </a:r>
            <a:r>
              <a:rPr lang="en-US" sz="4400" dirty="0"/>
              <a:t> </a:t>
            </a:r>
            <a:r>
              <a:rPr lang="en-US" sz="4400" dirty="0" err="1"/>
              <a:t>Peniwt</a:t>
            </a:r>
            <a:r>
              <a:rPr lang="en-US" sz="4400" dirty="0"/>
              <a:t> </a:t>
            </a:r>
            <a:r>
              <a:rPr lang="en-US" sz="4400" dirty="0" err="1"/>
              <a:t>etqen</a:t>
            </a:r>
            <a:r>
              <a:rPr lang="en-US" sz="4400" dirty="0"/>
              <a:t> nif3ov`i</a:t>
            </a:r>
          </a:p>
        </p:txBody>
      </p:sp>
    </p:spTree>
    <p:extLst>
      <p:ext uri="{BB962C8B-B14F-4D97-AF65-F5344CB8AC3E}">
        <p14:creationId xmlns:p14="http://schemas.microsoft.com/office/powerpoint/2010/main" val="1035090894"/>
      </p:ext>
    </p:extLst>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solidFill>
                  <a:schemeClr val="lt1"/>
                </a:solidFill>
              </a:rPr>
              <a:t>ليتقدس اسمك ليأت ملكوتك </a:t>
            </a:r>
            <a:endParaRPr lang="en-US" sz="4800"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395406"/>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1761115823"/>
      </p:ext>
    </p:extLst>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00000"/>
              </a:lnSpc>
              <a:spcBef>
                <a:spcPts val="0"/>
              </a:spcBef>
              <a:defRPr/>
            </a:pPr>
            <a:r>
              <a:rPr lang="ar-EG" sz="4800" dirty="0">
                <a:solidFill>
                  <a:schemeClr val="lt1"/>
                </a:solidFill>
              </a:rPr>
              <a:t>لتكن مشيئتك </a:t>
            </a:r>
            <a:endParaRPr lang="ar-SA" sz="68500" dirty="0"/>
          </a:p>
        </p:txBody>
      </p:sp>
      <p:sp>
        <p:nvSpPr>
          <p:cNvPr id="5" name="Text Placeholder 4"/>
          <p:cNvSpPr>
            <a:spLocks noGrp="1"/>
          </p:cNvSpPr>
          <p:nvPr>
            <p:ph type="body" idx="1"/>
          </p:nvPr>
        </p:nvSpPr>
        <p:spPr/>
        <p:txBody>
          <a:bodyPr/>
          <a:lstStyle/>
          <a:p>
            <a:r>
              <a:rPr lang="ar-EG" sz="4400" dirty="0"/>
              <a:t>بيتهناك ماريف شوبي  </a:t>
            </a:r>
          </a:p>
        </p:txBody>
      </p:sp>
      <p:sp>
        <p:nvSpPr>
          <p:cNvPr id="7" name="Text Placeholder 6"/>
          <p:cNvSpPr>
            <a:spLocks noGrp="1"/>
          </p:cNvSpPr>
          <p:nvPr>
            <p:ph type="body" sz="quarter" idx="3"/>
          </p:nvPr>
        </p:nvSpPr>
        <p:spPr/>
        <p:txBody>
          <a:bodyPr/>
          <a:lstStyle/>
          <a:p>
            <a:r>
              <a:rPr lang="en-US" sz="4400" dirty="0" err="1"/>
              <a:t>petehnak</a:t>
            </a:r>
            <a:r>
              <a:rPr lang="en-US" sz="4400" dirty="0"/>
              <a:t> mare42wpi </a:t>
            </a:r>
          </a:p>
        </p:txBody>
      </p:sp>
    </p:spTree>
    <p:extLst>
      <p:ext uri="{BB962C8B-B14F-4D97-AF65-F5344CB8AC3E}">
        <p14:creationId xmlns:p14="http://schemas.microsoft.com/office/powerpoint/2010/main" val="1420363582"/>
      </p:ext>
    </p:extLst>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EG" sz="4800" dirty="0"/>
              <a:t>كما في السماء كذلك على الأرض </a:t>
            </a:r>
          </a:p>
        </p:txBody>
      </p:sp>
      <p:sp>
        <p:nvSpPr>
          <p:cNvPr id="5" name="Text Placeholder 4"/>
          <p:cNvSpPr>
            <a:spLocks noGrp="1"/>
          </p:cNvSpPr>
          <p:nvPr>
            <p:ph type="body" idx="1"/>
          </p:nvPr>
        </p:nvSpPr>
        <p:spPr/>
        <p:txBody>
          <a:bodyPr/>
          <a:lstStyle/>
          <a:p>
            <a:pPr rtl="0">
              <a:lnSpc>
                <a:spcPct val="100000"/>
              </a:lnSpc>
              <a:spcBef>
                <a:spcPts val="0"/>
              </a:spcBef>
              <a:defRPr/>
            </a:pPr>
            <a:r>
              <a:rPr lang="ar-EG" sz="4400" dirty="0">
                <a:solidFill>
                  <a:schemeClr val="lt1"/>
                </a:solidFill>
              </a:rPr>
              <a:t>إمفريتي خين إتفى : نيم هيجين بيكاهي </a:t>
            </a:r>
            <a:endParaRPr lang="ar-EG" sz="413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2828735176"/>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786810255"/>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4242209173"/>
      </p:ext>
    </p:extLst>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4343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968274894"/>
      </p:ext>
    </p:extLst>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23235"/>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128548"/>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142488"/>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3759662498"/>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4267724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EG" sz="4800" b="1" dirty="0">
                <a:cs typeface="+mj-cs"/>
              </a:rPr>
              <a:t>إ</a:t>
            </a:r>
            <a:r>
              <a:rPr lang="ar-SA" sz="4800" b="1" dirty="0">
                <a:cs typeface="+mj-cs"/>
              </a:rPr>
              <a:t>بّيه غ</a:t>
            </a:r>
            <a:r>
              <a:rPr lang="ar-EG" sz="4800" b="1" dirty="0">
                <a:cs typeface="+mj-cs"/>
              </a:rPr>
              <a:t>ـ</a:t>
            </a:r>
            <a:r>
              <a:rPr lang="ar-SA" sz="4800" b="1" dirty="0">
                <a:cs typeface="+mj-cs"/>
              </a:rPr>
              <a:t>ار إي</a:t>
            </a:r>
            <a:r>
              <a:rPr lang="ar-EG" sz="4800" b="1" dirty="0">
                <a:cs typeface="+mj-cs"/>
              </a:rPr>
              <a:t>ـ</a:t>
            </a:r>
            <a:r>
              <a:rPr lang="ar-SA" sz="4800" b="1" dirty="0">
                <a:cs typeface="+mj-cs"/>
              </a:rPr>
              <a:t>س </a:t>
            </a:r>
            <a:r>
              <a:rPr lang="ar-SA" sz="4800" b="1" dirty="0" err="1">
                <a:cs typeface="+mj-cs"/>
              </a:rPr>
              <a:t>إممان</a:t>
            </a:r>
            <a:r>
              <a:rPr lang="ar-EG" sz="4800" b="1" dirty="0">
                <a:cs typeface="+mj-cs"/>
              </a:rPr>
              <a:t>ـ</a:t>
            </a:r>
            <a:r>
              <a:rPr lang="ar-SA" sz="4800" b="1" dirty="0" err="1">
                <a:cs typeface="+mj-cs"/>
              </a:rPr>
              <a:t>وئيـل</a:t>
            </a:r>
            <a:r>
              <a:rPr lang="ar-SA" sz="4800" b="1" dirty="0">
                <a:cs typeface="+mj-cs"/>
              </a:rPr>
              <a:t> : هيت</a:t>
            </a:r>
            <a:r>
              <a:rPr lang="ar-EG" sz="4800" b="1" dirty="0">
                <a:cs typeface="+mj-cs"/>
              </a:rPr>
              <a:t>ـ</a:t>
            </a:r>
            <a:r>
              <a:rPr lang="ar-SA" sz="4800" b="1" dirty="0">
                <a:cs typeface="+mj-cs"/>
              </a:rPr>
              <a:t>ين ميتي أو مي</a:t>
            </a:r>
            <a:r>
              <a:rPr lang="ar-EG" sz="4800" b="1" dirty="0">
                <a:cs typeface="+mj-cs"/>
              </a:rPr>
              <a:t>ـ</a:t>
            </a:r>
            <a:r>
              <a:rPr lang="ar-SA" sz="4800" b="1" dirty="0" err="1">
                <a:cs typeface="+mj-cs"/>
              </a:rPr>
              <a:t>صائيل</a:t>
            </a:r>
            <a:r>
              <a:rPr lang="ar-SA"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فها </a:t>
            </a:r>
            <a:r>
              <a:rPr lang="ar-SA" sz="4800" b="1" dirty="0" err="1">
                <a:cs typeface="+mj-cs"/>
              </a:rPr>
              <a:t>هوذا</a:t>
            </a:r>
            <a:r>
              <a:rPr lang="ar-SA" sz="4800" b="1" dirty="0">
                <a:cs typeface="+mj-cs"/>
              </a:rPr>
              <a:t> </a:t>
            </a:r>
            <a:r>
              <a:rPr lang="ar-SA" sz="4800" b="1" dirty="0" err="1">
                <a:cs typeface="+mj-cs"/>
              </a:rPr>
              <a:t>عمانوئيل</a:t>
            </a:r>
            <a:r>
              <a:rPr lang="ar-EG" sz="4800" b="1" dirty="0">
                <a:cs typeface="+mj-cs"/>
              </a:rPr>
              <a:t> :</a:t>
            </a:r>
            <a:r>
              <a:rPr lang="ar-SA" sz="4800" b="1" dirty="0">
                <a:cs typeface="+mj-cs"/>
              </a:rPr>
              <a:t> في وسطنا يا </a:t>
            </a:r>
            <a:r>
              <a:rPr lang="ar-SA" sz="4800" b="1" dirty="0" err="1">
                <a:cs typeface="+mj-cs"/>
              </a:rPr>
              <a:t>ميصائيل</a:t>
            </a:r>
            <a:r>
              <a:rPr lang="ar-EG" sz="4800" b="1" dirty="0">
                <a:cs typeface="+mj-cs"/>
              </a:rPr>
              <a:t> :</a:t>
            </a:r>
            <a:r>
              <a:rPr lang="ar-SA"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a:t>
            </a:r>
            <a:r>
              <a:rPr lang="en-US" sz="4400" dirty="0" err="1">
                <a:latin typeface="Avva_Shenouda" pitchFamily="34" charset="0"/>
                <a:cs typeface="Arial" charset="0"/>
              </a:rPr>
              <a:t>ppe</a:t>
            </a:r>
            <a:r>
              <a:rPr lang="en-US" sz="4400" dirty="0">
                <a:latin typeface="Avva_Shenouda" pitchFamily="34" charset="0"/>
                <a:cs typeface="Arial" charset="0"/>
              </a:rPr>
              <a:t> jar </a:t>
            </a:r>
            <a:r>
              <a:rPr lang="en-US" sz="4400" dirty="0" err="1">
                <a:latin typeface="Avva_Shenouda" pitchFamily="34" charset="0"/>
                <a:cs typeface="Arial" charset="0"/>
              </a:rPr>
              <a:t>ic</a:t>
            </a:r>
            <a:r>
              <a:rPr lang="en-US" sz="4400" dirty="0">
                <a:latin typeface="Avva_Shenouda" pitchFamily="34" charset="0"/>
                <a:cs typeface="Arial" charset="0"/>
              </a:rPr>
              <a:t> Emmanov3l : hitenm35 `w Mica3l :</a:t>
            </a:r>
          </a:p>
          <a:p>
            <a:endParaRPr lang="ar-EG" dirty="0"/>
          </a:p>
        </p:txBody>
      </p:sp>
    </p:spTree>
    <p:extLst>
      <p:ext uri="{BB962C8B-B14F-4D97-AF65-F5344CB8AC3E}">
        <p14:creationId xmlns:p14="http://schemas.microsoft.com/office/powerpoint/2010/main" val="3360220234"/>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81600"/>
            <a:ext cx="9144000" cy="782371"/>
          </a:xfrm>
        </p:spPr>
        <p:txBody>
          <a:bodyPr>
            <a:normAutofit/>
          </a:bodyPr>
          <a:lstStyle/>
          <a:p>
            <a:r>
              <a:rPr lang="ar-EG" sz="4000" dirty="0"/>
              <a:t>لأن لك الملك والقوة والمجد إلى الأبد .  آمين </a:t>
            </a:r>
            <a:endParaRPr lang="en-US" sz="4000" dirty="0"/>
          </a:p>
        </p:txBody>
      </p:sp>
      <p:sp>
        <p:nvSpPr>
          <p:cNvPr id="5" name="Text Placeholder 4"/>
          <p:cNvSpPr>
            <a:spLocks noGrp="1"/>
          </p:cNvSpPr>
          <p:nvPr>
            <p:ph type="body" idx="1"/>
          </p:nvPr>
        </p:nvSpPr>
        <p:spPr>
          <a:xfrm>
            <a:off x="0" y="6050727"/>
            <a:ext cx="9143999" cy="808893"/>
          </a:xfrm>
        </p:spPr>
        <p:txBody>
          <a:bodyPr/>
          <a:lstStyle/>
          <a:p>
            <a:r>
              <a:rPr lang="ar-EG" dirty="0"/>
              <a:t>جى ثوك تى تي ميت أورو نيم تي جوم :نيم بي أوأو شا إينيه أمين </a:t>
            </a:r>
          </a:p>
        </p:txBody>
      </p:sp>
      <p:sp>
        <p:nvSpPr>
          <p:cNvPr id="7" name="Text Placeholder 6"/>
          <p:cNvSpPr>
            <a:spLocks noGrp="1"/>
          </p:cNvSpPr>
          <p:nvPr>
            <p:ph type="body" sz="quarter" idx="3"/>
          </p:nvPr>
        </p:nvSpPr>
        <p:spPr>
          <a:xfrm>
            <a:off x="0" y="5181400"/>
            <a:ext cx="9144000" cy="682357"/>
          </a:xfrm>
        </p:spPr>
        <p:txBody>
          <a:bodyPr/>
          <a:lstStyle/>
          <a:p>
            <a:r>
              <a:rPr lang="pt-BR" sz="2800" dirty="0"/>
              <a:t>ge 0wk te 5metovro nem 5gom : nem piwov 2a `eneh Am3n</a:t>
            </a:r>
          </a:p>
        </p:txBody>
      </p:sp>
    </p:spTree>
    <p:extLst>
      <p:ext uri="{BB962C8B-B14F-4D97-AF65-F5344CB8AC3E}">
        <p14:creationId xmlns:p14="http://schemas.microsoft.com/office/powerpoint/2010/main" val="2407636560"/>
      </p:ext>
    </p:extLst>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ar-EG" sz="5400" dirty="0"/>
              <a:t>أبانا الذي في السموات….</a:t>
            </a:r>
            <a:endParaRPr lang="en-US" sz="5400" dirty="0"/>
          </a:p>
        </p:txBody>
      </p:sp>
      <p:sp>
        <p:nvSpPr>
          <p:cNvPr id="5" name="Text Placeholder 4"/>
          <p:cNvSpPr>
            <a:spLocks noGrp="1"/>
          </p:cNvSpPr>
          <p:nvPr>
            <p:ph type="body" idx="1"/>
          </p:nvPr>
        </p:nvSpPr>
        <p:spPr/>
        <p:txBody>
          <a:bodyPr/>
          <a:lstStyle/>
          <a:p>
            <a:r>
              <a:rPr lang="ar-EG" sz="4800" dirty="0"/>
              <a:t>جى بينيوت إتخين نيفيؤوي</a:t>
            </a:r>
          </a:p>
        </p:txBody>
      </p:sp>
      <p:sp>
        <p:nvSpPr>
          <p:cNvPr id="7" name="Text Placeholder 6"/>
          <p:cNvSpPr>
            <a:spLocks noGrp="1"/>
          </p:cNvSpPr>
          <p:nvPr>
            <p:ph type="body" sz="quarter" idx="3"/>
          </p:nvPr>
        </p:nvSpPr>
        <p:spPr/>
        <p:txBody>
          <a:bodyPr/>
          <a:lstStyle/>
          <a:p>
            <a:r>
              <a:rPr lang="en-US" sz="4400" dirty="0" err="1"/>
              <a:t>ge</a:t>
            </a:r>
            <a:r>
              <a:rPr lang="en-US" sz="4400" dirty="0"/>
              <a:t> </a:t>
            </a:r>
            <a:r>
              <a:rPr lang="en-US" sz="4400" dirty="0" err="1"/>
              <a:t>Peniwt</a:t>
            </a:r>
            <a:r>
              <a:rPr lang="en-US" sz="4400" dirty="0"/>
              <a:t> </a:t>
            </a:r>
            <a:r>
              <a:rPr lang="en-US" sz="4400" dirty="0" err="1"/>
              <a:t>etqen</a:t>
            </a:r>
            <a:r>
              <a:rPr lang="en-US" sz="4400" dirty="0"/>
              <a:t> nif3ov`i</a:t>
            </a:r>
          </a:p>
        </p:txBody>
      </p:sp>
    </p:spTree>
    <p:extLst>
      <p:ext uri="{BB962C8B-B14F-4D97-AF65-F5344CB8AC3E}">
        <p14:creationId xmlns:p14="http://schemas.microsoft.com/office/powerpoint/2010/main" val="77197989"/>
      </p:ext>
    </p:extLst>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solidFill>
                  <a:schemeClr val="lt1"/>
                </a:solidFill>
              </a:rPr>
              <a:t>ليتقدس اسمك ليأت ملكوتك </a:t>
            </a:r>
            <a:endParaRPr lang="en-US" sz="4800" dirty="0"/>
          </a:p>
        </p:txBody>
      </p:sp>
      <p:sp>
        <p:nvSpPr>
          <p:cNvPr id="5" name="Text Placeholder 4"/>
          <p:cNvSpPr>
            <a:spLocks noGrp="1"/>
          </p:cNvSpPr>
          <p:nvPr>
            <p:ph type="body" idx="1"/>
          </p:nvPr>
        </p:nvSpPr>
        <p:spPr/>
        <p:txBody>
          <a:bodyPr/>
          <a:lstStyle/>
          <a:p>
            <a:r>
              <a:rPr lang="ar-EG" sz="3600" dirty="0"/>
              <a:t>ماريف طوفو إنجيه بيكران :ماريسئي إنجيه تيك ميت أورو </a:t>
            </a:r>
          </a:p>
        </p:txBody>
      </p:sp>
      <p:sp>
        <p:nvSpPr>
          <p:cNvPr id="7" name="Text Placeholder 6"/>
          <p:cNvSpPr>
            <a:spLocks noGrp="1"/>
          </p:cNvSpPr>
          <p:nvPr>
            <p:ph type="body" sz="quarter" idx="3"/>
          </p:nvPr>
        </p:nvSpPr>
        <p:spPr>
          <a:xfrm>
            <a:off x="0" y="5395406"/>
            <a:ext cx="9144000" cy="682357"/>
          </a:xfrm>
        </p:spPr>
        <p:txBody>
          <a:bodyPr/>
          <a:lstStyle/>
          <a:p>
            <a:r>
              <a:rPr lang="en-US" sz="3200" dirty="0"/>
              <a:t>mare4tovbo `</a:t>
            </a:r>
            <a:r>
              <a:rPr lang="en-US" sz="3200" dirty="0" err="1"/>
              <a:t>nge</a:t>
            </a:r>
            <a:r>
              <a:rPr lang="en-US" sz="3200" dirty="0"/>
              <a:t> </a:t>
            </a:r>
            <a:r>
              <a:rPr lang="en-US" sz="3200" dirty="0" err="1"/>
              <a:t>pekran</a:t>
            </a:r>
            <a:r>
              <a:rPr lang="en-US" sz="3200" dirty="0"/>
              <a:t> : </a:t>
            </a:r>
            <a:r>
              <a:rPr lang="en-US" sz="3200" dirty="0" err="1"/>
              <a:t>marec`i</a:t>
            </a:r>
            <a:r>
              <a:rPr lang="en-US" sz="3200" dirty="0"/>
              <a:t> `</a:t>
            </a:r>
            <a:r>
              <a:rPr lang="en-US" sz="3200" dirty="0" err="1"/>
              <a:t>nge</a:t>
            </a:r>
            <a:r>
              <a:rPr lang="en-US" sz="3200" dirty="0"/>
              <a:t> </a:t>
            </a:r>
            <a:r>
              <a:rPr lang="en-US" sz="3200" dirty="0" err="1"/>
              <a:t>tekmetovro</a:t>
            </a:r>
            <a:endParaRPr lang="en-US" sz="3200" dirty="0"/>
          </a:p>
        </p:txBody>
      </p:sp>
    </p:spTree>
    <p:extLst>
      <p:ext uri="{BB962C8B-B14F-4D97-AF65-F5344CB8AC3E}">
        <p14:creationId xmlns:p14="http://schemas.microsoft.com/office/powerpoint/2010/main" val="87803382"/>
      </p:ext>
    </p:extLst>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00000"/>
              </a:lnSpc>
              <a:spcBef>
                <a:spcPts val="0"/>
              </a:spcBef>
              <a:defRPr/>
            </a:pPr>
            <a:r>
              <a:rPr lang="ar-EG" sz="4800" dirty="0">
                <a:solidFill>
                  <a:schemeClr val="lt1"/>
                </a:solidFill>
              </a:rPr>
              <a:t>لتكن مشيئتك </a:t>
            </a:r>
            <a:endParaRPr lang="ar-SA" sz="68500" dirty="0"/>
          </a:p>
        </p:txBody>
      </p:sp>
      <p:sp>
        <p:nvSpPr>
          <p:cNvPr id="5" name="Text Placeholder 4"/>
          <p:cNvSpPr>
            <a:spLocks noGrp="1"/>
          </p:cNvSpPr>
          <p:nvPr>
            <p:ph type="body" idx="1"/>
          </p:nvPr>
        </p:nvSpPr>
        <p:spPr/>
        <p:txBody>
          <a:bodyPr/>
          <a:lstStyle/>
          <a:p>
            <a:r>
              <a:rPr lang="ar-EG" sz="4400" dirty="0"/>
              <a:t>بيتهناك ماريف شوبي  </a:t>
            </a:r>
          </a:p>
        </p:txBody>
      </p:sp>
      <p:sp>
        <p:nvSpPr>
          <p:cNvPr id="7" name="Text Placeholder 6"/>
          <p:cNvSpPr>
            <a:spLocks noGrp="1"/>
          </p:cNvSpPr>
          <p:nvPr>
            <p:ph type="body" sz="quarter" idx="3"/>
          </p:nvPr>
        </p:nvSpPr>
        <p:spPr/>
        <p:txBody>
          <a:bodyPr/>
          <a:lstStyle/>
          <a:p>
            <a:r>
              <a:rPr lang="en-US" sz="4400" dirty="0" err="1"/>
              <a:t>petehnak</a:t>
            </a:r>
            <a:r>
              <a:rPr lang="en-US" sz="4400" dirty="0"/>
              <a:t> mare42wpi </a:t>
            </a:r>
          </a:p>
        </p:txBody>
      </p:sp>
    </p:spTree>
    <p:extLst>
      <p:ext uri="{BB962C8B-B14F-4D97-AF65-F5344CB8AC3E}">
        <p14:creationId xmlns:p14="http://schemas.microsoft.com/office/powerpoint/2010/main" val="3235856913"/>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rtl="0"/>
            <a:r>
              <a:rPr lang="ar-EG" sz="4800" dirty="0"/>
              <a:t>كما في السماء كذلك على الأرض </a:t>
            </a:r>
          </a:p>
        </p:txBody>
      </p:sp>
      <p:sp>
        <p:nvSpPr>
          <p:cNvPr id="5" name="Text Placeholder 4"/>
          <p:cNvSpPr>
            <a:spLocks noGrp="1"/>
          </p:cNvSpPr>
          <p:nvPr>
            <p:ph type="body" idx="1"/>
          </p:nvPr>
        </p:nvSpPr>
        <p:spPr/>
        <p:txBody>
          <a:bodyPr/>
          <a:lstStyle/>
          <a:p>
            <a:pPr rtl="0">
              <a:lnSpc>
                <a:spcPct val="100000"/>
              </a:lnSpc>
              <a:spcBef>
                <a:spcPts val="0"/>
              </a:spcBef>
              <a:defRPr/>
            </a:pPr>
            <a:r>
              <a:rPr lang="ar-EG" sz="4400" dirty="0">
                <a:solidFill>
                  <a:schemeClr val="lt1"/>
                </a:solidFill>
              </a:rPr>
              <a:t>إمفريتي خين إتفى : نيم هيجين بيكاهي </a:t>
            </a:r>
            <a:endParaRPr lang="ar-EG" sz="41300" dirty="0"/>
          </a:p>
        </p:txBody>
      </p:sp>
      <p:sp>
        <p:nvSpPr>
          <p:cNvPr id="7" name="Text Placeholder 6"/>
          <p:cNvSpPr>
            <a:spLocks noGrp="1"/>
          </p:cNvSpPr>
          <p:nvPr>
            <p:ph type="body" sz="quarter" idx="3"/>
          </p:nvPr>
        </p:nvSpPr>
        <p:spPr/>
        <p:txBody>
          <a:bodyPr/>
          <a:lstStyle/>
          <a:p>
            <a:r>
              <a:rPr lang="en-US" sz="3200" dirty="0"/>
              <a:t>`m`fr35 </a:t>
            </a:r>
            <a:r>
              <a:rPr lang="en-US" sz="3200" dirty="0" err="1"/>
              <a:t>qen</a:t>
            </a:r>
            <a:r>
              <a:rPr lang="en-US" sz="3200" dirty="0"/>
              <a:t> `</a:t>
            </a:r>
            <a:r>
              <a:rPr lang="en-US" sz="3200" dirty="0" err="1"/>
              <a:t>tfe</a:t>
            </a:r>
            <a:r>
              <a:rPr lang="en-US" sz="3200" dirty="0"/>
              <a:t> </a:t>
            </a:r>
            <a:r>
              <a:rPr lang="en-US" sz="3200" dirty="0" err="1"/>
              <a:t>nem</a:t>
            </a:r>
            <a:r>
              <a:rPr lang="en-US" sz="3200" dirty="0"/>
              <a:t> </a:t>
            </a:r>
            <a:r>
              <a:rPr lang="en-US" sz="3200" dirty="0" err="1"/>
              <a:t>higen</a:t>
            </a:r>
            <a:r>
              <a:rPr lang="en-US" sz="3200" dirty="0"/>
              <a:t> </a:t>
            </a:r>
            <a:r>
              <a:rPr lang="en-US" sz="3200" dirty="0" err="1"/>
              <a:t>pikahi</a:t>
            </a:r>
            <a:endParaRPr lang="en-US" sz="3200" dirty="0"/>
          </a:p>
        </p:txBody>
      </p:sp>
    </p:spTree>
    <p:extLst>
      <p:ext uri="{BB962C8B-B14F-4D97-AF65-F5344CB8AC3E}">
        <p14:creationId xmlns:p14="http://schemas.microsoft.com/office/powerpoint/2010/main" val="3397390894"/>
      </p:ext>
    </p:extLst>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800" dirty="0"/>
              <a:t>خبزنا الذي للغد أعطنا اليوم </a:t>
            </a:r>
            <a:endParaRPr lang="en-US" sz="4800" dirty="0"/>
          </a:p>
        </p:txBody>
      </p:sp>
      <p:sp>
        <p:nvSpPr>
          <p:cNvPr id="5" name="Text Placeholder 4"/>
          <p:cNvSpPr>
            <a:spLocks noGrp="1"/>
          </p:cNvSpPr>
          <p:nvPr>
            <p:ph type="body" idx="1"/>
          </p:nvPr>
        </p:nvSpPr>
        <p:spPr/>
        <p:txBody>
          <a:bodyPr/>
          <a:lstStyle/>
          <a:p>
            <a:r>
              <a:rPr lang="ar-EG" sz="4800" dirty="0"/>
              <a:t>بين أويك إنتى راستي :ميف نان إمفوؤو  </a:t>
            </a:r>
          </a:p>
        </p:txBody>
      </p:sp>
      <p:sp>
        <p:nvSpPr>
          <p:cNvPr id="7" name="Text Placeholder 6"/>
          <p:cNvSpPr>
            <a:spLocks noGrp="1"/>
          </p:cNvSpPr>
          <p:nvPr>
            <p:ph type="body" sz="quarter" idx="3"/>
          </p:nvPr>
        </p:nvSpPr>
        <p:spPr/>
        <p:txBody>
          <a:bodyPr/>
          <a:lstStyle/>
          <a:p>
            <a:r>
              <a:rPr lang="en-US" sz="3200" dirty="0" err="1"/>
              <a:t>penwik</a:t>
            </a:r>
            <a:r>
              <a:rPr lang="en-US" sz="3200" dirty="0"/>
              <a:t> `</a:t>
            </a:r>
            <a:r>
              <a:rPr lang="en-US" sz="3200" dirty="0" err="1"/>
              <a:t>nte</a:t>
            </a:r>
            <a:r>
              <a:rPr lang="en-US" sz="3200" dirty="0"/>
              <a:t> rac5 m3i4 nan `</a:t>
            </a:r>
            <a:r>
              <a:rPr lang="en-US" sz="3200" dirty="0" err="1"/>
              <a:t>mfoov</a:t>
            </a:r>
            <a:r>
              <a:rPr lang="en-US" sz="3200" dirty="0"/>
              <a:t> </a:t>
            </a:r>
          </a:p>
        </p:txBody>
      </p:sp>
    </p:spTree>
    <p:extLst>
      <p:ext uri="{BB962C8B-B14F-4D97-AF65-F5344CB8AC3E}">
        <p14:creationId xmlns:p14="http://schemas.microsoft.com/office/powerpoint/2010/main" val="2956366153"/>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5400" dirty="0"/>
              <a:t>وأغفر لنا ذنوبنا</a:t>
            </a:r>
            <a:endParaRPr lang="en-US" sz="5400" dirty="0"/>
          </a:p>
        </p:txBody>
      </p:sp>
      <p:sp>
        <p:nvSpPr>
          <p:cNvPr id="5" name="Text Placeholder 4"/>
          <p:cNvSpPr>
            <a:spLocks noGrp="1"/>
          </p:cNvSpPr>
          <p:nvPr>
            <p:ph type="body" idx="1"/>
          </p:nvPr>
        </p:nvSpPr>
        <p:spPr/>
        <p:txBody>
          <a:bodyPr/>
          <a:lstStyle/>
          <a:p>
            <a:r>
              <a:rPr lang="ar-EG" sz="5400" dirty="0"/>
              <a:t>أووه كاني إيتيرون نان إيفول </a:t>
            </a:r>
          </a:p>
        </p:txBody>
      </p:sp>
      <p:sp>
        <p:nvSpPr>
          <p:cNvPr id="7" name="Text Placeholder 6"/>
          <p:cNvSpPr>
            <a:spLocks noGrp="1"/>
          </p:cNvSpPr>
          <p:nvPr>
            <p:ph type="body" sz="quarter" idx="3"/>
          </p:nvPr>
        </p:nvSpPr>
        <p:spPr/>
        <p:txBody>
          <a:bodyPr/>
          <a:lstStyle/>
          <a:p>
            <a:r>
              <a:rPr lang="en-US" dirty="0" err="1"/>
              <a:t>ovoh</a:t>
            </a:r>
            <a:r>
              <a:rPr lang="en-US" dirty="0"/>
              <a:t> </a:t>
            </a:r>
            <a:r>
              <a:rPr lang="en-US" dirty="0" err="1"/>
              <a:t>xa</a:t>
            </a:r>
            <a:r>
              <a:rPr lang="en-US" dirty="0"/>
              <a:t> n3`eteron nan `</a:t>
            </a:r>
            <a:r>
              <a:rPr lang="en-US" dirty="0" err="1"/>
              <a:t>ebol</a:t>
            </a:r>
            <a:endParaRPr lang="en-US" dirty="0"/>
          </a:p>
        </p:txBody>
      </p:sp>
    </p:spTree>
    <p:extLst>
      <p:ext uri="{BB962C8B-B14F-4D97-AF65-F5344CB8AC3E}">
        <p14:creationId xmlns:p14="http://schemas.microsoft.com/office/powerpoint/2010/main" val="171933714"/>
      </p:ext>
    </p:extLst>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كما نغفر نحن أيضا للمذنبين إلينا </a:t>
            </a:r>
            <a:endParaRPr lang="en-US" dirty="0"/>
          </a:p>
        </p:txBody>
      </p:sp>
      <p:sp>
        <p:nvSpPr>
          <p:cNvPr id="5" name="Text Placeholder 4"/>
          <p:cNvSpPr>
            <a:spLocks noGrp="1"/>
          </p:cNvSpPr>
          <p:nvPr>
            <p:ph type="body" idx="1"/>
          </p:nvPr>
        </p:nvSpPr>
        <p:spPr/>
        <p:txBody>
          <a:bodyPr/>
          <a:lstStyle/>
          <a:p>
            <a:r>
              <a:rPr lang="ar-EG" sz="3600" dirty="0"/>
              <a:t>إمفريتي هون إنتين كو إيفول :إنني إيتيه أوأون إنتان إيروؤ </a:t>
            </a:r>
          </a:p>
        </p:txBody>
      </p:sp>
      <p:sp>
        <p:nvSpPr>
          <p:cNvPr id="7" name="Text Placeholder 6"/>
          <p:cNvSpPr>
            <a:spLocks noGrp="1"/>
          </p:cNvSpPr>
          <p:nvPr>
            <p:ph type="body" sz="quarter" idx="3"/>
          </p:nvPr>
        </p:nvSpPr>
        <p:spPr>
          <a:xfrm>
            <a:off x="0" y="5434317"/>
            <a:ext cx="9144000" cy="682357"/>
          </a:xfrm>
        </p:spPr>
        <p:txBody>
          <a:bodyPr/>
          <a:lstStyle/>
          <a:p>
            <a:r>
              <a:rPr lang="en-US" sz="3200" dirty="0"/>
              <a:t>`m`fr35 </a:t>
            </a:r>
            <a:r>
              <a:rPr lang="en-US" sz="3200" dirty="0" err="1"/>
              <a:t>hwn</a:t>
            </a:r>
            <a:r>
              <a:rPr lang="en-US" sz="3200" dirty="0"/>
              <a:t> `</a:t>
            </a:r>
            <a:r>
              <a:rPr lang="en-US" sz="3200" dirty="0" err="1"/>
              <a:t>ntenxw</a:t>
            </a:r>
            <a:r>
              <a:rPr lang="en-US" sz="3200" dirty="0"/>
              <a:t> `</a:t>
            </a:r>
            <a:r>
              <a:rPr lang="en-US" sz="3200" dirty="0" err="1"/>
              <a:t>ebol</a:t>
            </a:r>
            <a:r>
              <a:rPr lang="en-US" sz="3200" dirty="0"/>
              <a:t> : `nn3`ete </a:t>
            </a:r>
            <a:r>
              <a:rPr lang="en-US" sz="3200" dirty="0" err="1"/>
              <a:t>ovon</a:t>
            </a:r>
            <a:r>
              <a:rPr lang="en-US" sz="3200" dirty="0"/>
              <a:t> `</a:t>
            </a:r>
            <a:r>
              <a:rPr lang="en-US" sz="3200" dirty="0" err="1"/>
              <a:t>ntan</a:t>
            </a:r>
            <a:r>
              <a:rPr lang="en-US" sz="3200" dirty="0"/>
              <a:t> `</a:t>
            </a:r>
            <a:r>
              <a:rPr lang="en-US" sz="3200" dirty="0" err="1"/>
              <a:t>erwov</a:t>
            </a:r>
            <a:endParaRPr lang="en-US" sz="3200" dirty="0"/>
          </a:p>
        </p:txBody>
      </p:sp>
    </p:spTree>
    <p:extLst>
      <p:ext uri="{BB962C8B-B14F-4D97-AF65-F5344CB8AC3E}">
        <p14:creationId xmlns:p14="http://schemas.microsoft.com/office/powerpoint/2010/main" val="4247167868"/>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23235"/>
            <a:ext cx="9144000" cy="782371"/>
          </a:xfrm>
        </p:spPr>
        <p:txBody>
          <a:bodyPr>
            <a:normAutofit/>
          </a:bodyPr>
          <a:lstStyle/>
          <a:p>
            <a:r>
              <a:rPr lang="ar-EG" sz="3600" dirty="0"/>
              <a:t>ولا تدخلنا في تجربة, لكن نجنا من الشرير </a:t>
            </a:r>
            <a:endParaRPr lang="en-US" sz="3600" dirty="0"/>
          </a:p>
        </p:txBody>
      </p:sp>
      <p:sp>
        <p:nvSpPr>
          <p:cNvPr id="5" name="Text Placeholder 4"/>
          <p:cNvSpPr>
            <a:spLocks noGrp="1"/>
          </p:cNvSpPr>
          <p:nvPr>
            <p:ph type="body" idx="1"/>
          </p:nvPr>
        </p:nvSpPr>
        <p:spPr>
          <a:xfrm>
            <a:off x="0" y="6128548"/>
            <a:ext cx="9143999" cy="808893"/>
          </a:xfrm>
        </p:spPr>
        <p:txBody>
          <a:bodyPr/>
          <a:lstStyle/>
          <a:p>
            <a:r>
              <a:rPr lang="ar-EG" sz="3600" dirty="0"/>
              <a:t>أووه إمبير إنتين إيخون إبي رازموس أللا ناهمين إيفول هابي بيتهوؤو </a:t>
            </a:r>
          </a:p>
        </p:txBody>
      </p:sp>
      <p:sp>
        <p:nvSpPr>
          <p:cNvPr id="7" name="Text Placeholder 6"/>
          <p:cNvSpPr>
            <a:spLocks noGrp="1"/>
          </p:cNvSpPr>
          <p:nvPr>
            <p:ph type="body" sz="quarter" idx="3"/>
          </p:nvPr>
        </p:nvSpPr>
        <p:spPr>
          <a:xfrm>
            <a:off x="0" y="5142488"/>
            <a:ext cx="9144000" cy="682357"/>
          </a:xfrm>
        </p:spPr>
        <p:txBody>
          <a:bodyPr/>
          <a:lstStyle/>
          <a:p>
            <a:r>
              <a:rPr lang="en-US" sz="2800" dirty="0" err="1"/>
              <a:t>ovoh</a:t>
            </a:r>
            <a:r>
              <a:rPr lang="en-US" sz="2800" dirty="0"/>
              <a:t> `</a:t>
            </a:r>
            <a:r>
              <a:rPr lang="en-US" sz="2800" dirty="0" err="1"/>
              <a:t>mperenten</a:t>
            </a:r>
            <a:r>
              <a:rPr lang="en-US" sz="2800" dirty="0"/>
              <a:t> `</a:t>
            </a:r>
            <a:r>
              <a:rPr lang="en-US" sz="2800" dirty="0" err="1"/>
              <a:t>eqovn</a:t>
            </a:r>
            <a:r>
              <a:rPr lang="en-US" sz="2800" dirty="0"/>
              <a:t> `</a:t>
            </a:r>
            <a:r>
              <a:rPr lang="en-US" sz="2800" dirty="0" err="1"/>
              <a:t>epiracmoc</a:t>
            </a:r>
            <a:r>
              <a:rPr lang="en-US" sz="2800" dirty="0"/>
              <a:t> </a:t>
            </a:r>
            <a:r>
              <a:rPr lang="en-US" sz="2800" dirty="0" err="1"/>
              <a:t>alla</a:t>
            </a:r>
            <a:r>
              <a:rPr lang="en-US" sz="2800" dirty="0"/>
              <a:t> </a:t>
            </a:r>
            <a:r>
              <a:rPr lang="en-US" sz="2800" dirty="0" err="1"/>
              <a:t>nahmen</a:t>
            </a:r>
            <a:r>
              <a:rPr lang="en-US" sz="2800" dirty="0"/>
              <a:t> `</a:t>
            </a:r>
            <a:r>
              <a:rPr lang="en-US" sz="2800" dirty="0" err="1"/>
              <a:t>ebol</a:t>
            </a:r>
            <a:r>
              <a:rPr lang="en-US" sz="2800" dirty="0"/>
              <a:t> ha </a:t>
            </a:r>
            <a:r>
              <a:rPr lang="en-US" sz="2800" dirty="0" err="1"/>
              <a:t>pipethwov</a:t>
            </a:r>
            <a:r>
              <a:rPr lang="en-US" sz="2800" dirty="0"/>
              <a:t> </a:t>
            </a:r>
          </a:p>
        </p:txBody>
      </p:sp>
    </p:spTree>
    <p:extLst>
      <p:ext uri="{BB962C8B-B14F-4D97-AF65-F5344CB8AC3E}">
        <p14:creationId xmlns:p14="http://schemas.microsoft.com/office/powerpoint/2010/main" val="3478514069"/>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4800" dirty="0"/>
              <a:t>بالمسيح يسوع ربنا </a:t>
            </a:r>
            <a:endParaRPr lang="en-US" sz="4800" dirty="0"/>
          </a:p>
        </p:txBody>
      </p:sp>
      <p:sp>
        <p:nvSpPr>
          <p:cNvPr id="5" name="Text Placeholder 4"/>
          <p:cNvSpPr>
            <a:spLocks noGrp="1"/>
          </p:cNvSpPr>
          <p:nvPr>
            <p:ph type="body" idx="1"/>
          </p:nvPr>
        </p:nvSpPr>
        <p:spPr/>
        <p:txBody>
          <a:bodyPr/>
          <a:lstStyle/>
          <a:p>
            <a:r>
              <a:rPr lang="ar-EG" sz="4800" dirty="0"/>
              <a:t>خين بي خريستوس إيسوس بينشويس </a:t>
            </a:r>
          </a:p>
        </p:txBody>
      </p:sp>
      <p:sp>
        <p:nvSpPr>
          <p:cNvPr id="7" name="Text Placeholder 6"/>
          <p:cNvSpPr>
            <a:spLocks noGrp="1"/>
          </p:cNvSpPr>
          <p:nvPr>
            <p:ph type="body" sz="quarter" idx="3"/>
          </p:nvPr>
        </p:nvSpPr>
        <p:spPr/>
        <p:txBody>
          <a:bodyPr/>
          <a:lstStyle/>
          <a:p>
            <a:r>
              <a:rPr lang="en-US" dirty="0" err="1"/>
              <a:t>qen</a:t>
            </a:r>
            <a:r>
              <a:rPr lang="en-US" dirty="0"/>
              <a:t> P=xc I=3c </a:t>
            </a:r>
            <a:r>
              <a:rPr lang="en-US" dirty="0" err="1"/>
              <a:t>Penu</a:t>
            </a:r>
            <a:r>
              <a:rPr lang="en-US" dirty="0"/>
              <a:t> </a:t>
            </a:r>
          </a:p>
        </p:txBody>
      </p:sp>
    </p:spTree>
    <p:extLst>
      <p:ext uri="{BB962C8B-B14F-4D97-AF65-F5344CB8AC3E}">
        <p14:creationId xmlns:p14="http://schemas.microsoft.com/office/powerpoint/2010/main" val="9016972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65711"/>
            <a:ext cx="9144000" cy="1291431"/>
          </a:xfrm>
        </p:spPr>
        <p:txBody>
          <a:bodyPr anchor="ctr"/>
          <a:lstStyle/>
          <a:p>
            <a:pPr algn="justLow"/>
            <a:r>
              <a:rPr lang="ar-SA" sz="4400" b="1" dirty="0" err="1">
                <a:cs typeface="+mj-cs"/>
              </a:rPr>
              <a:t>لالي</a:t>
            </a:r>
            <a:r>
              <a:rPr lang="ar-SA" sz="4400" b="1" dirty="0">
                <a:cs typeface="+mj-cs"/>
              </a:rPr>
              <a:t> خيـن أو إسمي إن </a:t>
            </a:r>
            <a:r>
              <a:rPr lang="ar-SA" sz="4400" b="1" dirty="0" err="1">
                <a:cs typeface="+mj-cs"/>
              </a:rPr>
              <a:t>ثيليل</a:t>
            </a:r>
            <a:r>
              <a:rPr lang="ar-SA" sz="4400" b="1" dirty="0">
                <a:cs typeface="+mj-cs"/>
              </a:rPr>
              <a:t> </a:t>
            </a:r>
            <a:r>
              <a:rPr lang="ar-EG" sz="4400" b="1" dirty="0">
                <a:cs typeface="+mj-cs"/>
              </a:rPr>
              <a:t>:</a:t>
            </a:r>
            <a:r>
              <a:rPr lang="ar-SA" sz="4400" b="1" dirty="0">
                <a:cs typeface="+mj-cs"/>
              </a:rPr>
              <a:t> هوس </a:t>
            </a:r>
            <a:r>
              <a:rPr lang="ar-SA" sz="4400" b="1" dirty="0" err="1">
                <a:cs typeface="+mj-cs"/>
              </a:rPr>
              <a:t>إيـروف</a:t>
            </a:r>
            <a:r>
              <a:rPr lang="ar-SA" sz="4400" b="1" dirty="0">
                <a:cs typeface="+mj-cs"/>
              </a:rPr>
              <a:t> آري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a:p>
            <a:pPr algn="justLow"/>
            <a:endParaRPr lang="ar-EG" sz="44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تكلم بصوت التهليـل : سبحه وزده علو</a:t>
            </a:r>
            <a:r>
              <a:rPr lang="ar-EG" sz="4800" b="1" dirty="0">
                <a:cs typeface="+mj-cs"/>
              </a:rPr>
              <a:t>ً</a:t>
            </a:r>
            <a:r>
              <a:rPr lang="ar-SA" sz="4800" b="1" dirty="0">
                <a:cs typeface="+mj-cs"/>
              </a:rPr>
              <a:t>ا .</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 </a:t>
            </a:r>
            <a:r>
              <a:rPr lang="en-US" sz="4400" dirty="0" err="1">
                <a:latin typeface="Avva_Shenouda" pitchFamily="34" charset="0"/>
                <a:cs typeface="Arial" charset="0"/>
              </a:rPr>
              <a:t>lali</a:t>
            </a:r>
            <a:r>
              <a:rPr lang="en-US" sz="4400" dirty="0">
                <a:latin typeface="Avva_Shenouda" pitchFamily="34" charset="0"/>
                <a:cs typeface="Arial" charset="0"/>
              </a:rPr>
              <a:t> </a:t>
            </a:r>
            <a:r>
              <a:rPr lang="en-US" sz="4400" dirty="0" err="1">
                <a:latin typeface="Avva_Shenouda" pitchFamily="34" charset="0"/>
                <a:cs typeface="Arial" charset="0"/>
              </a:rPr>
              <a:t>qen</a:t>
            </a:r>
            <a:r>
              <a:rPr lang="en-US" sz="4400" dirty="0">
                <a:latin typeface="Avva_Shenouda" pitchFamily="34" charset="0"/>
                <a:cs typeface="Arial" charset="0"/>
              </a:rPr>
              <a:t> ov`cm3 `n0el3l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2424050383"/>
      </p:ext>
    </p:extLst>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أحنوا رؤوسكم للرب</a:t>
            </a:r>
          </a:p>
        </p:txBody>
      </p:sp>
      <p:sp>
        <p:nvSpPr>
          <p:cNvPr id="4" name="Text Placeholder 3"/>
          <p:cNvSpPr>
            <a:spLocks noGrp="1"/>
          </p:cNvSpPr>
          <p:nvPr>
            <p:ph type="body" idx="1"/>
          </p:nvPr>
        </p:nvSpPr>
        <p:spPr/>
        <p:txBody>
          <a:bodyPr/>
          <a:lstStyle/>
          <a:p>
            <a:r>
              <a:rPr lang="ar-EG" sz="4800"/>
              <a:t>طاس كيفالاس إيمون طوكيريو إكليناتي</a:t>
            </a:r>
          </a:p>
        </p:txBody>
      </p:sp>
      <p:sp>
        <p:nvSpPr>
          <p:cNvPr id="5" name="Text Placeholder 4"/>
          <p:cNvSpPr>
            <a:spLocks noGrp="1"/>
          </p:cNvSpPr>
          <p:nvPr>
            <p:ph type="body" sz="quarter" idx="3"/>
          </p:nvPr>
        </p:nvSpPr>
        <p:spPr/>
        <p:txBody>
          <a:bodyPr/>
          <a:lstStyle/>
          <a:p>
            <a:r>
              <a:rPr lang="en-US" sz="4400" dirty="0"/>
              <a:t>Tac </a:t>
            </a:r>
            <a:r>
              <a:rPr lang="en-US" sz="4400" dirty="0" err="1"/>
              <a:t>kevalac</a:t>
            </a:r>
            <a:r>
              <a:rPr lang="en-US" sz="4400" dirty="0"/>
              <a:t> `</a:t>
            </a:r>
            <a:r>
              <a:rPr lang="en-US" sz="4400" dirty="0" err="1"/>
              <a:t>umwn</a:t>
            </a:r>
            <a:r>
              <a:rPr lang="en-US" sz="4400" dirty="0"/>
              <a:t> </a:t>
            </a:r>
            <a:r>
              <a:rPr lang="en-US" sz="4400" dirty="0" err="1"/>
              <a:t>tw</a:t>
            </a:r>
            <a:r>
              <a:rPr lang="en-US" sz="4400" dirty="0"/>
              <a:t> </a:t>
            </a:r>
            <a:r>
              <a:rPr lang="en-US" sz="4400" dirty="0" err="1"/>
              <a:t>Kuri`w</a:t>
            </a:r>
            <a:r>
              <a:rPr lang="en-US" sz="4400" dirty="0"/>
              <a:t> `</a:t>
            </a:r>
            <a:r>
              <a:rPr lang="en-US" sz="4400" dirty="0" err="1"/>
              <a:t>klinate</a:t>
            </a:r>
            <a:endParaRPr lang="en-US" sz="4400" dirty="0"/>
          </a:p>
        </p:txBody>
      </p:sp>
    </p:spTree>
    <p:extLst>
      <p:ext uri="{BB962C8B-B14F-4D97-AF65-F5344CB8AC3E}">
        <p14:creationId xmlns:p14="http://schemas.microsoft.com/office/powerpoint/2010/main" val="2503777170"/>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600"/>
              <a:t>أمامك يا رب</a:t>
            </a:r>
          </a:p>
        </p:txBody>
      </p:sp>
      <p:sp>
        <p:nvSpPr>
          <p:cNvPr id="4" name="Text Placeholder 3"/>
          <p:cNvSpPr>
            <a:spLocks noGrp="1"/>
          </p:cNvSpPr>
          <p:nvPr>
            <p:ph type="body" idx="1"/>
          </p:nvPr>
        </p:nvSpPr>
        <p:spPr/>
        <p:txBody>
          <a:bodyPr/>
          <a:lstStyle/>
          <a:p>
            <a:r>
              <a:rPr lang="ar-EG" sz="5400"/>
              <a:t>إينوبيون سو كيريي</a:t>
            </a:r>
          </a:p>
        </p:txBody>
      </p:sp>
      <p:sp>
        <p:nvSpPr>
          <p:cNvPr id="5" name="Text Placeholder 4"/>
          <p:cNvSpPr>
            <a:spLocks noGrp="1"/>
          </p:cNvSpPr>
          <p:nvPr>
            <p:ph type="body" sz="quarter" idx="3"/>
          </p:nvPr>
        </p:nvSpPr>
        <p:spPr/>
        <p:txBody>
          <a:bodyPr/>
          <a:lstStyle/>
          <a:p>
            <a:r>
              <a:rPr lang="en-US" sz="4800"/>
              <a:t>Enwpion cou Kuri`e</a:t>
            </a:r>
          </a:p>
        </p:txBody>
      </p:sp>
    </p:spTree>
    <p:extLst>
      <p:ext uri="{BB962C8B-B14F-4D97-AF65-F5344CB8AC3E}">
        <p14:creationId xmlns:p14="http://schemas.microsoft.com/office/powerpoint/2010/main" val="4136481095"/>
      </p:ext>
    </p:extLst>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ننصت بخوف الله آمين</a:t>
            </a:r>
          </a:p>
        </p:txBody>
      </p:sp>
      <p:sp>
        <p:nvSpPr>
          <p:cNvPr id="4" name="Text Placeholder 3"/>
          <p:cNvSpPr>
            <a:spLocks noGrp="1"/>
          </p:cNvSpPr>
          <p:nvPr>
            <p:ph type="body" idx="1"/>
          </p:nvPr>
        </p:nvSpPr>
        <p:spPr/>
        <p:txBody>
          <a:bodyPr/>
          <a:lstStyle/>
          <a:p>
            <a:r>
              <a:rPr lang="ar-EG" sz="4800"/>
              <a:t>إبروس خومين ثيئوميطافوفو آمين</a:t>
            </a:r>
          </a:p>
        </p:txBody>
      </p:sp>
      <p:sp>
        <p:nvSpPr>
          <p:cNvPr id="5" name="Text Placeholder 4"/>
          <p:cNvSpPr>
            <a:spLocks noGrp="1"/>
          </p:cNvSpPr>
          <p:nvPr>
            <p:ph type="body" sz="quarter" idx="3"/>
          </p:nvPr>
        </p:nvSpPr>
        <p:spPr/>
        <p:txBody>
          <a:bodyPr/>
          <a:lstStyle/>
          <a:p>
            <a:r>
              <a:rPr lang="en-US" sz="4800" dirty="0" err="1"/>
              <a:t>Procxwmen</a:t>
            </a:r>
            <a:r>
              <a:rPr lang="en-US" sz="4800" dirty="0"/>
              <a:t> </a:t>
            </a:r>
            <a:r>
              <a:rPr lang="en-US" sz="4800" dirty="0" err="1"/>
              <a:t>Qeou</a:t>
            </a:r>
            <a:r>
              <a:rPr lang="en-US" sz="4800" dirty="0"/>
              <a:t> meta </a:t>
            </a:r>
            <a:r>
              <a:rPr lang="en-US" sz="4800" dirty="0" err="1"/>
              <a:t>vobou</a:t>
            </a:r>
            <a:r>
              <a:rPr lang="en-US" sz="4800" dirty="0"/>
              <a:t>&gt; `</a:t>
            </a:r>
            <a:r>
              <a:rPr lang="en-US" sz="4800" dirty="0" err="1"/>
              <a:t>amhn</a:t>
            </a:r>
            <a:r>
              <a:rPr lang="en-US" sz="4800" dirty="0"/>
              <a:t>.</a:t>
            </a:r>
          </a:p>
        </p:txBody>
      </p:sp>
    </p:spTree>
    <p:extLst>
      <p:ext uri="{BB962C8B-B14F-4D97-AF65-F5344CB8AC3E}">
        <p14:creationId xmlns:p14="http://schemas.microsoft.com/office/powerpoint/2010/main" val="4191662652"/>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السلام لجميعكم</a:t>
            </a:r>
          </a:p>
        </p:txBody>
      </p:sp>
      <p:sp>
        <p:nvSpPr>
          <p:cNvPr id="4" name="Text Placeholder 3"/>
          <p:cNvSpPr>
            <a:spLocks noGrp="1"/>
          </p:cNvSpPr>
          <p:nvPr>
            <p:ph type="body" idx="1"/>
          </p:nvPr>
        </p:nvSpPr>
        <p:spPr/>
        <p:txBody>
          <a:bodyPr/>
          <a:lstStyle/>
          <a:p>
            <a:r>
              <a:rPr lang="ar-EG" sz="5400"/>
              <a:t>إيرينى باسى</a:t>
            </a:r>
          </a:p>
        </p:txBody>
      </p:sp>
      <p:sp>
        <p:nvSpPr>
          <p:cNvPr id="5" name="Text Placeholder 4"/>
          <p:cNvSpPr>
            <a:spLocks noGrp="1"/>
          </p:cNvSpPr>
          <p:nvPr>
            <p:ph type="body" sz="quarter" idx="3"/>
          </p:nvPr>
        </p:nvSpPr>
        <p:spPr/>
        <p:txBody>
          <a:bodyPr/>
          <a:lstStyle/>
          <a:p>
            <a:r>
              <a:rPr lang="en-US" sz="6000"/>
              <a:t>Irhnh  paci</a:t>
            </a:r>
          </a:p>
        </p:txBody>
      </p:sp>
    </p:spTree>
    <p:extLst>
      <p:ext uri="{BB962C8B-B14F-4D97-AF65-F5344CB8AC3E}">
        <p14:creationId xmlns:p14="http://schemas.microsoft.com/office/powerpoint/2010/main" val="4226530872"/>
      </p:ext>
    </p:extLst>
  </p:cSld>
  <p:clrMapOvr>
    <a:masterClrMapping/>
  </p:clrMapOvr>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ولروحك أيضاً</a:t>
            </a:r>
          </a:p>
        </p:txBody>
      </p:sp>
      <p:sp>
        <p:nvSpPr>
          <p:cNvPr id="4" name="Text Placeholder 3"/>
          <p:cNvSpPr>
            <a:spLocks noGrp="1"/>
          </p:cNvSpPr>
          <p:nvPr>
            <p:ph type="body" idx="1"/>
          </p:nvPr>
        </p:nvSpPr>
        <p:spPr/>
        <p:txBody>
          <a:bodyPr/>
          <a:lstStyle/>
          <a:p>
            <a:r>
              <a:rPr lang="ar-EG" sz="5400"/>
              <a:t>كيطو إبنيفماتى سو</a:t>
            </a:r>
          </a:p>
        </p:txBody>
      </p:sp>
      <p:sp>
        <p:nvSpPr>
          <p:cNvPr id="5" name="Text Placeholder 4"/>
          <p:cNvSpPr>
            <a:spLocks noGrp="1"/>
          </p:cNvSpPr>
          <p:nvPr>
            <p:ph type="body" sz="quarter" idx="3"/>
          </p:nvPr>
        </p:nvSpPr>
        <p:spPr/>
        <p:txBody>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Tree>
    <p:extLst>
      <p:ext uri="{BB962C8B-B14F-4D97-AF65-F5344CB8AC3E}">
        <p14:creationId xmlns:p14="http://schemas.microsoft.com/office/powerpoint/2010/main" val="1591229560"/>
      </p:ext>
    </p:extLst>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a:solidFill>
                  <a:srgbClr val="FFC000"/>
                </a:solidFill>
              </a:rPr>
              <a:t>و هنا يقرأ الكاهن الطِلبات سراً و يقرأ التحليل لكل الشعب الحاضر </a:t>
            </a:r>
            <a:endParaRPr lang="en-US">
              <a:solidFill>
                <a:srgbClr val="FFC000"/>
              </a:solidFill>
            </a:endParaRPr>
          </a:p>
        </p:txBody>
      </p:sp>
    </p:spTree>
    <p:extLst>
      <p:ext uri="{BB962C8B-B14F-4D97-AF65-F5344CB8AC3E}">
        <p14:creationId xmlns:p14="http://schemas.microsoft.com/office/powerpoint/2010/main" val="3728728533"/>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أذكر يا رب اجتماعاتنا باركها</a:t>
            </a:r>
          </a:p>
        </p:txBody>
      </p:sp>
      <p:sp>
        <p:nvSpPr>
          <p:cNvPr id="4" name="Text Placeholder 3"/>
          <p:cNvSpPr>
            <a:spLocks noGrp="1"/>
          </p:cNvSpPr>
          <p:nvPr>
            <p:ph type="body" idx="1"/>
          </p:nvPr>
        </p:nvSpPr>
        <p:spPr/>
        <p:txBody>
          <a:bodyPr/>
          <a:lstStyle/>
          <a:p>
            <a:r>
              <a:rPr lang="ar-EG" sz="4000"/>
              <a:t>آري إفميفئي إبشويس إن نين جينثؤوتي إزمو إيرؤو</a:t>
            </a:r>
          </a:p>
        </p:txBody>
      </p:sp>
      <p:sp>
        <p:nvSpPr>
          <p:cNvPr id="5" name="Text Placeholder 4"/>
          <p:cNvSpPr>
            <a:spLocks noGrp="1"/>
          </p:cNvSpPr>
          <p:nvPr>
            <p:ph type="body" sz="quarter" idx="3"/>
          </p:nvPr>
        </p:nvSpPr>
        <p:spPr/>
        <p:txBody>
          <a:bodyPr/>
          <a:lstStyle/>
          <a:p>
            <a:r>
              <a:rPr lang="en-US" sz="4400" dirty="0" err="1"/>
              <a:t>Ari`vmeu`i</a:t>
            </a:r>
            <a:r>
              <a:rPr lang="en-US" sz="4400" dirty="0"/>
              <a:t> ~P_ `</a:t>
            </a:r>
            <a:r>
              <a:rPr lang="en-US" sz="4400" dirty="0" err="1"/>
              <a:t>nnenjinqwou</a:t>
            </a:r>
            <a:r>
              <a:rPr lang="en-US" sz="4400" dirty="0"/>
              <a:t>; `</a:t>
            </a:r>
            <a:r>
              <a:rPr lang="en-US" sz="4400" dirty="0" err="1"/>
              <a:t>cmou</a:t>
            </a:r>
            <a:r>
              <a:rPr lang="en-US" sz="4400" dirty="0"/>
              <a:t> `</a:t>
            </a:r>
            <a:r>
              <a:rPr lang="en-US" sz="4400" dirty="0" err="1"/>
              <a:t>erwou</a:t>
            </a:r>
            <a:endParaRPr lang="en-US" sz="4400" dirty="0"/>
          </a:p>
        </p:txBody>
      </p:sp>
    </p:spTree>
    <p:extLst>
      <p:ext uri="{BB962C8B-B14F-4D97-AF65-F5344CB8AC3E}">
        <p14:creationId xmlns:p14="http://schemas.microsoft.com/office/powerpoint/2010/main" val="1612812582"/>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خلصت حقاً ومع روحك أيضا</a:t>
            </a:r>
          </a:p>
        </p:txBody>
      </p:sp>
      <p:sp>
        <p:nvSpPr>
          <p:cNvPr id="4" name="Text Placeholder 3"/>
          <p:cNvSpPr>
            <a:spLocks noGrp="1"/>
          </p:cNvSpPr>
          <p:nvPr>
            <p:ph type="body" idx="1"/>
          </p:nvPr>
        </p:nvSpPr>
        <p:spPr/>
        <p:txBody>
          <a:bodyPr/>
          <a:lstStyle/>
          <a:p>
            <a:r>
              <a:rPr lang="ar-EG" sz="4800"/>
              <a:t>سوتيس آمين كيطوإبنيفماتي سو</a:t>
            </a:r>
          </a:p>
        </p:txBody>
      </p:sp>
      <p:sp>
        <p:nvSpPr>
          <p:cNvPr id="5" name="Text Placeholder 4"/>
          <p:cNvSpPr>
            <a:spLocks noGrp="1"/>
          </p:cNvSpPr>
          <p:nvPr>
            <p:ph type="body" sz="quarter" idx="3"/>
          </p:nvPr>
        </p:nvSpPr>
        <p:spPr/>
        <p:txBody>
          <a:bodyPr/>
          <a:lstStyle/>
          <a:p>
            <a:r>
              <a:rPr lang="en-US" sz="4800"/>
              <a:t>Cwqic `amhn&gt; Ke tw `pneuma ti cou</a:t>
            </a:r>
          </a:p>
        </p:txBody>
      </p:sp>
    </p:spTree>
    <p:extLst>
      <p:ext uri="{BB962C8B-B14F-4D97-AF65-F5344CB8AC3E}">
        <p14:creationId xmlns:p14="http://schemas.microsoft.com/office/powerpoint/2010/main" val="1727290835"/>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ننصت بخوف الله</a:t>
            </a:r>
          </a:p>
        </p:txBody>
      </p:sp>
      <p:sp>
        <p:nvSpPr>
          <p:cNvPr id="4" name="Text Placeholder 3"/>
          <p:cNvSpPr>
            <a:spLocks noGrp="1"/>
          </p:cNvSpPr>
          <p:nvPr>
            <p:ph type="body" idx="1"/>
          </p:nvPr>
        </p:nvSpPr>
        <p:spPr/>
        <p:txBody>
          <a:bodyPr/>
          <a:lstStyle/>
          <a:p>
            <a:r>
              <a:rPr lang="ar-EG" sz="5400"/>
              <a:t>ميتا فوفو ثيؤبروس خومين</a:t>
            </a:r>
          </a:p>
        </p:txBody>
      </p:sp>
      <p:sp>
        <p:nvSpPr>
          <p:cNvPr id="5" name="Text Placeholder 4"/>
          <p:cNvSpPr>
            <a:spLocks noGrp="1"/>
          </p:cNvSpPr>
          <p:nvPr>
            <p:ph type="body" sz="quarter" idx="3"/>
          </p:nvPr>
        </p:nvSpPr>
        <p:spPr/>
        <p:txBody>
          <a:bodyPr/>
          <a:lstStyle/>
          <a:p>
            <a:r>
              <a:rPr lang="en-US" sz="5400" dirty="0"/>
              <a:t>Meta </a:t>
            </a:r>
            <a:r>
              <a:rPr lang="en-US" sz="5400" dirty="0" err="1"/>
              <a:t>vobou</a:t>
            </a:r>
            <a:r>
              <a:rPr lang="en-US" sz="5400" dirty="0"/>
              <a:t> </a:t>
            </a:r>
            <a:r>
              <a:rPr lang="en-US" sz="5400" dirty="0" err="1"/>
              <a:t>Qeou</a:t>
            </a:r>
            <a:r>
              <a:rPr lang="en-US" sz="5400" dirty="0"/>
              <a:t> `</a:t>
            </a:r>
            <a:r>
              <a:rPr lang="en-US" sz="5400" dirty="0" err="1"/>
              <a:t>procxwmen</a:t>
            </a:r>
            <a:r>
              <a:rPr lang="en-US" sz="5400" dirty="0"/>
              <a:t>.</a:t>
            </a:r>
          </a:p>
        </p:txBody>
      </p:sp>
    </p:spTree>
    <p:extLst>
      <p:ext uri="{BB962C8B-B14F-4D97-AF65-F5344CB8AC3E}">
        <p14:creationId xmlns:p14="http://schemas.microsoft.com/office/powerpoint/2010/main" val="633233792"/>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4800" dirty="0"/>
              <a:t>آمين</a:t>
            </a:r>
            <a:r>
              <a:rPr lang="en-US" sz="4800" dirty="0"/>
              <a:t> </a:t>
            </a:r>
            <a:r>
              <a:rPr lang="ar-EG" sz="4800" dirty="0"/>
              <a:t>يا رب ارحم</a:t>
            </a:r>
            <a:r>
              <a:rPr lang="en-US" sz="4800" dirty="0"/>
              <a:t> </a:t>
            </a:r>
            <a:r>
              <a:rPr lang="ar-EG" sz="4800" dirty="0"/>
              <a:t>يا رب إرحم </a:t>
            </a:r>
            <a:r>
              <a:rPr lang="en-US" sz="4800" dirty="0"/>
              <a:t> </a:t>
            </a:r>
            <a:r>
              <a:rPr lang="ar-EG" sz="4800" dirty="0"/>
              <a:t>يا رب إرحم</a:t>
            </a:r>
          </a:p>
        </p:txBody>
      </p:sp>
      <p:sp>
        <p:nvSpPr>
          <p:cNvPr id="4" name="Text Placeholder 3"/>
          <p:cNvSpPr>
            <a:spLocks noGrp="1"/>
          </p:cNvSpPr>
          <p:nvPr>
            <p:ph type="body" idx="1"/>
          </p:nvPr>
        </p:nvSpPr>
        <p:spPr/>
        <p:txBody>
          <a:bodyPr/>
          <a:lstStyle/>
          <a:p>
            <a:r>
              <a:rPr lang="ar-EG" sz="4400" dirty="0"/>
              <a:t>آمين </a:t>
            </a:r>
            <a:r>
              <a:rPr lang="en-US" sz="4400" dirty="0"/>
              <a:t> </a:t>
            </a:r>
            <a:r>
              <a:rPr lang="ar-EG" sz="4400" dirty="0"/>
              <a:t>كيريي إليسون كيريي إليسون</a:t>
            </a:r>
            <a:r>
              <a:rPr lang="en-US" sz="4400" dirty="0"/>
              <a:t> </a:t>
            </a:r>
            <a:r>
              <a:rPr lang="ar-EG" sz="4400" dirty="0"/>
              <a:t>كيريي إليسون</a:t>
            </a:r>
          </a:p>
        </p:txBody>
      </p:sp>
      <p:sp>
        <p:nvSpPr>
          <p:cNvPr id="5" name="Text Placeholder 4"/>
          <p:cNvSpPr>
            <a:spLocks noGrp="1"/>
          </p:cNvSpPr>
          <p:nvPr>
            <p:ph type="body" sz="quarter" idx="3"/>
          </p:nvPr>
        </p:nvSpPr>
        <p:spPr>
          <a:xfrm>
            <a:off x="0" y="5298131"/>
            <a:ext cx="9144000" cy="682357"/>
          </a:xfrm>
        </p:spPr>
        <p:txBody>
          <a:bodyPr/>
          <a:lstStyle/>
          <a:p>
            <a:r>
              <a:rPr lang="en-US" dirty="0" err="1"/>
              <a:t>Amhn</a:t>
            </a:r>
            <a:r>
              <a:rPr lang="en-US" dirty="0"/>
              <a:t> </a:t>
            </a:r>
            <a:r>
              <a:rPr lang="en-US" dirty="0" err="1"/>
              <a:t>Kuri`e</a:t>
            </a:r>
            <a:r>
              <a:rPr lang="en-US" dirty="0"/>
              <a:t>  `</a:t>
            </a:r>
            <a:r>
              <a:rPr lang="en-US" dirty="0" err="1"/>
              <a:t>ele`hcon</a:t>
            </a:r>
            <a:r>
              <a:rPr lang="en-US" dirty="0"/>
              <a:t> </a:t>
            </a:r>
            <a:r>
              <a:rPr lang="en-US" dirty="0" err="1"/>
              <a:t>Kuri`e</a:t>
            </a:r>
            <a:r>
              <a:rPr lang="en-US" dirty="0"/>
              <a:t>  `</a:t>
            </a:r>
            <a:r>
              <a:rPr lang="en-US" dirty="0" err="1"/>
              <a:t>ele`hcon</a:t>
            </a:r>
            <a:r>
              <a:rPr lang="en-US" dirty="0"/>
              <a:t> </a:t>
            </a:r>
            <a:r>
              <a:rPr lang="en-US" dirty="0" err="1"/>
              <a:t>Kuri`e</a:t>
            </a:r>
            <a:r>
              <a:rPr lang="en-US" dirty="0"/>
              <a:t>  `</a:t>
            </a:r>
            <a:r>
              <a:rPr lang="en-US" dirty="0" err="1"/>
              <a:t>ele`hcon</a:t>
            </a:r>
            <a:endParaRPr lang="en-US" dirty="0"/>
          </a:p>
        </p:txBody>
      </p:sp>
    </p:spTree>
    <p:extLst>
      <p:ext uri="{BB962C8B-B14F-4D97-AF65-F5344CB8AC3E}">
        <p14:creationId xmlns:p14="http://schemas.microsoft.com/office/powerpoint/2010/main" val="13943887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ثو أ</a:t>
            </a:r>
            <a:r>
              <a:rPr lang="ar-EG" sz="4800" b="1" dirty="0">
                <a:cs typeface="+mj-cs"/>
              </a:rPr>
              <a:t>ُ</a:t>
            </a:r>
            <a:r>
              <a:rPr lang="ar-SA" sz="4800" b="1" dirty="0" err="1">
                <a:cs typeface="+mj-cs"/>
              </a:rPr>
              <a:t>ووتي</a:t>
            </a:r>
            <a:r>
              <a:rPr lang="ar-SA" sz="4800" b="1" dirty="0">
                <a:cs typeface="+mj-cs"/>
              </a:rPr>
              <a:t> </a:t>
            </a:r>
            <a:r>
              <a:rPr lang="ar-SA" sz="4800" b="1" dirty="0" err="1">
                <a:cs typeface="+mj-cs"/>
              </a:rPr>
              <a:t>تينـو</a:t>
            </a:r>
            <a:r>
              <a:rPr lang="ar-SA" sz="4800" b="1" dirty="0">
                <a:cs typeface="+mj-cs"/>
              </a:rPr>
              <a:t> </a:t>
            </a:r>
            <a:r>
              <a:rPr lang="ar-EG" sz="4800" b="1" dirty="0">
                <a:cs typeface="+mj-cs"/>
              </a:rPr>
              <a:t>ك</a:t>
            </a:r>
            <a:r>
              <a:rPr lang="ar-SA" sz="4800" b="1" dirty="0" err="1">
                <a:cs typeface="+mj-cs"/>
              </a:rPr>
              <a:t>اطـا</a:t>
            </a:r>
            <a:r>
              <a:rPr lang="ar-SA" sz="4800" b="1" dirty="0">
                <a:cs typeface="+mj-cs"/>
              </a:rPr>
              <a:t> شين </a:t>
            </a:r>
            <a:r>
              <a:rPr lang="ar-SA" sz="4800" b="1" dirty="0" err="1">
                <a:cs typeface="+mj-cs"/>
              </a:rPr>
              <a:t>تيرو</a:t>
            </a:r>
            <a:r>
              <a:rPr lang="ar-SA" sz="4800" b="1" dirty="0">
                <a:cs typeface="+mj-cs"/>
              </a:rPr>
              <a:t> : </a:t>
            </a:r>
            <a:r>
              <a:rPr lang="ar-EG" sz="4800" b="1" dirty="0">
                <a:cs typeface="+mj-cs"/>
              </a:rPr>
              <a:t>س</a:t>
            </a:r>
            <a:r>
              <a:rPr lang="ar-SA" sz="4800" b="1" dirty="0">
                <a:cs typeface="+mj-cs"/>
              </a:rPr>
              <a:t>اجي </a:t>
            </a:r>
            <a:r>
              <a:rPr lang="ar-SA" sz="4800" b="1" dirty="0" err="1">
                <a:cs typeface="+mj-cs"/>
              </a:rPr>
              <a:t>ني</a:t>
            </a:r>
            <a:r>
              <a:rPr lang="ar-EG" sz="4800" b="1" dirty="0">
                <a:cs typeface="+mj-cs"/>
              </a:rPr>
              <a:t>ـ</a:t>
            </a:r>
            <a:r>
              <a:rPr lang="ar-SA" sz="4800" b="1" dirty="0">
                <a:cs typeface="+mj-cs"/>
              </a:rPr>
              <a:t>م </a:t>
            </a:r>
            <a:r>
              <a:rPr lang="ar-SA" sz="4800" b="1" dirty="0" err="1">
                <a:cs typeface="+mj-cs"/>
              </a:rPr>
              <a:t>ني</a:t>
            </a:r>
            <a:r>
              <a:rPr lang="ar-SA" sz="4800" b="1" dirty="0">
                <a:cs typeface="+mj-cs"/>
              </a:rPr>
              <a:t> </a:t>
            </a:r>
            <a:r>
              <a:rPr lang="ar-SA" sz="4800" b="1" dirty="0" err="1">
                <a:cs typeface="+mj-cs"/>
              </a:rPr>
              <a:t>إبريس</a:t>
            </a:r>
            <a:r>
              <a:rPr lang="ar-SA" sz="4800" b="1" dirty="0">
                <a:cs typeface="+mj-cs"/>
              </a:rPr>
              <a:t> في </a:t>
            </a:r>
            <a:r>
              <a:rPr lang="ar-SA" sz="4800" b="1" dirty="0" err="1">
                <a:cs typeface="+mj-cs"/>
              </a:rPr>
              <a:t>تيرو</a:t>
            </a:r>
            <a:r>
              <a:rPr lang="ar-SA"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اجتمعوا وثابـروا جميع</a:t>
            </a:r>
            <a:r>
              <a:rPr lang="ar-EG" sz="4800" b="1" dirty="0">
                <a:cs typeface="+mj-cs"/>
              </a:rPr>
              <a:t>ً</a:t>
            </a:r>
            <a:r>
              <a:rPr lang="ar-SA" sz="4800" b="1" dirty="0">
                <a:cs typeface="+mj-cs"/>
              </a:rPr>
              <a:t>ا</a:t>
            </a:r>
            <a:r>
              <a:rPr lang="ar-EG" sz="4800" b="1" dirty="0">
                <a:cs typeface="+mj-cs"/>
              </a:rPr>
              <a:t> : </a:t>
            </a:r>
            <a:r>
              <a:rPr lang="ar-SA" sz="4800" b="1" dirty="0">
                <a:cs typeface="+mj-cs"/>
              </a:rPr>
              <a:t>تكلموا مع القسوس</a:t>
            </a:r>
            <a:r>
              <a:rPr lang="ar-EG"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dirty="0">
                <a:latin typeface="Avva_Shenouda" pitchFamily="34" charset="0"/>
                <a:cs typeface="Arial" charset="0"/>
              </a:rPr>
              <a:t> )wov5 5nov </a:t>
            </a:r>
            <a:r>
              <a:rPr lang="en-US" dirty="0" err="1">
                <a:latin typeface="Avva_Shenouda" pitchFamily="34" charset="0"/>
                <a:cs typeface="Arial" charset="0"/>
              </a:rPr>
              <a:t>kataxin</a:t>
            </a:r>
            <a:r>
              <a:rPr lang="en-US" dirty="0">
                <a:latin typeface="Avva_Shenouda" pitchFamily="34" charset="0"/>
                <a:cs typeface="Arial" charset="0"/>
              </a:rPr>
              <a:t> t3rov : </a:t>
            </a:r>
            <a:r>
              <a:rPr lang="en-US" dirty="0" err="1">
                <a:latin typeface="Avva_Shenouda" pitchFamily="34" charset="0"/>
                <a:cs typeface="Arial" charset="0"/>
              </a:rPr>
              <a:t>cagi</a:t>
            </a:r>
            <a:r>
              <a:rPr lang="en-US" dirty="0">
                <a:latin typeface="Avva_Shenouda" pitchFamily="34" charset="0"/>
                <a:cs typeface="Arial" charset="0"/>
              </a:rPr>
              <a:t>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ni`precbvterov</a:t>
            </a:r>
            <a:r>
              <a:rPr lang="en-US" dirty="0">
                <a:latin typeface="Avva_Shenouda" pitchFamily="34" charset="0"/>
                <a:cs typeface="Arial" charset="0"/>
              </a:rPr>
              <a:t> : </a:t>
            </a:r>
          </a:p>
        </p:txBody>
      </p:sp>
    </p:spTree>
    <p:extLst>
      <p:ext uri="{BB962C8B-B14F-4D97-AF65-F5344CB8AC3E}">
        <p14:creationId xmlns:p14="http://schemas.microsoft.com/office/powerpoint/2010/main" val="4115246688"/>
      </p:ext>
    </p:extLst>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القدسات للقديسين </a:t>
            </a:r>
          </a:p>
        </p:txBody>
      </p:sp>
      <p:sp>
        <p:nvSpPr>
          <p:cNvPr id="4" name="Text Placeholder 3"/>
          <p:cNvSpPr>
            <a:spLocks noGrp="1"/>
          </p:cNvSpPr>
          <p:nvPr>
            <p:ph type="body" idx="1"/>
          </p:nvPr>
        </p:nvSpPr>
        <p:spPr/>
        <p:txBody>
          <a:bodyPr/>
          <a:lstStyle/>
          <a:p>
            <a:r>
              <a:rPr lang="ar-EG" sz="5400"/>
              <a:t>طا آجياتيس آجيس</a:t>
            </a:r>
          </a:p>
        </p:txBody>
      </p:sp>
      <p:sp>
        <p:nvSpPr>
          <p:cNvPr id="5" name="Text Placeholder 4"/>
          <p:cNvSpPr>
            <a:spLocks noGrp="1"/>
          </p:cNvSpPr>
          <p:nvPr>
            <p:ph type="body" sz="quarter" idx="3"/>
          </p:nvPr>
        </p:nvSpPr>
        <p:spPr/>
        <p:txBody>
          <a:bodyPr/>
          <a:lstStyle/>
          <a:p>
            <a:r>
              <a:rPr lang="en-US" sz="4800"/>
              <a:t>Ta `agi`a tic `agiic</a:t>
            </a:r>
          </a:p>
        </p:txBody>
      </p:sp>
    </p:spTree>
    <p:extLst>
      <p:ext uri="{BB962C8B-B14F-4D97-AF65-F5344CB8AC3E}">
        <p14:creationId xmlns:p14="http://schemas.microsoft.com/office/powerpoint/2010/main" val="3633424210"/>
      </p:ext>
    </p:extLst>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a:t>مبارك الرب يسوع المسيح إبن الله </a:t>
            </a:r>
            <a:endParaRPr lang="en-US" sz="4800"/>
          </a:p>
        </p:txBody>
      </p:sp>
      <p:sp>
        <p:nvSpPr>
          <p:cNvPr id="4" name="Text Placeholder 3"/>
          <p:cNvSpPr>
            <a:spLocks noGrp="1"/>
          </p:cNvSpPr>
          <p:nvPr>
            <p:ph type="body" idx="1"/>
          </p:nvPr>
        </p:nvSpPr>
        <p:spPr/>
        <p:txBody>
          <a:bodyPr/>
          <a:lstStyle/>
          <a:p>
            <a:r>
              <a:rPr lang="ar-EG" sz="4000"/>
              <a:t>إفلوجيطوس كيريروس إيسوس إخرستوس إيوس ثيئو </a:t>
            </a:r>
          </a:p>
        </p:txBody>
      </p:sp>
      <p:sp>
        <p:nvSpPr>
          <p:cNvPr id="5" name="Text Placeholder 4"/>
          <p:cNvSpPr>
            <a:spLocks noGrp="1"/>
          </p:cNvSpPr>
          <p:nvPr>
            <p:ph type="body" sz="quarter" idx="3"/>
          </p:nvPr>
        </p:nvSpPr>
        <p:spPr/>
        <p:txBody>
          <a:bodyPr/>
          <a:lstStyle/>
          <a:p>
            <a:r>
              <a:rPr lang="en-US" sz="4000" dirty="0" err="1"/>
              <a:t>Euloghtoc</a:t>
            </a:r>
            <a:r>
              <a:rPr lang="en-US" sz="4000" dirty="0"/>
              <a:t> </a:t>
            </a:r>
            <a:r>
              <a:rPr lang="en-US" sz="4000" dirty="0" err="1"/>
              <a:t>Kurioc</a:t>
            </a:r>
            <a:r>
              <a:rPr lang="en-US" sz="4000" dirty="0"/>
              <a:t> </a:t>
            </a:r>
            <a:r>
              <a:rPr lang="en-US" sz="4000" dirty="0" err="1"/>
              <a:t>Ihcouc</a:t>
            </a:r>
            <a:r>
              <a:rPr lang="en-US" sz="4000" dirty="0"/>
              <a:t> </a:t>
            </a:r>
            <a:r>
              <a:rPr lang="en-US" sz="4000" dirty="0" err="1"/>
              <a:t>Xrictoc</a:t>
            </a:r>
            <a:r>
              <a:rPr lang="en-US" sz="4000" dirty="0"/>
              <a:t> `</a:t>
            </a:r>
            <a:r>
              <a:rPr lang="en-US" sz="4000" dirty="0" err="1"/>
              <a:t>uioc</a:t>
            </a:r>
            <a:r>
              <a:rPr lang="en-US" sz="4000" dirty="0"/>
              <a:t> </a:t>
            </a:r>
            <a:r>
              <a:rPr lang="en-US" sz="4000" dirty="0" err="1"/>
              <a:t>Qeou</a:t>
            </a:r>
            <a:endParaRPr lang="en-US" sz="4000" dirty="0"/>
          </a:p>
        </p:txBody>
      </p:sp>
    </p:spTree>
    <p:extLst>
      <p:ext uri="{BB962C8B-B14F-4D97-AF65-F5344CB8AC3E}">
        <p14:creationId xmlns:p14="http://schemas.microsoft.com/office/powerpoint/2010/main" val="579392697"/>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وقدوس الروح القدس </a:t>
            </a:r>
            <a:r>
              <a:rPr lang="en-US" sz="5400" dirty="0"/>
              <a:t> </a:t>
            </a:r>
            <a:r>
              <a:rPr lang="ar-EG" sz="5400" dirty="0"/>
              <a:t>آمين</a:t>
            </a:r>
          </a:p>
        </p:txBody>
      </p:sp>
      <p:sp>
        <p:nvSpPr>
          <p:cNvPr id="4" name="Text Placeholder 3"/>
          <p:cNvSpPr>
            <a:spLocks noGrp="1"/>
          </p:cNvSpPr>
          <p:nvPr>
            <p:ph type="body" idx="1"/>
          </p:nvPr>
        </p:nvSpPr>
        <p:spPr/>
        <p:txBody>
          <a:bodyPr/>
          <a:lstStyle/>
          <a:p>
            <a:r>
              <a:rPr lang="ar-EG" sz="4800"/>
              <a:t>آجياسموس إبنيفماآجيون آمين</a:t>
            </a:r>
          </a:p>
        </p:txBody>
      </p:sp>
      <p:sp>
        <p:nvSpPr>
          <p:cNvPr id="5" name="Text Placeholder 4"/>
          <p:cNvSpPr>
            <a:spLocks noGrp="1"/>
          </p:cNvSpPr>
          <p:nvPr>
            <p:ph type="body" sz="quarter" idx="3"/>
          </p:nvPr>
        </p:nvSpPr>
        <p:spPr/>
        <p:txBody>
          <a:bodyPr/>
          <a:lstStyle/>
          <a:p>
            <a:r>
              <a:rPr lang="en-US" sz="5400" dirty="0"/>
              <a:t>`</a:t>
            </a:r>
            <a:r>
              <a:rPr lang="en-US" sz="5400" dirty="0" err="1"/>
              <a:t>agiacmoc</a:t>
            </a:r>
            <a:r>
              <a:rPr lang="en-US" sz="5400" dirty="0"/>
              <a:t> ~</a:t>
            </a:r>
            <a:r>
              <a:rPr lang="en-US" sz="5400" dirty="0" err="1"/>
              <a:t>Pneuma</a:t>
            </a:r>
            <a:r>
              <a:rPr lang="en-US" sz="5400" dirty="0"/>
              <a:t>  `</a:t>
            </a:r>
            <a:r>
              <a:rPr lang="en-US" sz="5400" dirty="0" err="1"/>
              <a:t>agion</a:t>
            </a:r>
            <a:r>
              <a:rPr lang="en-US" sz="5400" dirty="0"/>
              <a:t>&gt; `</a:t>
            </a:r>
            <a:r>
              <a:rPr lang="en-US" sz="5400" dirty="0" err="1"/>
              <a:t>amhn</a:t>
            </a:r>
            <a:endParaRPr lang="en-US" sz="5400" dirty="0"/>
          </a:p>
        </p:txBody>
      </p:sp>
    </p:spTree>
    <p:extLst>
      <p:ext uri="{BB962C8B-B14F-4D97-AF65-F5344CB8AC3E}">
        <p14:creationId xmlns:p14="http://schemas.microsoft.com/office/powerpoint/2010/main" val="3218431669"/>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واحد هو الآب القدوس </a:t>
            </a:r>
          </a:p>
        </p:txBody>
      </p:sp>
      <p:sp>
        <p:nvSpPr>
          <p:cNvPr id="4" name="Text Placeholder 3"/>
          <p:cNvSpPr>
            <a:spLocks noGrp="1"/>
          </p:cNvSpPr>
          <p:nvPr>
            <p:ph type="body" idx="1"/>
          </p:nvPr>
        </p:nvSpPr>
        <p:spPr/>
        <p:txBody>
          <a:bodyPr/>
          <a:lstStyle/>
          <a:p>
            <a:r>
              <a:rPr lang="ar-EG" sz="5400"/>
              <a:t>إيس أوبان آجيوس باتير</a:t>
            </a:r>
          </a:p>
        </p:txBody>
      </p:sp>
      <p:sp>
        <p:nvSpPr>
          <p:cNvPr id="5" name="Text Placeholder 4"/>
          <p:cNvSpPr>
            <a:spLocks noGrp="1"/>
          </p:cNvSpPr>
          <p:nvPr>
            <p:ph type="body" sz="quarter" idx="3"/>
          </p:nvPr>
        </p:nvSpPr>
        <p:spPr/>
        <p:txBody>
          <a:bodyPr/>
          <a:lstStyle/>
          <a:p>
            <a:r>
              <a:rPr lang="en-US" sz="5400"/>
              <a:t>Ic `o panagioc Pathr</a:t>
            </a:r>
          </a:p>
        </p:txBody>
      </p:sp>
    </p:spTree>
    <p:extLst>
      <p:ext uri="{BB962C8B-B14F-4D97-AF65-F5344CB8AC3E}">
        <p14:creationId xmlns:p14="http://schemas.microsoft.com/office/powerpoint/2010/main" val="2121939219"/>
      </p:ext>
    </p:extLst>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واحد هو الروح القدس آمين</a:t>
            </a:r>
          </a:p>
        </p:txBody>
      </p:sp>
      <p:sp>
        <p:nvSpPr>
          <p:cNvPr id="4" name="Text Placeholder 3"/>
          <p:cNvSpPr>
            <a:spLocks noGrp="1"/>
          </p:cNvSpPr>
          <p:nvPr>
            <p:ph type="body" idx="1"/>
          </p:nvPr>
        </p:nvSpPr>
        <p:spPr/>
        <p:txBody>
          <a:bodyPr/>
          <a:lstStyle/>
          <a:p>
            <a:r>
              <a:rPr lang="ar-EG" sz="5400"/>
              <a:t>إنطوبانجيون إبنيفما آمين</a:t>
            </a:r>
          </a:p>
        </p:txBody>
      </p:sp>
      <p:sp>
        <p:nvSpPr>
          <p:cNvPr id="5" name="Text Placeholder 4"/>
          <p:cNvSpPr>
            <a:spLocks noGrp="1"/>
          </p:cNvSpPr>
          <p:nvPr>
            <p:ph type="body" sz="quarter" idx="3"/>
          </p:nvPr>
        </p:nvSpPr>
        <p:spPr/>
        <p:txBody>
          <a:bodyPr/>
          <a:lstStyle/>
          <a:p>
            <a:r>
              <a:rPr lang="en-US" sz="5400" dirty="0" err="1"/>
              <a:t>en</a:t>
            </a:r>
            <a:r>
              <a:rPr lang="en-US" sz="5400" dirty="0"/>
              <a:t> to </a:t>
            </a:r>
            <a:r>
              <a:rPr lang="en-US" sz="5400" dirty="0" err="1"/>
              <a:t>panagion</a:t>
            </a:r>
            <a:r>
              <a:rPr lang="en-US" sz="5400" dirty="0"/>
              <a:t> ~</a:t>
            </a:r>
            <a:r>
              <a:rPr lang="en-US" sz="5400" dirty="0" err="1"/>
              <a:t>Pneuma</a:t>
            </a:r>
            <a:r>
              <a:rPr lang="en-US" sz="5400" dirty="0"/>
              <a:t>&gt;  `</a:t>
            </a:r>
            <a:r>
              <a:rPr lang="en-US" sz="5400" dirty="0" err="1"/>
              <a:t>amhn</a:t>
            </a:r>
            <a:endParaRPr lang="en-US" sz="5400" dirty="0"/>
          </a:p>
        </p:txBody>
      </p:sp>
    </p:spTree>
    <p:extLst>
      <p:ext uri="{BB962C8B-B14F-4D97-AF65-F5344CB8AC3E}">
        <p14:creationId xmlns:p14="http://schemas.microsoft.com/office/powerpoint/2010/main" val="1635122347"/>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السلام لجميعكم</a:t>
            </a:r>
          </a:p>
        </p:txBody>
      </p:sp>
      <p:sp>
        <p:nvSpPr>
          <p:cNvPr id="4" name="Text Placeholder 3"/>
          <p:cNvSpPr>
            <a:spLocks noGrp="1"/>
          </p:cNvSpPr>
          <p:nvPr>
            <p:ph type="body" idx="1"/>
          </p:nvPr>
        </p:nvSpPr>
        <p:spPr/>
        <p:txBody>
          <a:bodyPr/>
          <a:lstStyle/>
          <a:p>
            <a:r>
              <a:rPr lang="ar-EG" sz="6000"/>
              <a:t>إيرينى باسى</a:t>
            </a:r>
          </a:p>
        </p:txBody>
      </p:sp>
      <p:sp>
        <p:nvSpPr>
          <p:cNvPr id="5" name="Text Placeholder 4"/>
          <p:cNvSpPr>
            <a:spLocks noGrp="1"/>
          </p:cNvSpPr>
          <p:nvPr>
            <p:ph type="body" sz="quarter" idx="3"/>
          </p:nvPr>
        </p:nvSpPr>
        <p:spPr/>
        <p:txBody>
          <a:bodyPr/>
          <a:lstStyle/>
          <a:p>
            <a:r>
              <a:rPr lang="en-US" sz="6000"/>
              <a:t>Irhnh  paci</a:t>
            </a:r>
          </a:p>
        </p:txBody>
      </p:sp>
    </p:spTree>
    <p:extLst>
      <p:ext uri="{BB962C8B-B14F-4D97-AF65-F5344CB8AC3E}">
        <p14:creationId xmlns:p14="http://schemas.microsoft.com/office/powerpoint/2010/main" val="386757099"/>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ولروحك أيضاً</a:t>
            </a:r>
          </a:p>
        </p:txBody>
      </p:sp>
      <p:sp>
        <p:nvSpPr>
          <p:cNvPr id="4" name="Text Placeholder 3"/>
          <p:cNvSpPr>
            <a:spLocks noGrp="1"/>
          </p:cNvSpPr>
          <p:nvPr>
            <p:ph type="body" idx="1"/>
          </p:nvPr>
        </p:nvSpPr>
        <p:spPr/>
        <p:txBody>
          <a:bodyPr/>
          <a:lstStyle/>
          <a:p>
            <a:r>
              <a:rPr lang="ar-EG" sz="5400"/>
              <a:t>كيطو إبنيفماتى سو</a:t>
            </a:r>
          </a:p>
        </p:txBody>
      </p:sp>
      <p:sp>
        <p:nvSpPr>
          <p:cNvPr id="5" name="Text Placeholder 4"/>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Tree>
    <p:extLst>
      <p:ext uri="{BB962C8B-B14F-4D97-AF65-F5344CB8AC3E}">
        <p14:creationId xmlns:p14="http://schemas.microsoft.com/office/powerpoint/2010/main" val="809555396"/>
      </p:ext>
    </p:extLst>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4800"/>
              <a:t>جسد مقدس ودم كريم حقيقي</a:t>
            </a:r>
          </a:p>
        </p:txBody>
      </p:sp>
      <p:sp>
        <p:nvSpPr>
          <p:cNvPr id="4" name="Text Placeholder 3"/>
          <p:cNvSpPr>
            <a:spLocks noGrp="1"/>
          </p:cNvSpPr>
          <p:nvPr>
            <p:ph type="body" idx="1"/>
          </p:nvPr>
        </p:nvSpPr>
        <p:spPr/>
        <p:txBody>
          <a:bodyPr/>
          <a:lstStyle/>
          <a:p>
            <a:r>
              <a:rPr lang="ar-EG" sz="4800"/>
              <a:t>سوما آجيون كي إيما تيميون آليثينون </a:t>
            </a:r>
          </a:p>
        </p:txBody>
      </p:sp>
      <p:sp>
        <p:nvSpPr>
          <p:cNvPr id="5" name="Text Placeholder 4"/>
          <p:cNvSpPr>
            <a:spLocks noGrp="1"/>
          </p:cNvSpPr>
          <p:nvPr>
            <p:ph type="body" sz="quarter" idx="3"/>
          </p:nvPr>
        </p:nvSpPr>
        <p:spPr/>
        <p:txBody>
          <a:bodyPr/>
          <a:lstStyle/>
          <a:p>
            <a:r>
              <a:rPr lang="en-US" sz="4800" dirty="0" err="1"/>
              <a:t>Cwma</a:t>
            </a:r>
            <a:r>
              <a:rPr lang="en-US" sz="4800" dirty="0"/>
              <a:t> `</a:t>
            </a:r>
            <a:r>
              <a:rPr lang="en-US" sz="4800" dirty="0" err="1"/>
              <a:t>agion</a:t>
            </a:r>
            <a:r>
              <a:rPr lang="en-US" sz="4800" dirty="0"/>
              <a:t> </a:t>
            </a:r>
            <a:r>
              <a:rPr lang="en-US" sz="4800" dirty="0" err="1"/>
              <a:t>ke</a:t>
            </a:r>
            <a:r>
              <a:rPr lang="en-US" sz="4800" dirty="0"/>
              <a:t> `</a:t>
            </a:r>
            <a:r>
              <a:rPr lang="en-US" sz="4800" dirty="0" err="1"/>
              <a:t>ema</a:t>
            </a:r>
            <a:r>
              <a:rPr lang="en-US" sz="4800" dirty="0"/>
              <a:t> </a:t>
            </a:r>
            <a:r>
              <a:rPr lang="en-US" sz="4800" dirty="0" err="1"/>
              <a:t>timion</a:t>
            </a:r>
            <a:r>
              <a:rPr lang="en-US" sz="4800" dirty="0"/>
              <a:t>  `</a:t>
            </a:r>
            <a:r>
              <a:rPr lang="en-US" sz="4800" dirty="0" err="1"/>
              <a:t>alhqinon</a:t>
            </a:r>
            <a:endParaRPr lang="en-US" sz="4800" dirty="0"/>
          </a:p>
        </p:txBody>
      </p:sp>
    </p:spTree>
    <p:extLst>
      <p:ext uri="{BB962C8B-B14F-4D97-AF65-F5344CB8AC3E}">
        <p14:creationId xmlns:p14="http://schemas.microsoft.com/office/powerpoint/2010/main" val="3052014992"/>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362145"/>
            <a:ext cx="9144000" cy="782371"/>
          </a:xfrm>
        </p:spPr>
        <p:txBody>
          <a:bodyPr>
            <a:noAutofit/>
          </a:bodyPr>
          <a:lstStyle/>
          <a:p>
            <a:r>
              <a:rPr lang="ar-EG" sz="4800"/>
              <a:t>ليسوع المسيح إبن إلهنا آمين</a:t>
            </a:r>
          </a:p>
        </p:txBody>
      </p:sp>
      <p:sp>
        <p:nvSpPr>
          <p:cNvPr id="4" name="Text Placeholder 3"/>
          <p:cNvSpPr>
            <a:spLocks noGrp="1"/>
          </p:cNvSpPr>
          <p:nvPr>
            <p:ph type="body" idx="1"/>
          </p:nvPr>
        </p:nvSpPr>
        <p:spPr/>
        <p:txBody>
          <a:bodyPr/>
          <a:lstStyle/>
          <a:p>
            <a:r>
              <a:rPr lang="ar-EG" sz="4400"/>
              <a:t>إيسو خرستوطوإيوطو ثيئو إيمون آمين</a:t>
            </a:r>
          </a:p>
        </p:txBody>
      </p:sp>
      <p:sp>
        <p:nvSpPr>
          <p:cNvPr id="5" name="Text Placeholder 4"/>
          <p:cNvSpPr>
            <a:spLocks noGrp="1"/>
          </p:cNvSpPr>
          <p:nvPr>
            <p:ph type="body" sz="quarter" idx="3"/>
          </p:nvPr>
        </p:nvSpPr>
        <p:spPr>
          <a:xfrm>
            <a:off x="0" y="5531594"/>
            <a:ext cx="9144000" cy="682357"/>
          </a:xfrm>
        </p:spPr>
        <p:txBody>
          <a:bodyPr/>
          <a:lstStyle/>
          <a:p>
            <a:r>
              <a:rPr lang="en-US" sz="4000" dirty="0" err="1"/>
              <a:t>Ihcou</a:t>
            </a:r>
            <a:r>
              <a:rPr lang="en-US" sz="4000" dirty="0"/>
              <a:t> </a:t>
            </a:r>
            <a:r>
              <a:rPr lang="en-US" sz="4000" dirty="0" err="1"/>
              <a:t>Xrictou</a:t>
            </a:r>
            <a:r>
              <a:rPr lang="en-US" sz="4000" dirty="0"/>
              <a:t> </a:t>
            </a:r>
            <a:r>
              <a:rPr lang="en-US" sz="4000" dirty="0" err="1"/>
              <a:t>tou</a:t>
            </a:r>
            <a:r>
              <a:rPr lang="en-US" sz="4000" dirty="0"/>
              <a:t> `</a:t>
            </a:r>
            <a:r>
              <a:rPr lang="en-US" sz="4000" dirty="0" err="1"/>
              <a:t>uiou</a:t>
            </a:r>
            <a:r>
              <a:rPr lang="en-US" sz="4000" dirty="0"/>
              <a:t> </a:t>
            </a:r>
            <a:r>
              <a:rPr lang="en-US" sz="4000" dirty="0" err="1"/>
              <a:t>tou</a:t>
            </a:r>
            <a:r>
              <a:rPr lang="en-US" sz="4000" dirty="0"/>
              <a:t> </a:t>
            </a:r>
            <a:r>
              <a:rPr lang="en-US" sz="4000" dirty="0" err="1"/>
              <a:t>Qeou</a:t>
            </a:r>
            <a:r>
              <a:rPr lang="en-US" sz="4000" dirty="0"/>
              <a:t>  `</a:t>
            </a:r>
            <a:r>
              <a:rPr lang="en-US" sz="4000" dirty="0" err="1"/>
              <a:t>hmwn</a:t>
            </a:r>
            <a:r>
              <a:rPr lang="en-US" sz="4000" dirty="0"/>
              <a:t>&gt; `</a:t>
            </a:r>
            <a:r>
              <a:rPr lang="en-US" sz="4000" dirty="0" err="1"/>
              <a:t>amhn</a:t>
            </a:r>
            <a:endParaRPr lang="en-US" sz="4000" dirty="0"/>
          </a:p>
        </p:txBody>
      </p:sp>
    </p:spTree>
    <p:extLst>
      <p:ext uri="{BB962C8B-B14F-4D97-AF65-F5344CB8AC3E}">
        <p14:creationId xmlns:p14="http://schemas.microsoft.com/office/powerpoint/2010/main" val="1949115554"/>
      </p:ext>
    </p:extLst>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آمين</a:t>
            </a:r>
          </a:p>
        </p:txBody>
      </p:sp>
      <p:sp>
        <p:nvSpPr>
          <p:cNvPr id="4" name="Text Placeholder 3"/>
          <p:cNvSpPr>
            <a:spLocks noGrp="1"/>
          </p:cNvSpPr>
          <p:nvPr>
            <p:ph type="body" idx="1"/>
          </p:nvPr>
        </p:nvSpPr>
        <p:spPr/>
        <p:txBody>
          <a:bodyPr/>
          <a:lstStyle/>
          <a:p>
            <a:r>
              <a:rPr lang="ar-EG" sz="6000"/>
              <a:t>آمين</a:t>
            </a:r>
          </a:p>
        </p:txBody>
      </p:sp>
      <p:sp>
        <p:nvSpPr>
          <p:cNvPr id="5" name="Text Placeholder 4"/>
          <p:cNvSpPr>
            <a:spLocks noGrp="1"/>
          </p:cNvSpPr>
          <p:nvPr>
            <p:ph type="body" sz="quarter" idx="3"/>
          </p:nvPr>
        </p:nvSpPr>
        <p:spPr/>
        <p:txBody>
          <a:bodyPr/>
          <a:lstStyle/>
          <a:p>
            <a:r>
              <a:rPr lang="en-US" sz="5400"/>
              <a:t>Amhn</a:t>
            </a:r>
          </a:p>
        </p:txBody>
      </p:sp>
    </p:spTree>
    <p:extLst>
      <p:ext uri="{BB962C8B-B14F-4D97-AF65-F5344CB8AC3E}">
        <p14:creationId xmlns:p14="http://schemas.microsoft.com/office/powerpoint/2010/main" val="54142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توتيه أفهوس إنجيــه مويسيــس نيـم نيــن شيـري إم بسرائيــل إيـه طـاي هوذي</a:t>
            </a:r>
          </a:p>
        </p:txBody>
      </p:sp>
      <p:sp>
        <p:nvSpPr>
          <p:cNvPr id="6" name="Text Placeholder 5"/>
          <p:cNvSpPr>
            <a:spLocks noGrp="1"/>
          </p:cNvSpPr>
          <p:nvPr>
            <p:ph type="body" sz="quarter" idx="11"/>
          </p:nvPr>
        </p:nvSpPr>
        <p:spPr/>
        <p:txBody>
          <a:bodyPr/>
          <a:lstStyle/>
          <a:p>
            <a:r>
              <a:rPr lang="ar-EG" dirty="0"/>
              <a:t>حينئذ سبح موسى وبنو إسرائيل بهذه التسبحة</a:t>
            </a:r>
          </a:p>
        </p:txBody>
      </p:sp>
      <p:sp>
        <p:nvSpPr>
          <p:cNvPr id="7" name="Text Placeholder 6"/>
          <p:cNvSpPr>
            <a:spLocks noGrp="1"/>
          </p:cNvSpPr>
          <p:nvPr>
            <p:ph type="body" sz="quarter" idx="12"/>
          </p:nvPr>
        </p:nvSpPr>
        <p:spPr/>
        <p:txBody>
          <a:bodyPr/>
          <a:lstStyle/>
          <a:p>
            <a:r>
              <a:rPr lang="en-US" dirty="0"/>
              <a:t>Tote a4hwc `</a:t>
            </a:r>
            <a:r>
              <a:rPr lang="en-US" dirty="0" err="1"/>
              <a:t>nge</a:t>
            </a:r>
            <a:r>
              <a:rPr lang="en-US" dirty="0"/>
              <a:t> Mw`vc3c </a:t>
            </a:r>
            <a:r>
              <a:rPr lang="en-US" dirty="0" err="1"/>
              <a:t>nem</a:t>
            </a:r>
            <a:r>
              <a:rPr lang="en-US" dirty="0"/>
              <a:t> nen23ri `mPicra3l `</a:t>
            </a:r>
            <a:r>
              <a:rPr lang="en-US" dirty="0" err="1"/>
              <a:t>etai</a:t>
            </a:r>
            <a:r>
              <a:rPr lang="en-US" dirty="0"/>
              <a:t> hwd3</a:t>
            </a:r>
          </a:p>
        </p:txBody>
      </p:sp>
      <p:sp>
        <p:nvSpPr>
          <p:cNvPr id="3" name="TextBox 2">
            <a:extLst>
              <a:ext uri="{FF2B5EF4-FFF2-40B4-BE49-F238E27FC236}">
                <a16:creationId xmlns:a16="http://schemas.microsoft.com/office/drawing/2014/main" id="{5F88B93B-6DC5-372A-5D8B-80F726DAB641}"/>
              </a:ext>
            </a:extLst>
          </p:cNvPr>
          <p:cNvSpPr txBox="1"/>
          <p:nvPr/>
        </p:nvSpPr>
        <p:spPr>
          <a:xfrm>
            <a:off x="0" y="2461897"/>
            <a:ext cx="9144000" cy="646331"/>
          </a:xfrm>
          <a:prstGeom prst="rect">
            <a:avLst/>
          </a:prstGeom>
          <a:noFill/>
        </p:spPr>
        <p:txBody>
          <a:bodyPr wrap="square">
            <a:spAutoFit/>
          </a:bodyPr>
          <a:lstStyle/>
          <a:p>
            <a:pPr algn="r" rtl="1"/>
            <a:r>
              <a:rPr lang="en-US" sz="1800" b="1" dirty="0">
                <a:solidFill>
                  <a:srgbClr val="FFC000"/>
                </a:solidFill>
                <a:latin typeface="Times New Roman" panose="02020603050405020304" pitchFamily="18" charset="0"/>
                <a:cs typeface="Times New Roman" panose="02020603050405020304" pitchFamily="18" charset="0"/>
              </a:rPr>
              <a:t> </a:t>
            </a:r>
            <a:r>
              <a:rPr lang="sq-AL" sz="1800" b="1" dirty="0">
                <a:solidFill>
                  <a:srgbClr val="FFC000"/>
                </a:solidFill>
                <a:latin typeface="Times New Roman" panose="02020603050405020304" pitchFamily="18" charset="0"/>
                <a:cs typeface="Times New Roman" panose="02020603050405020304" pitchFamily="18" charset="0"/>
              </a:rPr>
              <a:t>✠</a:t>
            </a:r>
            <a:r>
              <a:rPr lang="ar-EG" sz="1800" b="1" dirty="0">
                <a:solidFill>
                  <a:srgbClr val="FFC000"/>
                </a:solidFill>
                <a:latin typeface="Times New Roman" panose="02020603050405020304" pitchFamily="18" charset="0"/>
                <a:cs typeface="Times New Roman" panose="02020603050405020304" pitchFamily="18" charset="0"/>
              </a:rPr>
              <a:t>و الكنيسة تردد نفس التسبحة هذه الليلة تعبيراً عن فرحها بالخلاص من عبودية فرعون الروحي أى الشيطان و </a:t>
            </a:r>
            <a:r>
              <a:rPr lang="ar-EG" sz="1800" b="1" u="sng" dirty="0">
                <a:solidFill>
                  <a:srgbClr val="FFC000"/>
                </a:solidFill>
                <a:latin typeface="Times New Roman" panose="02020603050405020304" pitchFamily="18" charset="0"/>
                <a:cs typeface="Times New Roman" panose="02020603050405020304" pitchFamily="18" charset="0"/>
              </a:rPr>
              <a:t>عبورها</a:t>
            </a:r>
            <a:r>
              <a:rPr lang="ar-EG" sz="1800" b="1" dirty="0">
                <a:solidFill>
                  <a:srgbClr val="FFC000"/>
                </a:solidFill>
                <a:latin typeface="Times New Roman" panose="02020603050405020304" pitchFamily="18" charset="0"/>
                <a:cs typeface="Times New Roman" panose="02020603050405020304" pitchFamily="18" charset="0"/>
              </a:rPr>
              <a:t> من الموت إلى الحياة مرة أخرى</a:t>
            </a:r>
            <a:endParaRPr lang="en-US" sz="18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487334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400" b="1" dirty="0" err="1">
                <a:cs typeface="+mj-cs"/>
              </a:rPr>
              <a:t>إسمـو</a:t>
            </a:r>
            <a:r>
              <a:rPr lang="ar-SA" sz="4400" b="1" dirty="0">
                <a:cs typeface="+mj-cs"/>
              </a:rPr>
              <a:t> </a:t>
            </a:r>
            <a:r>
              <a:rPr lang="ar-SA" sz="4400" b="1" dirty="0" err="1">
                <a:cs typeface="+mj-cs"/>
              </a:rPr>
              <a:t>إبشويـس</a:t>
            </a:r>
            <a:r>
              <a:rPr lang="ar-SA" sz="4400" b="1" dirty="0">
                <a:cs typeface="+mj-cs"/>
              </a:rPr>
              <a:t> نيـف </a:t>
            </a:r>
            <a:r>
              <a:rPr lang="ar-SA" sz="4400" b="1" dirty="0" err="1">
                <a:cs typeface="+mj-cs"/>
              </a:rPr>
              <a:t>إهفي</a:t>
            </a:r>
            <a:r>
              <a:rPr lang="ar-SA" sz="4400" b="1" dirty="0">
                <a:cs typeface="+mj-cs"/>
              </a:rPr>
              <a:t> أ</a:t>
            </a:r>
            <a:r>
              <a:rPr lang="ar-EG" sz="4400" b="1" dirty="0">
                <a:cs typeface="+mj-cs"/>
              </a:rPr>
              <a:t>ُ</a:t>
            </a:r>
            <a:r>
              <a:rPr lang="ar-SA" sz="4400" b="1" dirty="0">
                <a:cs typeface="+mj-cs"/>
              </a:rPr>
              <a:t>و</a:t>
            </a:r>
            <a:r>
              <a:rPr lang="ar-EG" sz="4400" b="1" dirty="0">
                <a:cs typeface="+mj-cs"/>
              </a:rPr>
              <a:t>ِّ</a:t>
            </a:r>
            <a:r>
              <a:rPr lang="ar-SA" sz="4400" b="1" dirty="0">
                <a:cs typeface="+mj-cs"/>
              </a:rPr>
              <a:t>ي </a:t>
            </a:r>
            <a:r>
              <a:rPr lang="ar-SA" sz="4400" b="1" dirty="0" err="1">
                <a:cs typeface="+mj-cs"/>
              </a:rPr>
              <a:t>تيرو</a:t>
            </a:r>
            <a:r>
              <a:rPr lang="ar-EG" sz="4400" b="1" dirty="0">
                <a:cs typeface="+mj-cs"/>
              </a:rPr>
              <a:t> :</a:t>
            </a:r>
            <a:r>
              <a:rPr lang="ar-SA" sz="4400" b="1" dirty="0">
                <a:cs typeface="+mj-cs"/>
              </a:rPr>
              <a:t> هوس </a:t>
            </a:r>
            <a:r>
              <a:rPr lang="ar-SA" sz="4400" b="1" dirty="0" err="1">
                <a:cs typeface="+mj-cs"/>
              </a:rPr>
              <a:t>إيروف</a:t>
            </a:r>
            <a:r>
              <a:rPr lang="ar-SA" sz="4400" b="1" dirty="0">
                <a:cs typeface="+mj-cs"/>
              </a:rPr>
              <a:t> آري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p:txBody>
      </p:sp>
      <p:sp>
        <p:nvSpPr>
          <p:cNvPr id="5" name="Text Placeholder 4"/>
          <p:cNvSpPr>
            <a:spLocks noGrp="1"/>
          </p:cNvSpPr>
          <p:nvPr>
            <p:ph type="body" sz="quarter" idx="11"/>
          </p:nvPr>
        </p:nvSpPr>
        <p:spPr/>
        <p:txBody>
          <a:bodyPr anchor="ctr"/>
          <a:lstStyle/>
          <a:p>
            <a:pPr algn="justLow"/>
            <a:r>
              <a:rPr lang="ar-SA" b="1" dirty="0">
                <a:cs typeface="+mj-cs"/>
              </a:rPr>
              <a:t>وسبحي الرب يا جميع أعماله</a:t>
            </a:r>
            <a:r>
              <a:rPr lang="ar-EG" b="1" dirty="0">
                <a:cs typeface="+mj-cs"/>
              </a:rPr>
              <a:t> :</a:t>
            </a:r>
            <a:r>
              <a:rPr lang="ar-SA" b="1" dirty="0">
                <a:cs typeface="+mj-cs"/>
              </a:rPr>
              <a:t> </a:t>
            </a:r>
            <a:r>
              <a:rPr lang="ar-SA" b="1" dirty="0" err="1">
                <a:cs typeface="+mj-cs"/>
              </a:rPr>
              <a:t>سبحوه</a:t>
            </a:r>
            <a:r>
              <a:rPr lang="ar-SA" b="1" dirty="0">
                <a:cs typeface="+mj-cs"/>
              </a:rPr>
              <a:t> وزيدوه علو</a:t>
            </a:r>
            <a:r>
              <a:rPr lang="ar-EG" b="1" dirty="0">
                <a:cs typeface="+mj-cs"/>
              </a:rPr>
              <a:t>ً</a:t>
            </a:r>
            <a:r>
              <a:rPr lang="ar-SA" b="1" dirty="0">
                <a:cs typeface="+mj-cs"/>
              </a:rPr>
              <a:t>ا</a:t>
            </a:r>
            <a:r>
              <a:rPr lang="ar-EG" b="1" dirty="0">
                <a:cs typeface="+mj-cs"/>
              </a:rPr>
              <a:t>.</a:t>
            </a:r>
            <a:endParaRPr lang="en-US" b="1" dirty="0">
              <a:cs typeface="+mj-cs"/>
            </a:endParaRPr>
          </a:p>
        </p:txBody>
      </p:sp>
      <p:sp>
        <p:nvSpPr>
          <p:cNvPr id="6" name="Text Placeholder 5"/>
          <p:cNvSpPr>
            <a:spLocks noGrp="1"/>
          </p:cNvSpPr>
          <p:nvPr>
            <p:ph type="body" sz="quarter" idx="12"/>
          </p:nvPr>
        </p:nvSpPr>
        <p:spPr/>
        <p:txBody>
          <a:bodyPr anchor="ctr"/>
          <a:lstStyle/>
          <a:p>
            <a:pPr lvl="0"/>
            <a:r>
              <a:rPr lang="en-US" sz="4800" dirty="0">
                <a:latin typeface="Avva_Shenouda" pitchFamily="34" charset="0"/>
                <a:cs typeface="Arial" charset="0"/>
              </a:rPr>
              <a:t>`</a:t>
            </a:r>
            <a:r>
              <a:rPr lang="en-US" sz="4800" dirty="0" err="1">
                <a:latin typeface="Avva_Shenouda" pitchFamily="34" charset="0"/>
                <a:cs typeface="Arial" charset="0"/>
              </a:rPr>
              <a:t>cmov</a:t>
            </a:r>
            <a:r>
              <a:rPr lang="en-US" sz="4800" dirty="0">
                <a:latin typeface="Avva_Shenouda" pitchFamily="34" charset="0"/>
                <a:cs typeface="Arial" charset="0"/>
              </a:rPr>
              <a:t> `</a:t>
            </a:r>
            <a:r>
              <a:rPr lang="en-US" sz="4800" dirty="0" err="1">
                <a:latin typeface="Avva_Shenouda" pitchFamily="34" charset="0"/>
                <a:cs typeface="Arial" charset="0"/>
              </a:rPr>
              <a:t>ePu</a:t>
            </a:r>
            <a:r>
              <a:rPr lang="en-US" sz="4800" dirty="0">
                <a:latin typeface="Avva_Shenouda" pitchFamily="34" charset="0"/>
                <a:cs typeface="Arial" charset="0"/>
              </a:rPr>
              <a:t> ne4-`hb3ov`i t3rov : </a:t>
            </a:r>
            <a:r>
              <a:rPr lang="en-US" sz="4800" dirty="0" err="1">
                <a:latin typeface="Avva_Shenouda" pitchFamily="34" charset="0"/>
                <a:cs typeface="Arial" charset="0"/>
              </a:rPr>
              <a:t>hwc</a:t>
            </a:r>
            <a:r>
              <a:rPr lang="en-US" sz="4800" dirty="0">
                <a:latin typeface="Avva_Shenouda" pitchFamily="34" charset="0"/>
                <a:cs typeface="Arial" charset="0"/>
              </a:rPr>
              <a:t> `ero4 `</a:t>
            </a:r>
            <a:r>
              <a:rPr lang="en-US" sz="4800" dirty="0" err="1">
                <a:latin typeface="Avva_Shenouda" pitchFamily="34" charset="0"/>
                <a:cs typeface="Arial" charset="0"/>
              </a:rPr>
              <a:t>arihov`o</a:t>
            </a:r>
            <a:r>
              <a:rPr lang="en-US" sz="4800" dirty="0">
                <a:latin typeface="Avva_Shenouda" pitchFamily="34" charset="0"/>
                <a:cs typeface="Arial" charset="0"/>
              </a:rPr>
              <a:t> sac4.</a:t>
            </a:r>
          </a:p>
        </p:txBody>
      </p:sp>
    </p:spTree>
    <p:extLst>
      <p:ext uri="{BB962C8B-B14F-4D97-AF65-F5344CB8AC3E}">
        <p14:creationId xmlns:p14="http://schemas.microsoft.com/office/powerpoint/2010/main" val="3186457327"/>
      </p:ext>
    </p:extLst>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مقدس وكريم جسد ودم حقيقي</a:t>
            </a:r>
          </a:p>
        </p:txBody>
      </p:sp>
      <p:sp>
        <p:nvSpPr>
          <p:cNvPr id="4" name="Text Placeholder 3"/>
          <p:cNvSpPr>
            <a:spLocks noGrp="1"/>
          </p:cNvSpPr>
          <p:nvPr>
            <p:ph type="body" idx="1"/>
          </p:nvPr>
        </p:nvSpPr>
        <p:spPr/>
        <p:txBody>
          <a:bodyPr/>
          <a:lstStyle/>
          <a:p>
            <a:r>
              <a:rPr lang="ar-EG" sz="4800"/>
              <a:t>آجيون تيمون سوما كي إيما آليثينون </a:t>
            </a:r>
          </a:p>
        </p:txBody>
      </p:sp>
      <p:sp>
        <p:nvSpPr>
          <p:cNvPr id="5" name="Text Placeholder 4"/>
          <p:cNvSpPr>
            <a:spLocks noGrp="1"/>
          </p:cNvSpPr>
          <p:nvPr>
            <p:ph type="body" sz="quarter" idx="3"/>
          </p:nvPr>
        </p:nvSpPr>
        <p:spPr/>
        <p:txBody>
          <a:bodyPr/>
          <a:lstStyle/>
          <a:p>
            <a:r>
              <a:rPr lang="en-US" sz="4800" dirty="0" err="1"/>
              <a:t>Agion</a:t>
            </a:r>
            <a:r>
              <a:rPr lang="en-US" sz="4800" dirty="0"/>
              <a:t> </a:t>
            </a:r>
            <a:r>
              <a:rPr lang="en-US" sz="4800" dirty="0" err="1"/>
              <a:t>timion</a:t>
            </a:r>
            <a:r>
              <a:rPr lang="en-US" sz="4800" dirty="0"/>
              <a:t> </a:t>
            </a:r>
            <a:r>
              <a:rPr lang="en-US" sz="4800" dirty="0" err="1"/>
              <a:t>cwma</a:t>
            </a:r>
            <a:r>
              <a:rPr lang="en-US" sz="4800" dirty="0"/>
              <a:t> </a:t>
            </a:r>
            <a:r>
              <a:rPr lang="en-US" sz="4800" dirty="0" err="1"/>
              <a:t>ke</a:t>
            </a:r>
            <a:r>
              <a:rPr lang="en-US" sz="4800" dirty="0"/>
              <a:t> `</a:t>
            </a:r>
            <a:r>
              <a:rPr lang="en-US" sz="4800" dirty="0" err="1"/>
              <a:t>ema</a:t>
            </a:r>
            <a:r>
              <a:rPr lang="en-US" sz="4800" dirty="0"/>
              <a:t> `</a:t>
            </a:r>
            <a:r>
              <a:rPr lang="en-US" sz="4800" dirty="0" err="1"/>
              <a:t>alhqinon</a:t>
            </a:r>
            <a:endParaRPr lang="en-US" sz="4800" dirty="0"/>
          </a:p>
        </p:txBody>
      </p:sp>
    </p:spTree>
    <p:extLst>
      <p:ext uri="{BB962C8B-B14F-4D97-AF65-F5344CB8AC3E}">
        <p14:creationId xmlns:p14="http://schemas.microsoft.com/office/powerpoint/2010/main" val="1367436826"/>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a:t>ليسوع المسيح إبن إلهنا آمين</a:t>
            </a:r>
          </a:p>
        </p:txBody>
      </p:sp>
      <p:sp>
        <p:nvSpPr>
          <p:cNvPr id="4" name="Text Placeholder 3"/>
          <p:cNvSpPr>
            <a:spLocks noGrp="1"/>
          </p:cNvSpPr>
          <p:nvPr>
            <p:ph type="body" idx="1"/>
          </p:nvPr>
        </p:nvSpPr>
        <p:spPr/>
        <p:txBody>
          <a:bodyPr/>
          <a:lstStyle/>
          <a:p>
            <a:r>
              <a:rPr lang="ar-EG" sz="4800"/>
              <a:t>إيسو خرستوطوإيوطو ثيئو إيمون آمين</a:t>
            </a:r>
          </a:p>
        </p:txBody>
      </p:sp>
      <p:sp>
        <p:nvSpPr>
          <p:cNvPr id="5" name="Text Placeholder 4"/>
          <p:cNvSpPr>
            <a:spLocks noGrp="1"/>
          </p:cNvSpPr>
          <p:nvPr>
            <p:ph type="body" sz="quarter" idx="3"/>
          </p:nvPr>
        </p:nvSpPr>
        <p:spPr>
          <a:xfrm>
            <a:off x="-155642" y="5622587"/>
            <a:ext cx="9474740" cy="377356"/>
          </a:xfrm>
        </p:spPr>
        <p:txBody>
          <a:bodyPr/>
          <a:lstStyle/>
          <a:p>
            <a:r>
              <a:rPr lang="en-US" sz="4000" dirty="0" err="1"/>
              <a:t>Ihcou</a:t>
            </a:r>
            <a:r>
              <a:rPr lang="en-US" sz="4000" dirty="0"/>
              <a:t> </a:t>
            </a:r>
            <a:r>
              <a:rPr lang="en-US" sz="4000" dirty="0" err="1"/>
              <a:t>Xrictou</a:t>
            </a:r>
            <a:r>
              <a:rPr lang="en-US" sz="4000" dirty="0"/>
              <a:t> </a:t>
            </a:r>
            <a:r>
              <a:rPr lang="en-US" sz="4000" dirty="0" err="1"/>
              <a:t>tou</a:t>
            </a:r>
            <a:r>
              <a:rPr lang="en-US" sz="4000" dirty="0"/>
              <a:t> `</a:t>
            </a:r>
            <a:r>
              <a:rPr lang="en-US" sz="4000" dirty="0" err="1"/>
              <a:t>uiou</a:t>
            </a:r>
            <a:r>
              <a:rPr lang="en-US" sz="4000" dirty="0"/>
              <a:t> </a:t>
            </a:r>
            <a:r>
              <a:rPr lang="en-US" sz="4000" dirty="0" err="1"/>
              <a:t>tou</a:t>
            </a:r>
            <a:r>
              <a:rPr lang="en-US" sz="4000" dirty="0"/>
              <a:t> </a:t>
            </a:r>
            <a:r>
              <a:rPr lang="en-US" sz="4000" dirty="0" err="1"/>
              <a:t>Qeou</a:t>
            </a:r>
            <a:r>
              <a:rPr lang="en-US" sz="4000" dirty="0"/>
              <a:t>  `</a:t>
            </a:r>
            <a:r>
              <a:rPr lang="en-US" sz="4000" dirty="0" err="1"/>
              <a:t>hmwn</a:t>
            </a:r>
            <a:r>
              <a:rPr lang="en-US" sz="4000" dirty="0"/>
              <a:t>&gt; `</a:t>
            </a:r>
            <a:r>
              <a:rPr lang="en-US" sz="4000" dirty="0" err="1"/>
              <a:t>amhn</a:t>
            </a:r>
            <a:endParaRPr lang="en-US" sz="4000" dirty="0"/>
          </a:p>
        </p:txBody>
      </p:sp>
    </p:spTree>
    <p:extLst>
      <p:ext uri="{BB962C8B-B14F-4D97-AF65-F5344CB8AC3E}">
        <p14:creationId xmlns:p14="http://schemas.microsoft.com/office/powerpoint/2010/main" val="615156794"/>
      </p:ext>
    </p:extLst>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آمين</a:t>
            </a:r>
          </a:p>
        </p:txBody>
      </p:sp>
      <p:sp>
        <p:nvSpPr>
          <p:cNvPr id="4" name="Text Placeholder 3"/>
          <p:cNvSpPr>
            <a:spLocks noGrp="1"/>
          </p:cNvSpPr>
          <p:nvPr>
            <p:ph type="body" idx="1"/>
          </p:nvPr>
        </p:nvSpPr>
        <p:spPr/>
        <p:txBody>
          <a:bodyPr/>
          <a:lstStyle/>
          <a:p>
            <a:r>
              <a:rPr lang="ar-EG" sz="6000"/>
              <a:t>آمين</a:t>
            </a:r>
          </a:p>
        </p:txBody>
      </p:sp>
      <p:sp>
        <p:nvSpPr>
          <p:cNvPr id="5" name="Text Placeholder 4"/>
          <p:cNvSpPr>
            <a:spLocks noGrp="1"/>
          </p:cNvSpPr>
          <p:nvPr>
            <p:ph type="body" sz="quarter" idx="3"/>
          </p:nvPr>
        </p:nvSpPr>
        <p:spPr/>
        <p:txBody>
          <a:bodyPr/>
          <a:lstStyle/>
          <a:p>
            <a:r>
              <a:rPr lang="en-US" sz="5400"/>
              <a:t>Amhn</a:t>
            </a:r>
          </a:p>
        </p:txBody>
      </p:sp>
    </p:spTree>
    <p:extLst>
      <p:ext uri="{BB962C8B-B14F-4D97-AF65-F5344CB8AC3E}">
        <p14:creationId xmlns:p14="http://schemas.microsoft.com/office/powerpoint/2010/main" val="1561681707"/>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جسد ودم عمانوئيل إلهنا </a:t>
            </a:r>
          </a:p>
        </p:txBody>
      </p:sp>
      <p:sp>
        <p:nvSpPr>
          <p:cNvPr id="4" name="Text Placeholder 3"/>
          <p:cNvSpPr>
            <a:spLocks noGrp="1"/>
          </p:cNvSpPr>
          <p:nvPr>
            <p:ph type="body" idx="1"/>
          </p:nvPr>
        </p:nvSpPr>
        <p:spPr/>
        <p:txBody>
          <a:bodyPr/>
          <a:lstStyle/>
          <a:p>
            <a:r>
              <a:rPr lang="ar-EG" sz="4400"/>
              <a:t>بي سوما نيم بي إسنوف إنتي إممانوئيل بيننوتي </a:t>
            </a:r>
          </a:p>
        </p:txBody>
      </p:sp>
      <p:sp>
        <p:nvSpPr>
          <p:cNvPr id="5" name="Text Placeholder 4"/>
          <p:cNvSpPr>
            <a:spLocks noGrp="1"/>
          </p:cNvSpPr>
          <p:nvPr>
            <p:ph type="body" sz="quarter" idx="3"/>
          </p:nvPr>
        </p:nvSpPr>
        <p:spPr/>
        <p:txBody>
          <a:bodyPr/>
          <a:lstStyle/>
          <a:p>
            <a:r>
              <a:rPr lang="en-US" sz="4000" dirty="0" err="1"/>
              <a:t>Picwma</a:t>
            </a:r>
            <a:r>
              <a:rPr lang="en-US" sz="4000" dirty="0"/>
              <a:t> </a:t>
            </a:r>
            <a:r>
              <a:rPr lang="en-US" sz="4000" dirty="0" err="1"/>
              <a:t>nem</a:t>
            </a:r>
            <a:r>
              <a:rPr lang="en-US" sz="4000" dirty="0"/>
              <a:t> </a:t>
            </a:r>
            <a:r>
              <a:rPr lang="en-US" sz="4000" dirty="0" err="1"/>
              <a:t>pi`cnof</a:t>
            </a:r>
            <a:r>
              <a:rPr lang="en-US" sz="4000" dirty="0"/>
              <a:t> `</a:t>
            </a:r>
            <a:r>
              <a:rPr lang="en-US" sz="4000" dirty="0" err="1"/>
              <a:t>nte</a:t>
            </a:r>
            <a:r>
              <a:rPr lang="en-US" sz="4000" dirty="0"/>
              <a:t> </a:t>
            </a:r>
            <a:r>
              <a:rPr lang="en-US" sz="4000" dirty="0" err="1"/>
              <a:t>Emmanouhl</a:t>
            </a:r>
            <a:r>
              <a:rPr lang="en-US" sz="4000" dirty="0"/>
              <a:t> </a:t>
            </a:r>
            <a:r>
              <a:rPr lang="en-US" sz="4000" dirty="0" err="1"/>
              <a:t>Pennou</a:t>
            </a:r>
            <a:r>
              <a:rPr lang="en-US" sz="4000" dirty="0"/>
              <a:t>;</a:t>
            </a:r>
          </a:p>
        </p:txBody>
      </p:sp>
    </p:spTree>
    <p:extLst>
      <p:ext uri="{BB962C8B-B14F-4D97-AF65-F5344CB8AC3E}">
        <p14:creationId xmlns:p14="http://schemas.microsoft.com/office/powerpoint/2010/main" val="2577773331"/>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a:t>هذا هو بالحقيقة آمين</a:t>
            </a:r>
          </a:p>
        </p:txBody>
      </p:sp>
      <p:sp>
        <p:nvSpPr>
          <p:cNvPr id="4" name="Text Placeholder 3"/>
          <p:cNvSpPr>
            <a:spLocks noGrp="1"/>
          </p:cNvSpPr>
          <p:nvPr>
            <p:ph type="body" idx="1"/>
          </p:nvPr>
        </p:nvSpPr>
        <p:spPr/>
        <p:txBody>
          <a:bodyPr/>
          <a:lstStyle/>
          <a:p>
            <a:r>
              <a:rPr lang="ar-EG" sz="4800"/>
              <a:t>فاي بي خين أوميثمي آمين.</a:t>
            </a:r>
          </a:p>
        </p:txBody>
      </p:sp>
      <p:sp>
        <p:nvSpPr>
          <p:cNvPr id="5" name="Text Placeholder 4"/>
          <p:cNvSpPr>
            <a:spLocks noGrp="1"/>
          </p:cNvSpPr>
          <p:nvPr>
            <p:ph type="body" sz="quarter" idx="3"/>
          </p:nvPr>
        </p:nvSpPr>
        <p:spPr/>
        <p:txBody>
          <a:bodyPr/>
          <a:lstStyle/>
          <a:p>
            <a:r>
              <a:rPr lang="fi-FI" sz="5400" dirty="0"/>
              <a:t>vai pe 'en oumeqmhi&gt;  `amhn</a:t>
            </a:r>
          </a:p>
        </p:txBody>
      </p:sp>
    </p:spTree>
    <p:extLst>
      <p:ext uri="{BB962C8B-B14F-4D97-AF65-F5344CB8AC3E}">
        <p14:creationId xmlns:p14="http://schemas.microsoft.com/office/powerpoint/2010/main" val="3844718016"/>
      </p:ext>
    </p:extLst>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a:t>حقاً نؤمن</a:t>
            </a:r>
          </a:p>
        </p:txBody>
      </p:sp>
      <p:sp>
        <p:nvSpPr>
          <p:cNvPr id="4" name="Text Placeholder 3"/>
          <p:cNvSpPr>
            <a:spLocks noGrp="1"/>
          </p:cNvSpPr>
          <p:nvPr>
            <p:ph type="body" idx="1"/>
          </p:nvPr>
        </p:nvSpPr>
        <p:spPr/>
        <p:txBody>
          <a:bodyPr/>
          <a:lstStyle/>
          <a:p>
            <a:r>
              <a:rPr lang="ar-EG" sz="5400"/>
              <a:t>أمين تي ناهيتي</a:t>
            </a:r>
          </a:p>
        </p:txBody>
      </p:sp>
      <p:sp>
        <p:nvSpPr>
          <p:cNvPr id="5" name="Text Placeholder 4"/>
          <p:cNvSpPr>
            <a:spLocks noGrp="1"/>
          </p:cNvSpPr>
          <p:nvPr>
            <p:ph type="body" sz="quarter" idx="3"/>
          </p:nvPr>
        </p:nvSpPr>
        <p:spPr/>
        <p:txBody>
          <a:bodyPr/>
          <a:lstStyle/>
          <a:p>
            <a:r>
              <a:rPr lang="en-US" sz="5400"/>
              <a:t>~Amhn ;na\;.</a:t>
            </a:r>
          </a:p>
        </p:txBody>
      </p:sp>
    </p:spTree>
    <p:extLst>
      <p:ext uri="{BB962C8B-B14F-4D97-AF65-F5344CB8AC3E}">
        <p14:creationId xmlns:p14="http://schemas.microsoft.com/office/powerpoint/2010/main" val="1136445388"/>
      </p:ext>
    </p:extLst>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1363562584"/>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299714893"/>
      </p:ext>
    </p:extLst>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إلى النفس الأخير</a:t>
            </a:r>
          </a:p>
        </p:txBody>
      </p:sp>
      <p:sp>
        <p:nvSpPr>
          <p:cNvPr id="7" name="Text Placeholder 6"/>
          <p:cNvSpPr>
            <a:spLocks noGrp="1"/>
          </p:cNvSpPr>
          <p:nvPr>
            <p:ph type="body" idx="1"/>
          </p:nvPr>
        </p:nvSpPr>
        <p:spPr/>
        <p:txBody>
          <a:bodyPr/>
          <a:lstStyle/>
          <a:p>
            <a:r>
              <a:rPr lang="ar-EG" sz="4800"/>
              <a:t>أووه تيئير اومولجين شابي نيفي إنخائيه </a:t>
            </a:r>
          </a:p>
        </p:txBody>
      </p:sp>
      <p:sp>
        <p:nvSpPr>
          <p:cNvPr id="8" name="Text Placeholder 7"/>
          <p:cNvSpPr>
            <a:spLocks noGrp="1"/>
          </p:cNvSpPr>
          <p:nvPr>
            <p:ph type="body" sz="quarter" idx="3"/>
          </p:nvPr>
        </p:nvSpPr>
        <p:spPr/>
        <p:txBody>
          <a:bodyPr/>
          <a:lstStyle/>
          <a:p>
            <a:r>
              <a:rPr lang="en-US" sz="4800"/>
              <a:t>Ouo\ ;er`omologin ]a pinifi `n'a`e</a:t>
            </a:r>
          </a:p>
        </p:txBody>
      </p:sp>
    </p:spTree>
    <p:extLst>
      <p:ext uri="{BB962C8B-B14F-4D97-AF65-F5344CB8AC3E}">
        <p14:creationId xmlns:p14="http://schemas.microsoft.com/office/powerpoint/2010/main" val="603481662"/>
      </p:ext>
    </p:extLst>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الجسد المحيي </a:t>
            </a:r>
          </a:p>
        </p:txBody>
      </p:sp>
      <p:sp>
        <p:nvSpPr>
          <p:cNvPr id="7" name="Text Placeholder 6"/>
          <p:cNvSpPr>
            <a:spLocks noGrp="1"/>
          </p:cNvSpPr>
          <p:nvPr>
            <p:ph type="body" idx="1"/>
          </p:nvPr>
        </p:nvSpPr>
        <p:spPr/>
        <p:txBody>
          <a:bodyPr/>
          <a:lstStyle/>
          <a:p>
            <a:r>
              <a:rPr lang="ar-EG" sz="4800"/>
              <a:t>جي ثاي تي تيساريكس إنريف تانخو </a:t>
            </a:r>
          </a:p>
        </p:txBody>
      </p:sp>
      <p:sp>
        <p:nvSpPr>
          <p:cNvPr id="8" name="Text Placeholder 7"/>
          <p:cNvSpPr>
            <a:spLocks noGrp="1"/>
          </p:cNvSpPr>
          <p:nvPr>
            <p:ph type="body" sz="quarter" idx="3"/>
          </p:nvPr>
        </p:nvSpPr>
        <p:spPr/>
        <p:txBody>
          <a:bodyPr/>
          <a:lstStyle/>
          <a:p>
            <a:r>
              <a:rPr lang="fr-FR" sz="4800" dirty="0"/>
              <a:t>Je </a:t>
            </a:r>
            <a:r>
              <a:rPr lang="fr-FR" sz="4800" dirty="0" err="1"/>
              <a:t>qai</a:t>
            </a:r>
            <a:r>
              <a:rPr lang="fr-FR" sz="4800" dirty="0"/>
              <a:t> te ;car[</a:t>
            </a:r>
            <a:r>
              <a:rPr lang="ar-EG" sz="4800" dirty="0"/>
              <a:t> </a:t>
            </a:r>
            <a:r>
              <a:rPr lang="fr-FR" sz="4800" dirty="0"/>
              <a:t>`</a:t>
            </a:r>
            <a:r>
              <a:rPr lang="fr-FR" sz="4800" dirty="0" err="1"/>
              <a:t>nreftan'o</a:t>
            </a:r>
            <a:endParaRPr lang="fr-FR" sz="4800" dirty="0"/>
          </a:p>
        </p:txBody>
      </p:sp>
    </p:spTree>
    <p:extLst>
      <p:ext uri="{BB962C8B-B14F-4D97-AF65-F5344CB8AC3E}">
        <p14:creationId xmlns:p14="http://schemas.microsoft.com/office/powerpoint/2010/main" val="40053712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يس</a:t>
            </a:r>
            <a:r>
              <a:rPr lang="ar-SA" sz="4800" b="1" dirty="0">
                <a:cs typeface="+mj-cs"/>
              </a:rPr>
              <a:t> نيفي</a:t>
            </a:r>
            <a:r>
              <a:rPr lang="ar-EG" sz="4800" b="1" dirty="0">
                <a:cs typeface="+mj-cs"/>
              </a:rPr>
              <a:t> أُوِّ</a:t>
            </a:r>
            <a:r>
              <a:rPr lang="ar-SA" sz="4800" b="1" dirty="0">
                <a:cs typeface="+mj-cs"/>
              </a:rPr>
              <a:t>ي سيه </a:t>
            </a:r>
            <a:r>
              <a:rPr lang="ar-EG" sz="4800" b="1" dirty="0">
                <a:cs typeface="+mj-cs"/>
              </a:rPr>
              <a:t>س</a:t>
            </a:r>
            <a:r>
              <a:rPr lang="ar-SA" sz="4800" b="1" dirty="0">
                <a:cs typeface="+mj-cs"/>
              </a:rPr>
              <a:t>اجـي إم </a:t>
            </a:r>
            <a:r>
              <a:rPr lang="ar-SA" sz="4800" b="1" dirty="0" err="1">
                <a:cs typeface="+mj-cs"/>
              </a:rPr>
              <a:t>إب</a:t>
            </a:r>
            <a:r>
              <a:rPr lang="ar-SA" sz="4800" b="1" dirty="0">
                <a:cs typeface="+mj-cs"/>
              </a:rPr>
              <a:t> أ</a:t>
            </a:r>
            <a:r>
              <a:rPr lang="ar-EG" sz="4800" b="1" dirty="0">
                <a:cs typeface="+mj-cs"/>
              </a:rPr>
              <a:t>ُ</a:t>
            </a:r>
            <a:r>
              <a:rPr lang="ar-SA" sz="4800" b="1" dirty="0">
                <a:cs typeface="+mj-cs"/>
              </a:rPr>
              <a:t>و أ</a:t>
            </a:r>
            <a:r>
              <a:rPr lang="ar-EG" sz="4800" b="1" dirty="0">
                <a:cs typeface="+mj-cs"/>
              </a:rPr>
              <a:t>ُ</a:t>
            </a:r>
            <a:r>
              <a:rPr lang="ar-SA" sz="4800" b="1" dirty="0" err="1">
                <a:cs typeface="+mj-cs"/>
              </a:rPr>
              <a:t>وو</a:t>
            </a:r>
            <a:r>
              <a:rPr lang="ar-SA" sz="4800" b="1" dirty="0">
                <a:cs typeface="+mj-cs"/>
              </a:rPr>
              <a:t> : إم </a:t>
            </a:r>
            <a:r>
              <a:rPr lang="ar-SA" sz="4800" b="1" dirty="0" err="1">
                <a:cs typeface="+mj-cs"/>
              </a:rPr>
              <a:t>إفنوتي</a:t>
            </a:r>
            <a:r>
              <a:rPr lang="ar-SA" sz="4800" b="1" dirty="0">
                <a:cs typeface="+mj-cs"/>
              </a:rPr>
              <a:t> </a:t>
            </a:r>
            <a:r>
              <a:rPr lang="ar-SA" sz="4800" b="1" dirty="0" err="1">
                <a:cs typeface="+mj-cs"/>
              </a:rPr>
              <a:t>شا</a:t>
            </a:r>
            <a:r>
              <a:rPr lang="ar-SA" sz="4800" b="1" dirty="0">
                <a:cs typeface="+mj-cs"/>
              </a:rPr>
              <a:t> </a:t>
            </a:r>
            <a:r>
              <a:rPr lang="ar-SA" sz="4800" b="1" dirty="0" err="1">
                <a:cs typeface="+mj-cs"/>
              </a:rPr>
              <a:t>إيخون</a:t>
            </a:r>
            <a:r>
              <a:rPr lang="ar-SA" sz="4800" b="1" dirty="0">
                <a:cs typeface="+mj-cs"/>
              </a:rPr>
              <a:t> </a:t>
            </a:r>
            <a:r>
              <a:rPr lang="ar-SA" sz="4800" b="1" dirty="0" err="1">
                <a:cs typeface="+mj-cs"/>
              </a:rPr>
              <a:t>إمفو</a:t>
            </a:r>
            <a:r>
              <a:rPr lang="ar-SA" sz="4800" b="1" dirty="0">
                <a:cs typeface="+mj-cs"/>
              </a:rPr>
              <a:t> أ</a:t>
            </a:r>
            <a:r>
              <a:rPr lang="ar-EG" sz="4800" b="1" dirty="0">
                <a:cs typeface="+mj-cs"/>
              </a:rPr>
              <a:t>ُ</a:t>
            </a:r>
            <a:r>
              <a:rPr lang="ar-SA" sz="4800" b="1" dirty="0" err="1">
                <a:cs typeface="+mj-cs"/>
              </a:rPr>
              <a:t>وو</a:t>
            </a:r>
            <a:r>
              <a:rPr lang="ar-SA"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ها السموات تنطق </a:t>
            </a:r>
            <a:r>
              <a:rPr lang="ar-EG" sz="4800" b="1" dirty="0">
                <a:cs typeface="+mj-cs"/>
              </a:rPr>
              <a:t> </a:t>
            </a:r>
            <a:r>
              <a:rPr lang="ar-SA" sz="4800" b="1" dirty="0">
                <a:cs typeface="+mj-cs"/>
              </a:rPr>
              <a:t>بمجد : الله إلى هذا اليوم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 </a:t>
            </a:r>
            <a:r>
              <a:rPr lang="en-US" sz="4400" dirty="0" err="1">
                <a:latin typeface="Avva_Shenouda" pitchFamily="34" charset="0"/>
                <a:cs typeface="Arial" charset="0"/>
              </a:rPr>
              <a:t>Ic</a:t>
            </a:r>
            <a:r>
              <a:rPr lang="en-US" sz="4400" dirty="0">
                <a:latin typeface="Avva_Shenouda" pitchFamily="34" charset="0"/>
                <a:cs typeface="Arial" charset="0"/>
              </a:rPr>
              <a:t> nif3ov`i </a:t>
            </a:r>
            <a:r>
              <a:rPr lang="en-US" sz="4400" dirty="0" err="1">
                <a:latin typeface="Avva_Shenouda" pitchFamily="34" charset="0"/>
                <a:cs typeface="Arial" charset="0"/>
              </a:rPr>
              <a:t>cecagi</a:t>
            </a:r>
            <a:r>
              <a:rPr lang="en-US" sz="4400" dirty="0">
                <a:latin typeface="Avva_Shenouda" pitchFamily="34" charset="0"/>
                <a:cs typeface="Arial" charset="0"/>
              </a:rPr>
              <a:t> `</a:t>
            </a:r>
            <a:r>
              <a:rPr lang="en-US" sz="4400" dirty="0" err="1">
                <a:latin typeface="Avva_Shenouda" pitchFamily="34" charset="0"/>
                <a:cs typeface="Arial" charset="0"/>
              </a:rPr>
              <a:t>m`p`wov</a:t>
            </a:r>
            <a:r>
              <a:rPr lang="en-US" sz="4400" dirty="0">
                <a:latin typeface="Avva_Shenouda" pitchFamily="34" charset="0"/>
                <a:cs typeface="Arial" charset="0"/>
              </a:rPr>
              <a:t> : `mF5 2a `</a:t>
            </a:r>
            <a:r>
              <a:rPr lang="en-US" sz="4400" dirty="0" err="1">
                <a:latin typeface="Avva_Shenouda" pitchFamily="34" charset="0"/>
                <a:cs typeface="Arial" charset="0"/>
              </a:rPr>
              <a:t>eqovn</a:t>
            </a:r>
            <a:r>
              <a:rPr lang="en-US" sz="4400" dirty="0">
                <a:latin typeface="Avva_Shenouda" pitchFamily="34" charset="0"/>
                <a:cs typeface="Arial" charset="0"/>
              </a:rPr>
              <a:t> `</a:t>
            </a:r>
            <a:r>
              <a:rPr lang="en-US" sz="4400" dirty="0" err="1">
                <a:latin typeface="Avva_Shenouda" pitchFamily="34" charset="0"/>
                <a:cs typeface="Arial" charset="0"/>
              </a:rPr>
              <a:t>mfoov</a:t>
            </a:r>
            <a:r>
              <a:rPr lang="en-US" sz="4400" dirty="0">
                <a:latin typeface="Avva_Shenouda" pitchFamily="34" charset="0"/>
                <a:cs typeface="Arial" charset="0"/>
              </a:rPr>
              <a:t> : </a:t>
            </a:r>
          </a:p>
        </p:txBody>
      </p:sp>
    </p:spTree>
    <p:extLst>
      <p:ext uri="{BB962C8B-B14F-4D97-AF65-F5344CB8AC3E}">
        <p14:creationId xmlns:p14="http://schemas.microsoft.com/office/powerpoint/2010/main" val="423919208"/>
      </p:ext>
    </p:extLst>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الذي أخذه إبنك الوحيد ربنا وإلهنا</a:t>
            </a:r>
          </a:p>
        </p:txBody>
      </p:sp>
      <p:sp>
        <p:nvSpPr>
          <p:cNvPr id="7" name="Text Placeholder 6"/>
          <p:cNvSpPr>
            <a:spLocks noGrp="1"/>
          </p:cNvSpPr>
          <p:nvPr>
            <p:ph type="body" idx="1"/>
          </p:nvPr>
        </p:nvSpPr>
        <p:spPr/>
        <p:txBody>
          <a:bodyPr/>
          <a:lstStyle/>
          <a:p>
            <a:r>
              <a:rPr lang="ar-EG" sz="4000"/>
              <a:t>إطا بيك مونوجينيس إنشيري بين شويس اووه بيننوتي </a:t>
            </a:r>
          </a:p>
        </p:txBody>
      </p:sp>
      <p:sp>
        <p:nvSpPr>
          <p:cNvPr id="8" name="Text Placeholder 7"/>
          <p:cNvSpPr>
            <a:spLocks noGrp="1"/>
          </p:cNvSpPr>
          <p:nvPr>
            <p:ph type="body" sz="quarter" idx="3"/>
          </p:nvPr>
        </p:nvSpPr>
        <p:spPr/>
        <p:txBody>
          <a:bodyPr/>
          <a:lstStyle/>
          <a:p>
            <a:r>
              <a:rPr lang="en-US" dirty="0"/>
              <a:t>`eta </a:t>
            </a:r>
            <a:r>
              <a:rPr lang="en-US" dirty="0" err="1"/>
              <a:t>pekmonogenhc</a:t>
            </a:r>
            <a:r>
              <a:rPr lang="ar-EG" dirty="0"/>
              <a:t> </a:t>
            </a:r>
            <a:r>
              <a:rPr lang="en-US" dirty="0"/>
              <a:t> `n}</a:t>
            </a:r>
            <a:r>
              <a:rPr lang="en-US" dirty="0" err="1"/>
              <a:t>hri</a:t>
            </a:r>
            <a:r>
              <a:rPr lang="en-US" dirty="0"/>
              <a:t>&gt; Pen_</a:t>
            </a:r>
            <a:r>
              <a:rPr lang="ar-EG" dirty="0"/>
              <a:t> </a:t>
            </a:r>
            <a:r>
              <a:rPr lang="en-US" dirty="0" err="1"/>
              <a:t>ouo</a:t>
            </a:r>
            <a:r>
              <a:rPr lang="en-US" dirty="0"/>
              <a:t>\ </a:t>
            </a:r>
            <a:r>
              <a:rPr lang="en-US" dirty="0" err="1"/>
              <a:t>Pennou</a:t>
            </a:r>
            <a:r>
              <a:rPr lang="en-US" dirty="0"/>
              <a:t>;</a:t>
            </a:r>
          </a:p>
        </p:txBody>
      </p:sp>
    </p:spTree>
    <p:extLst>
      <p:ext uri="{BB962C8B-B14F-4D97-AF65-F5344CB8AC3E}">
        <p14:creationId xmlns:p14="http://schemas.microsoft.com/office/powerpoint/2010/main" val="3973015303"/>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ومخلصنا يسوع المسيح </a:t>
            </a:r>
          </a:p>
        </p:txBody>
      </p:sp>
      <p:sp>
        <p:nvSpPr>
          <p:cNvPr id="7" name="Text Placeholder 6"/>
          <p:cNvSpPr>
            <a:spLocks noGrp="1"/>
          </p:cNvSpPr>
          <p:nvPr>
            <p:ph type="body" idx="1"/>
          </p:nvPr>
        </p:nvSpPr>
        <p:spPr/>
        <p:txBody>
          <a:bodyPr/>
          <a:lstStyle/>
          <a:p>
            <a:r>
              <a:rPr lang="ar-EG" sz="4400"/>
              <a:t>اووه بينسوتير إيسوس بي إخرستوس </a:t>
            </a:r>
          </a:p>
        </p:txBody>
      </p:sp>
      <p:sp>
        <p:nvSpPr>
          <p:cNvPr id="8" name="Text Placeholder 7"/>
          <p:cNvSpPr>
            <a:spLocks noGrp="1"/>
          </p:cNvSpPr>
          <p:nvPr>
            <p:ph type="body" sz="quarter" idx="3"/>
          </p:nvPr>
        </p:nvSpPr>
        <p:spPr>
          <a:xfrm>
            <a:off x="0" y="5317586"/>
            <a:ext cx="9144000" cy="682357"/>
          </a:xfrm>
        </p:spPr>
        <p:txBody>
          <a:bodyPr/>
          <a:lstStyle/>
          <a:p>
            <a:r>
              <a:rPr lang="en-US" sz="4800" dirty="0" err="1"/>
              <a:t>ouo</a:t>
            </a:r>
            <a:r>
              <a:rPr lang="en-US" sz="4800" dirty="0"/>
              <a:t>\ </a:t>
            </a:r>
            <a:r>
              <a:rPr lang="en-US" sz="4800" dirty="0" err="1"/>
              <a:t>Pencwthr</a:t>
            </a:r>
            <a:r>
              <a:rPr lang="ar-EG" sz="4800" dirty="0"/>
              <a:t> </a:t>
            </a:r>
            <a:r>
              <a:rPr lang="en-US" sz="4800" dirty="0" err="1"/>
              <a:t>Ihcouc</a:t>
            </a:r>
            <a:r>
              <a:rPr lang="en-US" sz="4800" dirty="0"/>
              <a:t> </a:t>
            </a:r>
            <a:r>
              <a:rPr lang="en-US" sz="4800" dirty="0" err="1"/>
              <a:t>Pi`xrictoc</a:t>
            </a:r>
            <a:r>
              <a:rPr lang="en-US" sz="4800" dirty="0"/>
              <a:t>.</a:t>
            </a:r>
            <a:endParaRPr lang="en-US" sz="4000" dirty="0"/>
          </a:p>
        </p:txBody>
      </p:sp>
    </p:spTree>
    <p:extLst>
      <p:ext uri="{BB962C8B-B14F-4D97-AF65-F5344CB8AC3E}">
        <p14:creationId xmlns:p14="http://schemas.microsoft.com/office/powerpoint/2010/main" val="923460891"/>
      </p:ext>
    </p:extLst>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سيدتنا وملكتنا كلنا</a:t>
            </a:r>
          </a:p>
        </p:txBody>
      </p:sp>
      <p:sp>
        <p:nvSpPr>
          <p:cNvPr id="7" name="Text Placeholder 6"/>
          <p:cNvSpPr>
            <a:spLocks noGrp="1"/>
          </p:cNvSpPr>
          <p:nvPr>
            <p:ph type="body" idx="1"/>
          </p:nvPr>
        </p:nvSpPr>
        <p:spPr/>
        <p:txBody>
          <a:bodyPr/>
          <a:lstStyle/>
          <a:p>
            <a:r>
              <a:rPr lang="ar-EG" sz="4400" dirty="0"/>
              <a:t>تشيتس إيفول خين تين شويإننيب تيرين</a:t>
            </a:r>
          </a:p>
        </p:txBody>
      </p:sp>
      <p:sp>
        <p:nvSpPr>
          <p:cNvPr id="8" name="Text Placeholder 7"/>
          <p:cNvSpPr>
            <a:spLocks noGrp="1"/>
          </p:cNvSpPr>
          <p:nvPr>
            <p:ph type="body" sz="quarter" idx="3"/>
          </p:nvPr>
        </p:nvSpPr>
        <p:spPr/>
        <p:txBody>
          <a:bodyPr/>
          <a:lstStyle/>
          <a:p>
            <a:r>
              <a:rPr lang="nl-NL" sz="4800" dirty="0"/>
              <a:t>Sitc `ebol</a:t>
            </a:r>
            <a:r>
              <a:rPr lang="ar-EG" sz="4800" dirty="0"/>
              <a:t> </a:t>
            </a:r>
            <a:r>
              <a:rPr lang="nl-NL" sz="4800" dirty="0"/>
              <a:t>'en ten_</a:t>
            </a:r>
            <a:r>
              <a:rPr lang="ar-EG" sz="4800" dirty="0"/>
              <a:t> </a:t>
            </a:r>
            <a:r>
              <a:rPr lang="nl-NL" sz="4800" dirty="0"/>
              <a:t> `nnhb thren</a:t>
            </a:r>
          </a:p>
        </p:txBody>
      </p:sp>
    </p:spTree>
    <p:extLst>
      <p:ext uri="{BB962C8B-B14F-4D97-AF65-F5344CB8AC3E}">
        <p14:creationId xmlns:p14="http://schemas.microsoft.com/office/powerpoint/2010/main" val="3397999634"/>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والدة الإله القديسة الطاهرة مريم</a:t>
            </a:r>
          </a:p>
        </p:txBody>
      </p:sp>
      <p:sp>
        <p:nvSpPr>
          <p:cNvPr id="7" name="Text Placeholder 6"/>
          <p:cNvSpPr>
            <a:spLocks noGrp="1"/>
          </p:cNvSpPr>
          <p:nvPr>
            <p:ph type="body" idx="1"/>
          </p:nvPr>
        </p:nvSpPr>
        <p:spPr/>
        <p:txBody>
          <a:bodyPr/>
          <a:lstStyle/>
          <a:p>
            <a:r>
              <a:rPr lang="ar-EG" sz="4800"/>
              <a:t>تيثيئوطوكوس إثؤواب تي آجيا ماريا</a:t>
            </a:r>
          </a:p>
        </p:txBody>
      </p:sp>
      <p:sp>
        <p:nvSpPr>
          <p:cNvPr id="8" name="Text Placeholder 7"/>
          <p:cNvSpPr>
            <a:spLocks noGrp="1"/>
          </p:cNvSpPr>
          <p:nvPr>
            <p:ph type="body" sz="quarter" idx="3"/>
          </p:nvPr>
        </p:nvSpPr>
        <p:spPr/>
        <p:txBody>
          <a:bodyPr/>
          <a:lstStyle/>
          <a:p>
            <a:r>
              <a:rPr lang="en-US" sz="5400" dirty="0"/>
              <a:t>;</a:t>
            </a:r>
            <a:r>
              <a:rPr lang="en-US" sz="5400" dirty="0" err="1"/>
              <a:t>qe`otokoc</a:t>
            </a:r>
            <a:r>
              <a:rPr lang="ar-EG" sz="5400" dirty="0"/>
              <a:t> </a:t>
            </a:r>
            <a:r>
              <a:rPr lang="en-US" sz="5400" dirty="0"/>
              <a:t> `</a:t>
            </a:r>
            <a:r>
              <a:rPr lang="en-US" sz="5400" dirty="0" err="1"/>
              <a:t>eqouab</a:t>
            </a:r>
            <a:r>
              <a:rPr lang="en-US" sz="5400" dirty="0"/>
              <a:t> ;`</a:t>
            </a:r>
            <a:r>
              <a:rPr lang="en-US" sz="5400" dirty="0" err="1"/>
              <a:t>agi`a</a:t>
            </a:r>
            <a:r>
              <a:rPr lang="en-US" sz="5400" dirty="0"/>
              <a:t>  </a:t>
            </a:r>
            <a:r>
              <a:rPr lang="en-US" sz="5400" dirty="0" err="1"/>
              <a:t>Mari`a</a:t>
            </a:r>
            <a:endParaRPr lang="en-US" sz="5400" dirty="0"/>
          </a:p>
        </p:txBody>
      </p:sp>
    </p:spTree>
    <p:extLst>
      <p:ext uri="{BB962C8B-B14F-4D97-AF65-F5344CB8AC3E}">
        <p14:creationId xmlns:p14="http://schemas.microsoft.com/office/powerpoint/2010/main" val="3222957533"/>
      </p:ext>
    </p:extLst>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وجعله واحداً مع لاهوته </a:t>
            </a:r>
          </a:p>
        </p:txBody>
      </p:sp>
      <p:sp>
        <p:nvSpPr>
          <p:cNvPr id="7" name="Text Placeholder 6"/>
          <p:cNvSpPr>
            <a:spLocks noGrp="1"/>
          </p:cNvSpPr>
          <p:nvPr>
            <p:ph type="body" idx="1"/>
          </p:nvPr>
        </p:nvSpPr>
        <p:spPr/>
        <p:txBody>
          <a:bodyPr/>
          <a:lstStyle/>
          <a:p>
            <a:r>
              <a:rPr lang="ar-EG" sz="5400"/>
              <a:t>آف أيس إنؤواي نيم  تيفميثنوتي </a:t>
            </a:r>
          </a:p>
        </p:txBody>
      </p:sp>
      <p:sp>
        <p:nvSpPr>
          <p:cNvPr id="8" name="Text Placeholder 7"/>
          <p:cNvSpPr>
            <a:spLocks noGrp="1"/>
          </p:cNvSpPr>
          <p:nvPr>
            <p:ph type="body" sz="quarter" idx="3"/>
          </p:nvPr>
        </p:nvSpPr>
        <p:spPr/>
        <p:txBody>
          <a:bodyPr/>
          <a:lstStyle/>
          <a:p>
            <a:r>
              <a:rPr lang="en-US" sz="5400"/>
              <a:t>Afaic `nouai nem tefmeqnou;&gt;</a:t>
            </a:r>
          </a:p>
        </p:txBody>
      </p:sp>
    </p:spTree>
    <p:extLst>
      <p:ext uri="{BB962C8B-B14F-4D97-AF65-F5344CB8AC3E}">
        <p14:creationId xmlns:p14="http://schemas.microsoft.com/office/powerpoint/2010/main" val="2537865238"/>
      </p:ext>
    </p:extLst>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42690"/>
            <a:ext cx="9144000" cy="782371"/>
          </a:xfrm>
        </p:spPr>
        <p:txBody>
          <a:bodyPr>
            <a:normAutofit/>
          </a:bodyPr>
          <a:lstStyle/>
          <a:p>
            <a:r>
              <a:rPr lang="ar-EG" sz="4400"/>
              <a:t>بغير اختلاط ولا امتزاج ولا تغيير</a:t>
            </a:r>
          </a:p>
        </p:txBody>
      </p:sp>
      <p:sp>
        <p:nvSpPr>
          <p:cNvPr id="7" name="Text Placeholder 6"/>
          <p:cNvSpPr>
            <a:spLocks noGrp="1"/>
          </p:cNvSpPr>
          <p:nvPr>
            <p:ph type="body" idx="1"/>
          </p:nvPr>
        </p:nvSpPr>
        <p:spPr/>
        <p:txBody>
          <a:bodyPr/>
          <a:lstStyle/>
          <a:p>
            <a:r>
              <a:rPr lang="ar-EG"/>
              <a:t>خين أوميت أتموجت نيم اوميت آتثوخ نيم اوميت آتشيفتي</a:t>
            </a:r>
          </a:p>
        </p:txBody>
      </p:sp>
      <p:sp>
        <p:nvSpPr>
          <p:cNvPr id="8" name="Text Placeholder 7"/>
          <p:cNvSpPr>
            <a:spLocks noGrp="1"/>
          </p:cNvSpPr>
          <p:nvPr>
            <p:ph type="body" sz="quarter" idx="3"/>
          </p:nvPr>
        </p:nvSpPr>
        <p:spPr>
          <a:xfrm>
            <a:off x="0" y="5589957"/>
            <a:ext cx="9144000" cy="682357"/>
          </a:xfrm>
        </p:spPr>
        <p:txBody>
          <a:bodyPr/>
          <a:lstStyle/>
          <a:p>
            <a:r>
              <a:rPr lang="en-US" sz="4000" dirty="0"/>
              <a:t>'</a:t>
            </a:r>
            <a:r>
              <a:rPr lang="en-US" sz="4000" dirty="0" err="1"/>
              <a:t>en</a:t>
            </a:r>
            <a:r>
              <a:rPr lang="en-US" sz="4000" dirty="0"/>
              <a:t> </a:t>
            </a:r>
            <a:r>
              <a:rPr lang="en-US" sz="4000" dirty="0" err="1"/>
              <a:t>oumetatmoujt</a:t>
            </a:r>
            <a:r>
              <a:rPr lang="en-US" sz="4000" dirty="0"/>
              <a:t> </a:t>
            </a:r>
            <a:r>
              <a:rPr lang="en-US" sz="4000" dirty="0" err="1"/>
              <a:t>nem</a:t>
            </a:r>
            <a:endParaRPr lang="en-US" sz="4000" dirty="0"/>
          </a:p>
          <a:p>
            <a:r>
              <a:rPr lang="en-US" sz="4000" dirty="0" err="1"/>
              <a:t>oumetatqw</a:t>
            </a:r>
            <a:r>
              <a:rPr lang="en-US" sz="4000" dirty="0"/>
              <a:t>' </a:t>
            </a:r>
            <a:r>
              <a:rPr lang="en-US" sz="4000" dirty="0" err="1"/>
              <a:t>nrm</a:t>
            </a:r>
            <a:r>
              <a:rPr lang="en-US" sz="4000" dirty="0"/>
              <a:t> </a:t>
            </a:r>
            <a:r>
              <a:rPr lang="en-US" sz="4000" dirty="0" err="1"/>
              <a:t>oumetat</a:t>
            </a:r>
            <a:r>
              <a:rPr lang="en-US" sz="4000" dirty="0"/>
              <a:t>]</a:t>
            </a:r>
            <a:r>
              <a:rPr lang="en-US" sz="4000" dirty="0" err="1"/>
              <a:t>ib</a:t>
            </a:r>
            <a:r>
              <a:rPr lang="en-US" sz="4000" dirty="0"/>
              <a:t>;</a:t>
            </a:r>
          </a:p>
        </p:txBody>
      </p:sp>
    </p:spTree>
    <p:extLst>
      <p:ext uri="{BB962C8B-B14F-4D97-AF65-F5344CB8AC3E}">
        <p14:creationId xmlns:p14="http://schemas.microsoft.com/office/powerpoint/2010/main" val="4006708300"/>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الأعتراف الحسن</a:t>
            </a:r>
          </a:p>
        </p:txBody>
      </p:sp>
      <p:sp>
        <p:nvSpPr>
          <p:cNvPr id="7" name="Text Placeholder 6"/>
          <p:cNvSpPr>
            <a:spLocks noGrp="1"/>
          </p:cNvSpPr>
          <p:nvPr>
            <p:ph type="body" idx="1"/>
          </p:nvPr>
        </p:nvSpPr>
        <p:spPr/>
        <p:txBody>
          <a:bodyPr/>
          <a:lstStyle/>
          <a:p>
            <a:r>
              <a:rPr lang="ar-EG" sz="4400"/>
              <a:t>إي آفئير أومولوجين إنتي أومولوجيا إيثنانيس </a:t>
            </a:r>
          </a:p>
        </p:txBody>
      </p:sp>
      <p:sp>
        <p:nvSpPr>
          <p:cNvPr id="8" name="Text Placeholder 7"/>
          <p:cNvSpPr>
            <a:spLocks noGrp="1"/>
          </p:cNvSpPr>
          <p:nvPr>
            <p:ph type="body" sz="quarter" idx="3"/>
          </p:nvPr>
        </p:nvSpPr>
        <p:spPr/>
        <p:txBody>
          <a:bodyPr/>
          <a:lstStyle/>
          <a:p>
            <a:r>
              <a:rPr lang="en-US" sz="4800" dirty="0" err="1"/>
              <a:t>Eauer`omologin</a:t>
            </a:r>
            <a:r>
              <a:rPr lang="ar-EG" sz="4800" dirty="0"/>
              <a:t> </a:t>
            </a:r>
            <a:r>
              <a:rPr lang="en-US" sz="4800" dirty="0"/>
              <a:t> `n;`</a:t>
            </a:r>
            <a:r>
              <a:rPr lang="en-US" sz="4800" dirty="0" err="1"/>
              <a:t>omologi`a</a:t>
            </a:r>
            <a:r>
              <a:rPr lang="ar-EG" sz="4800" dirty="0"/>
              <a:t> </a:t>
            </a:r>
            <a:r>
              <a:rPr lang="en-US" sz="4800" dirty="0" err="1"/>
              <a:t>eqnanec</a:t>
            </a:r>
            <a:endParaRPr lang="en-US" sz="4800" dirty="0"/>
          </a:p>
        </p:txBody>
      </p:sp>
    </p:spTree>
    <p:extLst>
      <p:ext uri="{BB962C8B-B14F-4D97-AF65-F5344CB8AC3E}">
        <p14:creationId xmlns:p14="http://schemas.microsoft.com/office/powerpoint/2010/main" val="2224165767"/>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أمام بيلاطس البنطي</a:t>
            </a:r>
          </a:p>
        </p:txBody>
      </p:sp>
      <p:sp>
        <p:nvSpPr>
          <p:cNvPr id="7" name="Text Placeholder 6"/>
          <p:cNvSpPr>
            <a:spLocks noGrp="1"/>
          </p:cNvSpPr>
          <p:nvPr>
            <p:ph type="body" idx="1"/>
          </p:nvPr>
        </p:nvSpPr>
        <p:spPr/>
        <p:txBody>
          <a:bodyPr/>
          <a:lstStyle/>
          <a:p>
            <a:r>
              <a:rPr lang="ar-EG" sz="4800"/>
              <a:t>ناهرين بنتيوس بيلاتوس </a:t>
            </a:r>
          </a:p>
        </p:txBody>
      </p:sp>
      <p:sp>
        <p:nvSpPr>
          <p:cNvPr id="8" name="Text Placeholder 7"/>
          <p:cNvSpPr>
            <a:spLocks noGrp="1"/>
          </p:cNvSpPr>
          <p:nvPr>
            <p:ph type="body" sz="quarter" idx="3"/>
          </p:nvPr>
        </p:nvSpPr>
        <p:spPr>
          <a:xfrm>
            <a:off x="0" y="5356496"/>
            <a:ext cx="9144000" cy="682357"/>
          </a:xfrm>
        </p:spPr>
        <p:txBody>
          <a:bodyPr/>
          <a:lstStyle/>
          <a:p>
            <a:r>
              <a:rPr lang="en-US" sz="5400" dirty="0"/>
              <a:t>pa\</a:t>
            </a:r>
            <a:r>
              <a:rPr lang="en-US" sz="5400" dirty="0" err="1"/>
              <a:t>ren</a:t>
            </a:r>
            <a:r>
              <a:rPr lang="en-US" sz="5400" dirty="0"/>
              <a:t> </a:t>
            </a:r>
            <a:r>
              <a:rPr lang="en-US" sz="5400" dirty="0" err="1"/>
              <a:t>Pentioc</a:t>
            </a:r>
            <a:r>
              <a:rPr lang="ar-EG" sz="5400" dirty="0"/>
              <a:t> </a:t>
            </a:r>
            <a:r>
              <a:rPr lang="en-US" sz="5400" dirty="0" err="1"/>
              <a:t>Pilatoc</a:t>
            </a:r>
            <a:endParaRPr lang="en-US" sz="5400" dirty="0"/>
          </a:p>
        </p:txBody>
      </p:sp>
    </p:spTree>
    <p:extLst>
      <p:ext uri="{BB962C8B-B14F-4D97-AF65-F5344CB8AC3E}">
        <p14:creationId xmlns:p14="http://schemas.microsoft.com/office/powerpoint/2010/main" val="4184411198"/>
      </p:ext>
    </p:extLst>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وأسلمه عنا على خشبة الصليب المقدسة </a:t>
            </a:r>
          </a:p>
        </p:txBody>
      </p:sp>
      <p:sp>
        <p:nvSpPr>
          <p:cNvPr id="7" name="Text Placeholder 6"/>
          <p:cNvSpPr>
            <a:spLocks noGrp="1"/>
          </p:cNvSpPr>
          <p:nvPr>
            <p:ph type="body" idx="1"/>
          </p:nvPr>
        </p:nvSpPr>
        <p:spPr>
          <a:xfrm>
            <a:off x="-447474" y="5817267"/>
            <a:ext cx="10000033" cy="885093"/>
          </a:xfrm>
        </p:spPr>
        <p:txBody>
          <a:bodyPr/>
          <a:lstStyle/>
          <a:p>
            <a:pPr rtl="0"/>
            <a:r>
              <a:rPr lang="ar-EG" sz="3200"/>
              <a:t>آفتيس إي إهري إيجون هيجين بي شي إثؤواب إنتي بي إستافروس</a:t>
            </a:r>
          </a:p>
        </p:txBody>
      </p:sp>
      <p:sp>
        <p:nvSpPr>
          <p:cNvPr id="8" name="Text Placeholder 7"/>
          <p:cNvSpPr>
            <a:spLocks noGrp="1"/>
          </p:cNvSpPr>
          <p:nvPr>
            <p:ph type="body" sz="quarter" idx="3"/>
          </p:nvPr>
        </p:nvSpPr>
        <p:spPr>
          <a:xfrm>
            <a:off x="-175098" y="5687236"/>
            <a:ext cx="9591474" cy="674652"/>
          </a:xfrm>
        </p:spPr>
        <p:txBody>
          <a:bodyPr/>
          <a:lstStyle/>
          <a:p>
            <a:r>
              <a:rPr lang="en-US" sz="4000" dirty="0" err="1"/>
              <a:t>Afthic</a:t>
            </a:r>
            <a:r>
              <a:rPr lang="en-US" sz="4000" dirty="0"/>
              <a:t> `e`\</a:t>
            </a:r>
            <a:r>
              <a:rPr lang="en-US" sz="4000" dirty="0" err="1"/>
              <a:t>rhi</a:t>
            </a:r>
            <a:r>
              <a:rPr lang="en-US" sz="4000" dirty="0"/>
              <a:t> </a:t>
            </a:r>
            <a:r>
              <a:rPr lang="ar-EG" sz="4000" dirty="0"/>
              <a:t> </a:t>
            </a:r>
            <a:r>
              <a:rPr lang="en-US" sz="4000" dirty="0"/>
              <a:t>`</a:t>
            </a:r>
            <a:r>
              <a:rPr lang="en-US" sz="4000" dirty="0" err="1"/>
              <a:t>ejwn</a:t>
            </a:r>
            <a:r>
              <a:rPr lang="en-US" sz="4000" dirty="0"/>
              <a:t>&gt; \</a:t>
            </a:r>
            <a:r>
              <a:rPr lang="en-US" sz="4000" dirty="0" err="1"/>
              <a:t>ijen</a:t>
            </a:r>
            <a:r>
              <a:rPr lang="en-US" sz="4000" dirty="0"/>
              <a:t> pi]</a:t>
            </a:r>
            <a:r>
              <a:rPr lang="en-US" sz="4000" dirty="0" err="1"/>
              <a:t>e`eqouab</a:t>
            </a:r>
            <a:r>
              <a:rPr lang="en-US" sz="4000" dirty="0"/>
              <a:t> </a:t>
            </a:r>
            <a:r>
              <a:rPr lang="ar-EG" sz="4000" dirty="0"/>
              <a:t> </a:t>
            </a:r>
            <a:r>
              <a:rPr lang="en-US" sz="4000" dirty="0"/>
              <a:t>`</a:t>
            </a:r>
            <a:r>
              <a:rPr lang="en-US" sz="4000" dirty="0" err="1"/>
              <a:t>nte</a:t>
            </a:r>
            <a:r>
              <a:rPr lang="en-US" sz="4000" dirty="0"/>
              <a:t> </a:t>
            </a:r>
            <a:r>
              <a:rPr lang="en-US" sz="4000" dirty="0" err="1"/>
              <a:t>pi`ctauroc</a:t>
            </a:r>
            <a:endParaRPr lang="en-US" sz="4000" dirty="0"/>
          </a:p>
        </p:txBody>
      </p:sp>
    </p:spTree>
    <p:extLst>
      <p:ext uri="{BB962C8B-B14F-4D97-AF65-F5344CB8AC3E}">
        <p14:creationId xmlns:p14="http://schemas.microsoft.com/office/powerpoint/2010/main" val="716837617"/>
      </p:ext>
    </p:extLst>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بإرادته وحده عنا كلنا</a:t>
            </a:r>
          </a:p>
        </p:txBody>
      </p:sp>
      <p:sp>
        <p:nvSpPr>
          <p:cNvPr id="7" name="Text Placeholder 6"/>
          <p:cNvSpPr>
            <a:spLocks noGrp="1"/>
          </p:cNvSpPr>
          <p:nvPr>
            <p:ph type="body" idx="1"/>
          </p:nvPr>
        </p:nvSpPr>
        <p:spPr/>
        <p:txBody>
          <a:bodyPr/>
          <a:lstStyle/>
          <a:p>
            <a:r>
              <a:rPr lang="ar-EG" sz="4000"/>
              <a:t>خين بيف أؤوش إممين إمموف إي إهري إيجون تيرين </a:t>
            </a:r>
          </a:p>
        </p:txBody>
      </p:sp>
      <p:sp>
        <p:nvSpPr>
          <p:cNvPr id="8" name="Text Placeholder 7"/>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pefouw</a:t>
            </a:r>
            <a:r>
              <a:rPr lang="en-US" sz="4000" dirty="0"/>
              <a:t>]</a:t>
            </a:r>
            <a:r>
              <a:rPr lang="ar-EG" sz="4000" dirty="0"/>
              <a:t> </a:t>
            </a:r>
            <a:r>
              <a:rPr lang="en-US" sz="4000" dirty="0"/>
              <a:t> `</a:t>
            </a:r>
            <a:r>
              <a:rPr lang="en-US" sz="4000" dirty="0" err="1"/>
              <a:t>mmin</a:t>
            </a:r>
            <a:r>
              <a:rPr lang="en-US" sz="4000" dirty="0"/>
              <a:t>    `</a:t>
            </a:r>
            <a:r>
              <a:rPr lang="en-US" sz="4000" dirty="0" err="1"/>
              <a:t>mmof</a:t>
            </a:r>
            <a:r>
              <a:rPr lang="ar-EG" sz="4000" dirty="0"/>
              <a:t> </a:t>
            </a:r>
            <a:r>
              <a:rPr lang="en-US" sz="4000" dirty="0"/>
              <a:t>`e`\</a:t>
            </a:r>
            <a:r>
              <a:rPr lang="en-US" sz="4000" dirty="0" err="1"/>
              <a:t>rhi</a:t>
            </a:r>
            <a:r>
              <a:rPr lang="en-US" sz="4000" dirty="0"/>
              <a:t>   `</a:t>
            </a:r>
            <a:r>
              <a:rPr lang="en-US" sz="4000" dirty="0" err="1"/>
              <a:t>ejwn</a:t>
            </a:r>
            <a:r>
              <a:rPr lang="ar-EG" sz="4000" dirty="0"/>
              <a:t> </a:t>
            </a:r>
            <a:r>
              <a:rPr lang="en-US" sz="4000" dirty="0" err="1"/>
              <a:t>thren</a:t>
            </a:r>
            <a:endParaRPr lang="en-US" sz="4000" dirty="0"/>
          </a:p>
        </p:txBody>
      </p:sp>
    </p:spTree>
    <p:extLst>
      <p:ext uri="{BB962C8B-B14F-4D97-AF65-F5344CB8AC3E}">
        <p14:creationId xmlns:p14="http://schemas.microsoft.com/office/powerpoint/2010/main" val="131769705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EG" sz="4400" b="1" dirty="0">
                <a:cs typeface="+mj-cs"/>
              </a:rPr>
              <a:t>ا</a:t>
            </a:r>
            <a:r>
              <a:rPr lang="ar-SA" sz="4400" b="1" dirty="0">
                <a:cs typeface="+mj-cs"/>
              </a:rPr>
              <a:t>وني أنجيلوس إيطاف إجفو أ</a:t>
            </a:r>
            <a:r>
              <a:rPr lang="ar-EG" sz="4400" b="1" dirty="0">
                <a:cs typeface="+mj-cs"/>
              </a:rPr>
              <a:t>ُ</a:t>
            </a:r>
            <a:r>
              <a:rPr lang="ar-SA" sz="4400" b="1" dirty="0" err="1">
                <a:cs typeface="+mj-cs"/>
              </a:rPr>
              <a:t>وو</a:t>
            </a:r>
            <a:r>
              <a:rPr lang="ar-SA" sz="4400" b="1" dirty="0">
                <a:cs typeface="+mj-cs"/>
              </a:rPr>
              <a:t> </a:t>
            </a:r>
            <a:r>
              <a:rPr lang="ar-EG" sz="4400" b="1" dirty="0">
                <a:cs typeface="+mj-cs"/>
              </a:rPr>
              <a:t>:</a:t>
            </a:r>
            <a:r>
              <a:rPr lang="ar-SA" sz="4400" b="1" dirty="0">
                <a:cs typeface="+mj-cs"/>
              </a:rPr>
              <a:t> هوس </a:t>
            </a:r>
            <a:r>
              <a:rPr lang="ar-SA" sz="4400" b="1" dirty="0" err="1">
                <a:cs typeface="+mj-cs"/>
              </a:rPr>
              <a:t>إيروف</a:t>
            </a:r>
            <a:r>
              <a:rPr lang="ar-SA" sz="4400" b="1" dirty="0">
                <a:cs typeface="+mj-cs"/>
              </a:rPr>
              <a:t> آري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p:txBody>
      </p:sp>
      <p:sp>
        <p:nvSpPr>
          <p:cNvPr id="5" name="Text Placeholder 4"/>
          <p:cNvSpPr>
            <a:spLocks noGrp="1"/>
          </p:cNvSpPr>
          <p:nvPr>
            <p:ph type="body" sz="quarter" idx="11"/>
          </p:nvPr>
        </p:nvSpPr>
        <p:spPr/>
        <p:txBody>
          <a:bodyPr anchor="ctr"/>
          <a:lstStyle/>
          <a:p>
            <a:pPr algn="justLow"/>
            <a:r>
              <a:rPr lang="ar-SA" sz="4400" b="1" dirty="0">
                <a:cs typeface="+mj-cs"/>
              </a:rPr>
              <a:t>أيها الملائكة الذين أنشأهم </a:t>
            </a:r>
            <a:r>
              <a:rPr lang="ar-EG" sz="4400" b="1" dirty="0">
                <a:cs typeface="+mj-cs"/>
              </a:rPr>
              <a:t>:</a:t>
            </a:r>
            <a:r>
              <a:rPr lang="ar-SA" sz="4400" b="1" dirty="0">
                <a:cs typeface="+mj-cs"/>
              </a:rPr>
              <a:t> </a:t>
            </a:r>
            <a:r>
              <a:rPr lang="ar-SA" sz="4400" b="1" dirty="0" err="1">
                <a:cs typeface="+mj-cs"/>
              </a:rPr>
              <a:t>سبحوه</a:t>
            </a:r>
            <a:r>
              <a:rPr lang="ar-SA" sz="4400" b="1" dirty="0">
                <a:cs typeface="+mj-cs"/>
              </a:rPr>
              <a:t> وزيدوه علو</a:t>
            </a:r>
            <a:r>
              <a:rPr lang="ar-EG" sz="4400" b="1" dirty="0">
                <a:cs typeface="+mj-cs"/>
              </a:rPr>
              <a:t>ً</a:t>
            </a:r>
            <a:r>
              <a:rPr lang="ar-SA" sz="4400" b="1" dirty="0">
                <a:cs typeface="+mj-cs"/>
              </a:rPr>
              <a:t>ا</a:t>
            </a:r>
            <a:r>
              <a:rPr lang="ar-EG" sz="4400" b="1" dirty="0">
                <a:cs typeface="+mj-cs"/>
              </a:rPr>
              <a:t>.</a:t>
            </a:r>
            <a:r>
              <a:rPr lang="ar-SA" sz="4400" b="1" dirty="0">
                <a:cs typeface="+mj-cs"/>
              </a:rPr>
              <a:t> </a:t>
            </a:r>
            <a:endParaRPr lang="en-US" sz="44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`w </a:t>
            </a:r>
            <a:r>
              <a:rPr lang="en-US" sz="4400" dirty="0" err="1">
                <a:latin typeface="Avva_Shenouda" pitchFamily="34" charset="0"/>
                <a:cs typeface="Arial" charset="0"/>
              </a:rPr>
              <a:t>niajjeloc</a:t>
            </a:r>
            <a:r>
              <a:rPr lang="en-US" sz="4400" dirty="0">
                <a:latin typeface="Avva_Shenouda" pitchFamily="34" charset="0"/>
                <a:cs typeface="Arial" charset="0"/>
              </a:rPr>
              <a:t> `eta4 `</a:t>
            </a:r>
            <a:r>
              <a:rPr lang="en-US" sz="4400" dirty="0" err="1">
                <a:latin typeface="Avva_Shenouda" pitchFamily="34" charset="0"/>
                <a:cs typeface="Arial" charset="0"/>
              </a:rPr>
              <a:t>gfwov</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p:txBody>
      </p:sp>
    </p:spTree>
    <p:extLst>
      <p:ext uri="{BB962C8B-B14F-4D97-AF65-F5344CB8AC3E}">
        <p14:creationId xmlns:p14="http://schemas.microsoft.com/office/powerpoint/2010/main" val="49932768"/>
      </p:ext>
    </p:extLst>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بالحقيقة أؤمن أن لاهوته لم يفارق ناسوته </a:t>
            </a:r>
          </a:p>
        </p:txBody>
      </p:sp>
      <p:sp>
        <p:nvSpPr>
          <p:cNvPr id="7" name="Text Placeholder 6"/>
          <p:cNvSpPr>
            <a:spLocks noGrp="1"/>
          </p:cNvSpPr>
          <p:nvPr>
            <p:ph type="body" idx="1"/>
          </p:nvPr>
        </p:nvSpPr>
        <p:spPr/>
        <p:txBody>
          <a:bodyPr/>
          <a:lstStyle/>
          <a:p>
            <a:r>
              <a:rPr lang="ar-EG"/>
              <a:t>آليثوس تيناهتي جي إمبي تيفيثنوتي فورج إيتيفميترومي </a:t>
            </a:r>
          </a:p>
        </p:txBody>
      </p:sp>
      <p:sp>
        <p:nvSpPr>
          <p:cNvPr id="8" name="Text Placeholder 7"/>
          <p:cNvSpPr>
            <a:spLocks noGrp="1"/>
          </p:cNvSpPr>
          <p:nvPr>
            <p:ph type="body" sz="quarter" idx="3"/>
          </p:nvPr>
        </p:nvSpPr>
        <p:spPr>
          <a:xfrm>
            <a:off x="0" y="5551047"/>
            <a:ext cx="9144000" cy="682357"/>
          </a:xfrm>
        </p:spPr>
        <p:txBody>
          <a:bodyPr/>
          <a:lstStyle/>
          <a:p>
            <a:r>
              <a:rPr lang="en-US" dirty="0" err="1"/>
              <a:t>Alhqwc</a:t>
            </a:r>
            <a:r>
              <a:rPr lang="en-US" dirty="0"/>
              <a:t>  ;</a:t>
            </a:r>
            <a:r>
              <a:rPr lang="en-US" dirty="0" err="1"/>
              <a:t>na</a:t>
            </a:r>
            <a:r>
              <a:rPr lang="en-US" dirty="0"/>
              <a:t>\;je</a:t>
            </a:r>
            <a:r>
              <a:rPr lang="ar-EG" dirty="0"/>
              <a:t> </a:t>
            </a:r>
            <a:r>
              <a:rPr lang="en-US" dirty="0"/>
              <a:t> `</a:t>
            </a:r>
            <a:r>
              <a:rPr lang="en-US" dirty="0" err="1"/>
              <a:t>mpetefmeqnou</a:t>
            </a:r>
            <a:r>
              <a:rPr lang="en-US" dirty="0"/>
              <a:t>; </a:t>
            </a:r>
            <a:r>
              <a:rPr lang="en-US" dirty="0" err="1"/>
              <a:t>vwrj</a:t>
            </a:r>
            <a:r>
              <a:rPr lang="ar-EG" dirty="0"/>
              <a:t> </a:t>
            </a:r>
            <a:r>
              <a:rPr lang="en-US" dirty="0"/>
              <a:t>`</a:t>
            </a:r>
            <a:r>
              <a:rPr lang="en-US" dirty="0" err="1"/>
              <a:t>etefmetrwmi</a:t>
            </a:r>
            <a:endParaRPr lang="en-US" dirty="0"/>
          </a:p>
        </p:txBody>
      </p:sp>
    </p:spTree>
    <p:extLst>
      <p:ext uri="{BB962C8B-B14F-4D97-AF65-F5344CB8AC3E}">
        <p14:creationId xmlns:p14="http://schemas.microsoft.com/office/powerpoint/2010/main" val="1332106101"/>
      </p:ext>
    </p:extLst>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39965"/>
            <a:ext cx="9144000" cy="782371"/>
          </a:xfrm>
        </p:spPr>
        <p:txBody>
          <a:bodyPr>
            <a:normAutofit/>
          </a:bodyPr>
          <a:lstStyle/>
          <a:p>
            <a:r>
              <a:rPr lang="ar-EG" sz="4800"/>
              <a:t>لحظة واحدة ولا طرفة عين</a:t>
            </a:r>
          </a:p>
        </p:txBody>
      </p:sp>
      <p:sp>
        <p:nvSpPr>
          <p:cNvPr id="7" name="Text Placeholder 6"/>
          <p:cNvSpPr>
            <a:spLocks noGrp="1"/>
          </p:cNvSpPr>
          <p:nvPr>
            <p:ph type="body" idx="1"/>
          </p:nvPr>
        </p:nvSpPr>
        <p:spPr/>
        <p:txBody>
          <a:bodyPr/>
          <a:lstStyle/>
          <a:p>
            <a:r>
              <a:rPr lang="ar-EG" sz="4800"/>
              <a:t>إن أوسوسو إنئو اوت اوذي أوريكي إمفال</a:t>
            </a:r>
          </a:p>
        </p:txBody>
      </p:sp>
      <p:sp>
        <p:nvSpPr>
          <p:cNvPr id="8" name="Text Placeholder 7"/>
          <p:cNvSpPr>
            <a:spLocks noGrp="1"/>
          </p:cNvSpPr>
          <p:nvPr>
            <p:ph type="body" sz="quarter" idx="3"/>
          </p:nvPr>
        </p:nvSpPr>
        <p:spPr/>
        <p:txBody>
          <a:bodyPr/>
          <a:lstStyle/>
          <a:p>
            <a:r>
              <a:rPr lang="en-US" sz="4800" dirty="0"/>
              <a:t>`</a:t>
            </a:r>
            <a:r>
              <a:rPr lang="en-US" sz="4800" dirty="0" err="1"/>
              <a:t>noucoucou</a:t>
            </a:r>
            <a:r>
              <a:rPr lang="ar-EG" sz="4800" dirty="0"/>
              <a:t> </a:t>
            </a:r>
            <a:r>
              <a:rPr lang="en-US" sz="4800" dirty="0"/>
              <a:t> `</a:t>
            </a:r>
            <a:r>
              <a:rPr lang="en-US" sz="4800" dirty="0" err="1"/>
              <a:t>nouwt</a:t>
            </a:r>
            <a:r>
              <a:rPr lang="en-US" sz="4800" dirty="0"/>
              <a:t> </a:t>
            </a:r>
            <a:r>
              <a:rPr lang="en-US" sz="4800" dirty="0" err="1"/>
              <a:t>oude</a:t>
            </a:r>
            <a:r>
              <a:rPr lang="en-US" sz="4800" dirty="0"/>
              <a:t> </a:t>
            </a:r>
            <a:r>
              <a:rPr lang="en-US" sz="4800" dirty="0" err="1"/>
              <a:t>ouriki</a:t>
            </a:r>
            <a:r>
              <a:rPr lang="en-US" sz="4800" dirty="0"/>
              <a:t> `</a:t>
            </a:r>
            <a:r>
              <a:rPr lang="en-US" sz="4800" dirty="0" err="1"/>
              <a:t>mbal</a:t>
            </a:r>
            <a:r>
              <a:rPr lang="en-US" sz="4800" dirty="0"/>
              <a:t>.</a:t>
            </a:r>
          </a:p>
        </p:txBody>
      </p:sp>
    </p:spTree>
    <p:extLst>
      <p:ext uri="{BB962C8B-B14F-4D97-AF65-F5344CB8AC3E}">
        <p14:creationId xmlns:p14="http://schemas.microsoft.com/office/powerpoint/2010/main" val="3838783488"/>
      </p:ext>
    </p:extLst>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a:t>يعطي عنا خلاصاً </a:t>
            </a:r>
          </a:p>
        </p:txBody>
      </p:sp>
      <p:sp>
        <p:nvSpPr>
          <p:cNvPr id="7" name="Text Placeholder 6"/>
          <p:cNvSpPr>
            <a:spLocks noGrp="1"/>
          </p:cNvSpPr>
          <p:nvPr>
            <p:ph type="body" idx="1"/>
          </p:nvPr>
        </p:nvSpPr>
        <p:spPr/>
        <p:txBody>
          <a:bodyPr/>
          <a:lstStyle/>
          <a:p>
            <a:pPr rtl="0"/>
            <a:r>
              <a:rPr lang="ar-EG" sz="4800" dirty="0"/>
              <a:t>إفتي إمموس إيجون إن أو سوتس </a:t>
            </a:r>
          </a:p>
        </p:txBody>
      </p:sp>
      <p:sp>
        <p:nvSpPr>
          <p:cNvPr id="8" name="Text Placeholder 7"/>
          <p:cNvSpPr>
            <a:spLocks noGrp="1"/>
          </p:cNvSpPr>
          <p:nvPr>
            <p:ph type="body" sz="quarter" idx="3"/>
          </p:nvPr>
        </p:nvSpPr>
        <p:spPr/>
        <p:txBody>
          <a:bodyPr/>
          <a:lstStyle/>
          <a:p>
            <a:r>
              <a:rPr lang="en-US" sz="5400" dirty="0" err="1"/>
              <a:t>Eu</a:t>
            </a:r>
            <a:r>
              <a:rPr lang="en-US" sz="5400" dirty="0"/>
              <a:t>; `</a:t>
            </a:r>
            <a:r>
              <a:rPr lang="en-US" sz="5400" dirty="0" err="1"/>
              <a:t>mmoc</a:t>
            </a:r>
            <a:r>
              <a:rPr lang="ar-EG" sz="5400" dirty="0"/>
              <a:t> </a:t>
            </a:r>
            <a:r>
              <a:rPr lang="en-US" sz="5400" dirty="0"/>
              <a:t> `</a:t>
            </a:r>
            <a:r>
              <a:rPr lang="en-US" sz="5400" dirty="0" err="1"/>
              <a:t>ejwn</a:t>
            </a:r>
            <a:r>
              <a:rPr lang="ar-EG" sz="5400" dirty="0"/>
              <a:t> </a:t>
            </a:r>
            <a:r>
              <a:rPr lang="en-US" sz="5400" dirty="0"/>
              <a:t> `</a:t>
            </a:r>
            <a:r>
              <a:rPr lang="en-US" sz="5400" dirty="0" err="1"/>
              <a:t>noucw</a:t>
            </a:r>
            <a:r>
              <a:rPr lang="en-US" sz="5400" dirty="0"/>
              <a:t>;&gt;</a:t>
            </a:r>
          </a:p>
        </p:txBody>
      </p:sp>
    </p:spTree>
    <p:extLst>
      <p:ext uri="{BB962C8B-B14F-4D97-AF65-F5344CB8AC3E}">
        <p14:creationId xmlns:p14="http://schemas.microsoft.com/office/powerpoint/2010/main" val="3648153620"/>
      </p:ext>
    </p:extLst>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غفراناً للخطايا وحياة أبدية</a:t>
            </a:r>
          </a:p>
        </p:txBody>
      </p:sp>
      <p:sp>
        <p:nvSpPr>
          <p:cNvPr id="7" name="Text Placeholder 6"/>
          <p:cNvSpPr>
            <a:spLocks noGrp="1"/>
          </p:cNvSpPr>
          <p:nvPr>
            <p:ph type="body" idx="1"/>
          </p:nvPr>
        </p:nvSpPr>
        <p:spPr/>
        <p:txBody>
          <a:bodyPr/>
          <a:lstStyle/>
          <a:p>
            <a:r>
              <a:rPr lang="ar-EG" sz="4400"/>
              <a:t>نيم أوكو إيفول إنتي ني نوفي نيم أو أونخ ان إبنيه </a:t>
            </a:r>
          </a:p>
        </p:txBody>
      </p:sp>
      <p:sp>
        <p:nvSpPr>
          <p:cNvPr id="8" name="Text Placeholder 7"/>
          <p:cNvSpPr>
            <a:spLocks noGrp="1"/>
          </p:cNvSpPr>
          <p:nvPr>
            <p:ph type="body" sz="quarter" idx="3"/>
          </p:nvPr>
        </p:nvSpPr>
        <p:spPr/>
        <p:txBody>
          <a:bodyPr/>
          <a:lstStyle/>
          <a:p>
            <a:r>
              <a:rPr lang="pt-BR" sz="4400"/>
              <a:t>Nem ouxw `ebol `nte ninobi&gt; nem ouwn’ `n`ene\</a:t>
            </a:r>
          </a:p>
        </p:txBody>
      </p:sp>
    </p:spTree>
    <p:extLst>
      <p:ext uri="{BB962C8B-B14F-4D97-AF65-F5344CB8AC3E}">
        <p14:creationId xmlns:p14="http://schemas.microsoft.com/office/powerpoint/2010/main" val="2163050098"/>
      </p:ext>
    </p:extLst>
  </p:cSld>
  <p:clrMapOvr>
    <a:masterClrMapping/>
  </p:clrMapOvr>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لمن يتناول منه </a:t>
            </a:r>
          </a:p>
        </p:txBody>
      </p:sp>
      <p:sp>
        <p:nvSpPr>
          <p:cNvPr id="7" name="Text Placeholder 6"/>
          <p:cNvSpPr>
            <a:spLocks noGrp="1"/>
          </p:cNvSpPr>
          <p:nvPr>
            <p:ph type="body" idx="1"/>
          </p:nvPr>
        </p:nvSpPr>
        <p:spPr/>
        <p:txBody>
          <a:bodyPr/>
          <a:lstStyle/>
          <a:p>
            <a:r>
              <a:rPr lang="ar-EG" sz="4800"/>
              <a:t>إن نيئثناتشي إيفول إنخخيتس </a:t>
            </a:r>
          </a:p>
        </p:txBody>
      </p:sp>
      <p:sp>
        <p:nvSpPr>
          <p:cNvPr id="8" name="Text Placeholder 7"/>
          <p:cNvSpPr>
            <a:spLocks noGrp="1"/>
          </p:cNvSpPr>
          <p:nvPr>
            <p:ph type="body" sz="quarter" idx="3"/>
          </p:nvPr>
        </p:nvSpPr>
        <p:spPr/>
        <p:txBody>
          <a:bodyPr/>
          <a:lstStyle/>
          <a:p>
            <a:r>
              <a:rPr lang="en-US" sz="6000" dirty="0"/>
              <a:t>`</a:t>
            </a:r>
            <a:r>
              <a:rPr lang="en-US" sz="6000" dirty="0" err="1"/>
              <a:t>nnheqnasi</a:t>
            </a:r>
            <a:r>
              <a:rPr lang="ar-EG" sz="6000" dirty="0"/>
              <a:t> </a:t>
            </a:r>
            <a:r>
              <a:rPr lang="en-US" sz="6000" dirty="0"/>
              <a:t> `</a:t>
            </a:r>
            <a:r>
              <a:rPr lang="en-US" sz="6000" dirty="0" err="1"/>
              <a:t>ebol</a:t>
            </a:r>
            <a:r>
              <a:rPr lang="ar-EG" sz="6000" dirty="0"/>
              <a:t> </a:t>
            </a:r>
            <a:r>
              <a:rPr lang="en-US" sz="6000" dirty="0"/>
              <a:t>`</a:t>
            </a:r>
            <a:r>
              <a:rPr lang="en-US" sz="6000" dirty="0" err="1"/>
              <a:t>n'htc</a:t>
            </a:r>
            <a:endParaRPr lang="en-US" sz="6000" dirty="0"/>
          </a:p>
        </p:txBody>
      </p:sp>
    </p:spTree>
    <p:extLst>
      <p:ext uri="{BB962C8B-B14F-4D97-AF65-F5344CB8AC3E}">
        <p14:creationId xmlns:p14="http://schemas.microsoft.com/office/powerpoint/2010/main" val="4159842394"/>
      </p:ext>
    </p:extLst>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3807037935"/>
      </p:ext>
    </p:extLst>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بالحقيقة آمين. </a:t>
            </a:r>
          </a:p>
        </p:txBody>
      </p:sp>
      <p:sp>
        <p:nvSpPr>
          <p:cNvPr id="7" name="Text Placeholder 6"/>
          <p:cNvSpPr>
            <a:spLocks noGrp="1"/>
          </p:cNvSpPr>
          <p:nvPr>
            <p:ph type="body" idx="1"/>
          </p:nvPr>
        </p:nvSpPr>
        <p:spPr/>
        <p:txBody>
          <a:bodyPr/>
          <a:lstStyle/>
          <a:p>
            <a:r>
              <a:rPr lang="ar-EG" sz="540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1144592055"/>
      </p:ext>
    </p:extLst>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3378068456"/>
      </p:ext>
    </p:extLst>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748563699"/>
      </p:ext>
    </p:extLst>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بالحقيقة آمين. </a:t>
            </a:r>
          </a:p>
        </p:txBody>
      </p:sp>
      <p:sp>
        <p:nvSpPr>
          <p:cNvPr id="7" name="Text Placeholder 6"/>
          <p:cNvSpPr>
            <a:spLocks noGrp="1"/>
          </p:cNvSpPr>
          <p:nvPr>
            <p:ph type="body" idx="1"/>
          </p:nvPr>
        </p:nvSpPr>
        <p:spPr/>
        <p:txBody>
          <a:bodyPr/>
          <a:lstStyle/>
          <a:p>
            <a:r>
              <a:rPr lang="ar-EG" sz="540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6039684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كى</a:t>
            </a:r>
            <a:r>
              <a:rPr lang="ar-SA" sz="4800" b="1" dirty="0">
                <a:cs typeface="+mj-cs"/>
              </a:rPr>
              <a:t> نين </a:t>
            </a:r>
            <a:r>
              <a:rPr lang="ar-SA" sz="4800" b="1" dirty="0" err="1">
                <a:cs typeface="+mj-cs"/>
              </a:rPr>
              <a:t>ذيناميس</a:t>
            </a:r>
            <a:r>
              <a:rPr lang="ar-SA" sz="4800" b="1" dirty="0">
                <a:cs typeface="+mj-cs"/>
              </a:rPr>
              <a:t> تو كيري</a:t>
            </a:r>
            <a:r>
              <a:rPr lang="ar-EG" sz="4800" b="1" dirty="0">
                <a:cs typeface="+mj-cs"/>
              </a:rPr>
              <a:t>ُّ</a:t>
            </a:r>
            <a:r>
              <a:rPr lang="ar-SA" sz="4800" b="1" dirty="0">
                <a:cs typeface="+mj-cs"/>
              </a:rPr>
              <a:t>و : </a:t>
            </a:r>
            <a:r>
              <a:rPr lang="ar-SA" sz="4800" b="1" dirty="0" err="1">
                <a:cs typeface="+mj-cs"/>
              </a:rPr>
              <a:t>إزمو</a:t>
            </a:r>
            <a:r>
              <a:rPr lang="ar-SA" sz="4800" b="1" dirty="0">
                <a:cs typeface="+mj-cs"/>
              </a:rPr>
              <a:t> </a:t>
            </a:r>
            <a:r>
              <a:rPr lang="ar-SA" sz="4800" b="1" dirty="0" err="1">
                <a:cs typeface="+mj-cs"/>
              </a:rPr>
              <a:t>إبيفران</a:t>
            </a:r>
            <a:r>
              <a:rPr lang="ar-SA" sz="4800" b="1" dirty="0">
                <a:cs typeface="+mj-cs"/>
              </a:rPr>
              <a:t> تو تي</a:t>
            </a:r>
            <a:r>
              <a:rPr lang="ar-EG" sz="4800" b="1" dirty="0">
                <a:cs typeface="+mj-cs"/>
              </a:rPr>
              <a:t> </a:t>
            </a:r>
            <a:r>
              <a:rPr lang="ar-SA" sz="4800" b="1" dirty="0">
                <a:cs typeface="+mj-cs"/>
              </a:rPr>
              <a:t>مي</a:t>
            </a:r>
            <a:r>
              <a:rPr lang="ar-EG" sz="4800" b="1" dirty="0">
                <a:cs typeface="+mj-cs"/>
              </a:rPr>
              <a:t>ُّ</a:t>
            </a:r>
            <a:r>
              <a:rPr lang="ar-SA" sz="4800" b="1" dirty="0">
                <a:cs typeface="+mj-cs"/>
              </a:rPr>
              <a:t>و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والآن يا</a:t>
            </a:r>
            <a:r>
              <a:rPr lang="ar-EG" sz="4800" b="1" dirty="0">
                <a:cs typeface="+mj-cs"/>
              </a:rPr>
              <a:t> </a:t>
            </a:r>
            <a:r>
              <a:rPr lang="ar-SA" sz="4800" b="1" dirty="0">
                <a:cs typeface="+mj-cs"/>
              </a:rPr>
              <a:t>قوات الرب</a:t>
            </a:r>
            <a:r>
              <a:rPr lang="ar-EG" sz="4800" b="1" dirty="0">
                <a:cs typeface="+mj-cs"/>
              </a:rPr>
              <a:t> : </a:t>
            </a:r>
            <a:r>
              <a:rPr lang="ar-SA" sz="4800" b="1" dirty="0">
                <a:cs typeface="+mj-cs"/>
              </a:rPr>
              <a:t>باركوا اسمه الكريم </a:t>
            </a:r>
            <a:r>
              <a:rPr lang="ar-EG" sz="4800" b="1" dirty="0">
                <a:cs typeface="+mj-cs"/>
              </a:rPr>
              <a:t>:</a:t>
            </a:r>
            <a:endParaRPr lang="en-US" sz="4800" b="1" dirty="0">
              <a:cs typeface="+mj-cs"/>
            </a:endParaRPr>
          </a:p>
        </p:txBody>
      </p:sp>
      <p:sp>
        <p:nvSpPr>
          <p:cNvPr id="6" name="Text Placeholder 5"/>
          <p:cNvSpPr>
            <a:spLocks noGrp="1"/>
          </p:cNvSpPr>
          <p:nvPr>
            <p:ph type="body" sz="quarter" idx="12"/>
          </p:nvPr>
        </p:nvSpPr>
        <p:spPr/>
        <p:txBody>
          <a:bodyPr/>
          <a:lstStyle/>
          <a:p>
            <a:pPr lvl="0"/>
            <a:r>
              <a:rPr lang="en-US" sz="4000" dirty="0" err="1">
                <a:latin typeface="Avva_Shenouda" pitchFamily="34" charset="0"/>
                <a:cs typeface="Arial" charset="0"/>
              </a:rPr>
              <a:t>Ke</a:t>
            </a:r>
            <a:r>
              <a:rPr lang="en-US" sz="4000" dirty="0">
                <a:latin typeface="Avva_Shenouda" pitchFamily="34" charset="0"/>
                <a:cs typeface="Arial" charset="0"/>
              </a:rPr>
              <a:t> </a:t>
            </a:r>
            <a:r>
              <a:rPr lang="en-US" sz="4000" dirty="0" err="1">
                <a:latin typeface="Avva_Shenouda" pitchFamily="34" charset="0"/>
                <a:cs typeface="Arial" charset="0"/>
              </a:rPr>
              <a:t>nvn</a:t>
            </a:r>
            <a:r>
              <a:rPr lang="en-US" sz="4000" dirty="0">
                <a:latin typeface="Avva_Shenouda" pitchFamily="34" charset="0"/>
                <a:cs typeface="Arial" charset="0"/>
              </a:rPr>
              <a:t> </a:t>
            </a:r>
            <a:r>
              <a:rPr lang="en-US" sz="4000" dirty="0" err="1">
                <a:latin typeface="Avva_Shenouda" pitchFamily="34" charset="0"/>
                <a:cs typeface="Arial" charset="0"/>
              </a:rPr>
              <a:t>dvnamic</a:t>
            </a:r>
            <a:r>
              <a:rPr lang="en-US" sz="4000" dirty="0">
                <a:latin typeface="Avva_Shenouda" pitchFamily="34" charset="0"/>
                <a:cs typeface="Arial" charset="0"/>
              </a:rPr>
              <a:t> tov </a:t>
            </a:r>
            <a:r>
              <a:rPr lang="en-US" sz="4000" dirty="0" err="1">
                <a:latin typeface="Avva_Shenouda" pitchFamily="34" charset="0"/>
                <a:cs typeface="Arial" charset="0"/>
              </a:rPr>
              <a:t>Kvriov</a:t>
            </a:r>
            <a:r>
              <a:rPr lang="en-US" sz="4000" dirty="0">
                <a:latin typeface="Avva_Shenouda" pitchFamily="34" charset="0"/>
                <a:cs typeface="Arial" charset="0"/>
              </a:rPr>
              <a:t>: `</a:t>
            </a:r>
            <a:r>
              <a:rPr lang="en-US" sz="4000" dirty="0" err="1">
                <a:latin typeface="Avva_Shenouda" pitchFamily="34" charset="0"/>
                <a:cs typeface="Arial" charset="0"/>
              </a:rPr>
              <a:t>cmov</a:t>
            </a:r>
            <a:r>
              <a:rPr lang="en-US" sz="4000" dirty="0">
                <a:latin typeface="Avva_Shenouda" pitchFamily="34" charset="0"/>
                <a:cs typeface="Arial" charset="0"/>
              </a:rPr>
              <a:t> `epe4ran tov </a:t>
            </a:r>
            <a:r>
              <a:rPr lang="en-US" sz="4000" dirty="0" err="1">
                <a:latin typeface="Avva_Shenouda" pitchFamily="34" charset="0"/>
                <a:cs typeface="Arial" charset="0"/>
              </a:rPr>
              <a:t>timiov</a:t>
            </a:r>
            <a:r>
              <a:rPr lang="en-US" sz="4000" dirty="0">
                <a:latin typeface="Avva_Shenouda" pitchFamily="34" charset="0"/>
                <a:cs typeface="Arial" charset="0"/>
              </a:rPr>
              <a:t> :</a:t>
            </a:r>
          </a:p>
        </p:txBody>
      </p:sp>
    </p:spTree>
    <p:extLst>
      <p:ext uri="{BB962C8B-B14F-4D97-AF65-F5344CB8AC3E}">
        <p14:creationId xmlns:p14="http://schemas.microsoft.com/office/powerpoint/2010/main" val="4227938599"/>
      </p:ext>
    </p:extLst>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أطلبوا عنا وعن كل المسيحيين </a:t>
            </a:r>
          </a:p>
        </p:txBody>
      </p:sp>
      <p:sp>
        <p:nvSpPr>
          <p:cNvPr id="7" name="Text Placeholder 6"/>
          <p:cNvSpPr>
            <a:spLocks noGrp="1"/>
          </p:cNvSpPr>
          <p:nvPr>
            <p:ph type="body" idx="1"/>
          </p:nvPr>
        </p:nvSpPr>
        <p:spPr/>
        <p:txBody>
          <a:bodyPr/>
          <a:lstStyle/>
          <a:p>
            <a:r>
              <a:rPr lang="ar-EG" sz="4000"/>
              <a:t>طفه إي إهري إيجون نيم إيجين إخرستيانوس نيفين </a:t>
            </a:r>
          </a:p>
        </p:txBody>
      </p:sp>
      <p:sp>
        <p:nvSpPr>
          <p:cNvPr id="8" name="Text Placeholder 7"/>
          <p:cNvSpPr>
            <a:spLocks noGrp="1"/>
          </p:cNvSpPr>
          <p:nvPr>
            <p:ph type="body" sz="quarter" idx="3"/>
          </p:nvPr>
        </p:nvSpPr>
        <p:spPr/>
        <p:txBody>
          <a:bodyPr/>
          <a:lstStyle/>
          <a:p>
            <a:r>
              <a:rPr lang="en-US" sz="4000" dirty="0" err="1"/>
              <a:t>Twb</a:t>
            </a:r>
            <a:r>
              <a:rPr lang="en-US" sz="4000" dirty="0"/>
              <a:t>\ `e`\</a:t>
            </a:r>
            <a:r>
              <a:rPr lang="en-US" sz="4000" dirty="0" err="1"/>
              <a:t>rhi</a:t>
            </a:r>
            <a:r>
              <a:rPr lang="ar-EG" sz="4000" dirty="0"/>
              <a:t> </a:t>
            </a:r>
            <a:r>
              <a:rPr lang="en-US" sz="4000" dirty="0"/>
              <a:t>`</a:t>
            </a:r>
            <a:r>
              <a:rPr lang="en-US" sz="4000" dirty="0" err="1"/>
              <a:t>ejwn</a:t>
            </a:r>
            <a:r>
              <a:rPr lang="en-US" sz="4000" dirty="0"/>
              <a:t> </a:t>
            </a:r>
            <a:r>
              <a:rPr lang="en-US" sz="4000" dirty="0" err="1"/>
              <a:t>nem</a:t>
            </a:r>
            <a:r>
              <a:rPr lang="en-US" sz="4000" dirty="0"/>
              <a:t> `</a:t>
            </a:r>
            <a:r>
              <a:rPr lang="en-US" sz="4000" dirty="0" err="1"/>
              <a:t>ejen</a:t>
            </a:r>
            <a:r>
              <a:rPr lang="ar-EG" sz="4000" dirty="0"/>
              <a:t> </a:t>
            </a:r>
            <a:r>
              <a:rPr lang="en-US" sz="4000" dirty="0"/>
              <a:t>`</a:t>
            </a:r>
            <a:r>
              <a:rPr lang="en-US" sz="4000" dirty="0" err="1"/>
              <a:t>xricti`anoc</a:t>
            </a:r>
            <a:r>
              <a:rPr lang="en-US" sz="4000" dirty="0"/>
              <a:t> </a:t>
            </a:r>
            <a:r>
              <a:rPr lang="en-US" sz="4000" dirty="0" err="1"/>
              <a:t>niben</a:t>
            </a:r>
            <a:endParaRPr lang="en-US" sz="4000" dirty="0"/>
          </a:p>
        </p:txBody>
      </p:sp>
    </p:spTree>
    <p:extLst>
      <p:ext uri="{BB962C8B-B14F-4D97-AF65-F5344CB8AC3E}">
        <p14:creationId xmlns:p14="http://schemas.microsoft.com/office/powerpoint/2010/main" val="1580018987"/>
      </p:ext>
    </p:extLst>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الذين قالوا لنا من أجلهم أن نذكرهم في بيت الرب</a:t>
            </a:r>
          </a:p>
        </p:txBody>
      </p:sp>
      <p:sp>
        <p:nvSpPr>
          <p:cNvPr id="7" name="Text Placeholder 6"/>
          <p:cNvSpPr>
            <a:spLocks noGrp="1"/>
          </p:cNvSpPr>
          <p:nvPr>
            <p:ph type="body" idx="1"/>
          </p:nvPr>
        </p:nvSpPr>
        <p:spPr/>
        <p:txBody>
          <a:bodyPr/>
          <a:lstStyle/>
          <a:p>
            <a:r>
              <a:rPr lang="ar-EG" dirty="0"/>
              <a:t>إيطاف جوس نان إثفيطوجي آريبنميفئي خين إبئي إم إبشويس </a:t>
            </a:r>
          </a:p>
        </p:txBody>
      </p:sp>
      <p:sp>
        <p:nvSpPr>
          <p:cNvPr id="8" name="Text Placeholder 7"/>
          <p:cNvSpPr>
            <a:spLocks noGrp="1"/>
          </p:cNvSpPr>
          <p:nvPr>
            <p:ph type="body" sz="quarter" idx="3"/>
          </p:nvPr>
        </p:nvSpPr>
        <p:spPr/>
        <p:txBody>
          <a:bodyPr/>
          <a:lstStyle/>
          <a:p>
            <a:r>
              <a:rPr lang="en-US"/>
              <a:t>`etaujoc nan eqbhtou je `aripenmeu`i 'en `phi `m~P_</a:t>
            </a:r>
          </a:p>
        </p:txBody>
      </p:sp>
    </p:spTree>
    <p:extLst>
      <p:ext uri="{BB962C8B-B14F-4D97-AF65-F5344CB8AC3E}">
        <p14:creationId xmlns:p14="http://schemas.microsoft.com/office/powerpoint/2010/main" val="4054491026"/>
      </p:ext>
    </p:extLst>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سلام ومحبة يسوع المسيح معكم</a:t>
            </a:r>
          </a:p>
        </p:txBody>
      </p:sp>
      <p:sp>
        <p:nvSpPr>
          <p:cNvPr id="7" name="Text Placeholder 6"/>
          <p:cNvSpPr>
            <a:spLocks noGrp="1"/>
          </p:cNvSpPr>
          <p:nvPr>
            <p:ph type="body" idx="1"/>
          </p:nvPr>
        </p:nvSpPr>
        <p:spPr/>
        <p:txBody>
          <a:bodyPr/>
          <a:lstStyle/>
          <a:p>
            <a:r>
              <a:rPr lang="ar-EG" sz="4800"/>
              <a:t>إيريني كي آغابي إيسو إخرستو ميث إيمون</a:t>
            </a:r>
          </a:p>
        </p:txBody>
      </p:sp>
      <p:sp>
        <p:nvSpPr>
          <p:cNvPr id="8" name="Text Placeholder 7"/>
          <p:cNvSpPr>
            <a:spLocks noGrp="1"/>
          </p:cNvSpPr>
          <p:nvPr>
            <p:ph type="body" sz="quarter" idx="3"/>
          </p:nvPr>
        </p:nvSpPr>
        <p:spPr>
          <a:xfrm>
            <a:off x="-136189" y="5317586"/>
            <a:ext cx="9396919" cy="655321"/>
          </a:xfrm>
        </p:spPr>
        <p:txBody>
          <a:bodyPr/>
          <a:lstStyle/>
          <a:p>
            <a:r>
              <a:rPr lang="en-US" sz="4400" dirty="0"/>
              <a:t>`h `</a:t>
            </a:r>
            <a:r>
              <a:rPr lang="en-US" sz="4400" dirty="0" err="1"/>
              <a:t>irhnh</a:t>
            </a:r>
            <a:r>
              <a:rPr lang="en-US" sz="4400" dirty="0"/>
              <a:t> </a:t>
            </a:r>
            <a:r>
              <a:rPr lang="en-US" sz="4400" dirty="0" err="1"/>
              <a:t>ke</a:t>
            </a:r>
            <a:r>
              <a:rPr lang="ar-EG" sz="4400" dirty="0"/>
              <a:t> </a:t>
            </a:r>
            <a:r>
              <a:rPr lang="en-US" sz="4400" dirty="0"/>
              <a:t> `</a:t>
            </a:r>
            <a:r>
              <a:rPr lang="en-US" sz="4400" dirty="0" err="1"/>
              <a:t>agaph</a:t>
            </a:r>
            <a:r>
              <a:rPr lang="en-US" sz="4400" dirty="0"/>
              <a:t> </a:t>
            </a:r>
            <a:r>
              <a:rPr lang="en-US" sz="4400" dirty="0" err="1"/>
              <a:t>Ihcou</a:t>
            </a:r>
            <a:r>
              <a:rPr lang="ar-EG" sz="4400" dirty="0"/>
              <a:t> </a:t>
            </a:r>
            <a:r>
              <a:rPr lang="en-US" sz="4400" dirty="0" err="1"/>
              <a:t>Xrictoc</a:t>
            </a:r>
            <a:r>
              <a:rPr lang="en-US" sz="4400" dirty="0"/>
              <a:t> </a:t>
            </a:r>
            <a:r>
              <a:rPr lang="en-US" sz="4400" dirty="0" err="1"/>
              <a:t>meq</a:t>
            </a:r>
            <a:r>
              <a:rPr lang="en-US" sz="4400" dirty="0"/>
              <a:t> `</a:t>
            </a:r>
            <a:r>
              <a:rPr lang="en-US" sz="4400" dirty="0" err="1"/>
              <a:t>umwn</a:t>
            </a:r>
            <a:endParaRPr lang="en-US" sz="4400" dirty="0"/>
          </a:p>
        </p:txBody>
      </p:sp>
    </p:spTree>
    <p:extLst>
      <p:ext uri="{BB962C8B-B14F-4D97-AF65-F5344CB8AC3E}">
        <p14:creationId xmlns:p14="http://schemas.microsoft.com/office/powerpoint/2010/main" val="2441316931"/>
      </p:ext>
    </p:extLst>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رتلوا بنشيد الليلويا</a:t>
            </a:r>
          </a:p>
        </p:txBody>
      </p:sp>
      <p:sp>
        <p:nvSpPr>
          <p:cNvPr id="7" name="Text Placeholder 6"/>
          <p:cNvSpPr>
            <a:spLocks noGrp="1"/>
          </p:cNvSpPr>
          <p:nvPr>
            <p:ph type="body" idx="1"/>
          </p:nvPr>
        </p:nvSpPr>
        <p:spPr/>
        <p:txBody>
          <a:bodyPr/>
          <a:lstStyle/>
          <a:p>
            <a:r>
              <a:rPr lang="ar-EG" sz="5400"/>
              <a:t>إبسالاتي جو الليلويا </a:t>
            </a:r>
          </a:p>
        </p:txBody>
      </p:sp>
      <p:sp>
        <p:nvSpPr>
          <p:cNvPr id="8" name="Text Placeholder 7"/>
          <p:cNvSpPr>
            <a:spLocks noGrp="1"/>
          </p:cNvSpPr>
          <p:nvPr>
            <p:ph type="body" sz="quarter" idx="3"/>
          </p:nvPr>
        </p:nvSpPr>
        <p:spPr/>
        <p:txBody>
          <a:bodyPr/>
          <a:lstStyle/>
          <a:p>
            <a:r>
              <a:rPr lang="en-US" sz="5400" dirty="0" err="1"/>
              <a:t>yalate</a:t>
            </a:r>
            <a:r>
              <a:rPr lang="en-US" sz="5400" dirty="0"/>
              <a:t> </a:t>
            </a:r>
            <a:r>
              <a:rPr lang="en-US" sz="5400" dirty="0" err="1"/>
              <a:t>dw</a:t>
            </a:r>
            <a:r>
              <a:rPr lang="en-US" sz="5400" dirty="0"/>
              <a:t>&gt;</a:t>
            </a:r>
            <a:r>
              <a:rPr lang="ar-EG" sz="5400" dirty="0"/>
              <a:t> </a:t>
            </a:r>
            <a:r>
              <a:rPr lang="en-US" sz="5400" dirty="0"/>
              <a:t>`</a:t>
            </a:r>
            <a:r>
              <a:rPr lang="en-US" sz="5400" dirty="0" err="1"/>
              <a:t>allhloui`a</a:t>
            </a:r>
            <a:endParaRPr lang="en-US" sz="5400" dirty="0"/>
          </a:p>
        </p:txBody>
      </p:sp>
    </p:spTree>
    <p:extLst>
      <p:ext uri="{BB962C8B-B14F-4D97-AF65-F5344CB8AC3E}">
        <p14:creationId xmlns:p14="http://schemas.microsoft.com/office/powerpoint/2010/main" val="1548400059"/>
      </p:ext>
    </p:extLst>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صلوا من أجل التناول بإستحقاق</a:t>
            </a:r>
          </a:p>
        </p:txBody>
      </p:sp>
      <p:sp>
        <p:nvSpPr>
          <p:cNvPr id="7" name="Text Placeholder 6"/>
          <p:cNvSpPr>
            <a:spLocks noGrp="1"/>
          </p:cNvSpPr>
          <p:nvPr>
            <p:ph type="body" idx="1"/>
          </p:nvPr>
        </p:nvSpPr>
        <p:spPr/>
        <p:txBody>
          <a:bodyPr/>
          <a:lstStyle/>
          <a:p>
            <a:r>
              <a:rPr lang="ar-EG" sz="4800"/>
              <a:t>إبروس إفكساستي إيبرتيس أكسياس </a:t>
            </a:r>
          </a:p>
        </p:txBody>
      </p:sp>
      <p:sp>
        <p:nvSpPr>
          <p:cNvPr id="8" name="Text Placeholder 7"/>
          <p:cNvSpPr>
            <a:spLocks noGrp="1"/>
          </p:cNvSpPr>
          <p:nvPr>
            <p:ph type="body" sz="quarter" idx="3"/>
          </p:nvPr>
        </p:nvSpPr>
        <p:spPr/>
        <p:txBody>
          <a:bodyPr/>
          <a:lstStyle/>
          <a:p>
            <a:r>
              <a:rPr lang="en-US" sz="4800" dirty="0"/>
              <a:t>~</a:t>
            </a:r>
            <a:r>
              <a:rPr lang="en-US" sz="4800" dirty="0" err="1"/>
              <a:t>Proceu</a:t>
            </a:r>
            <a:r>
              <a:rPr lang="en-US" sz="4800" dirty="0"/>
              <a:t>[</a:t>
            </a:r>
            <a:r>
              <a:rPr lang="en-US" sz="4800" dirty="0" err="1"/>
              <a:t>acqe</a:t>
            </a:r>
            <a:r>
              <a:rPr lang="ar-EG" sz="4800" dirty="0"/>
              <a:t> </a:t>
            </a:r>
            <a:r>
              <a:rPr lang="en-US" sz="4800" dirty="0"/>
              <a:t> `</a:t>
            </a:r>
            <a:r>
              <a:rPr lang="en-US" sz="4800" dirty="0" err="1"/>
              <a:t>uper</a:t>
            </a:r>
            <a:r>
              <a:rPr lang="en-US" sz="4800" dirty="0"/>
              <a:t> </a:t>
            </a:r>
            <a:r>
              <a:rPr lang="en-US" sz="4800" dirty="0" err="1"/>
              <a:t>thc</a:t>
            </a:r>
            <a:r>
              <a:rPr lang="en-US" sz="4800" dirty="0"/>
              <a:t> a[</a:t>
            </a:r>
            <a:r>
              <a:rPr lang="en-US" sz="4800" dirty="0" err="1"/>
              <a:t>iac</a:t>
            </a:r>
            <a:endParaRPr lang="en-US" sz="4800" dirty="0"/>
          </a:p>
        </p:txBody>
      </p:sp>
    </p:spTree>
    <p:extLst>
      <p:ext uri="{BB962C8B-B14F-4D97-AF65-F5344CB8AC3E}">
        <p14:creationId xmlns:p14="http://schemas.microsoft.com/office/powerpoint/2010/main" val="3845453159"/>
      </p:ext>
    </p:extLst>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الأسرار المقدسة</a:t>
            </a:r>
          </a:p>
        </p:txBody>
      </p:sp>
      <p:sp>
        <p:nvSpPr>
          <p:cNvPr id="7" name="Text Placeholder 6"/>
          <p:cNvSpPr>
            <a:spLocks noGrp="1"/>
          </p:cNvSpPr>
          <p:nvPr>
            <p:ph type="body" idx="1"/>
          </p:nvPr>
        </p:nvSpPr>
        <p:spPr/>
        <p:txBody>
          <a:bodyPr/>
          <a:lstStyle/>
          <a:p>
            <a:r>
              <a:rPr lang="ar-EG" sz="4400" dirty="0"/>
              <a:t>ميتالبسيوس أكرانتون كي  إيبورانيون </a:t>
            </a:r>
          </a:p>
        </p:txBody>
      </p:sp>
      <p:sp>
        <p:nvSpPr>
          <p:cNvPr id="8" name="Text Placeholder 7"/>
          <p:cNvSpPr>
            <a:spLocks noGrp="1"/>
          </p:cNvSpPr>
          <p:nvPr>
            <p:ph type="body" sz="quarter" idx="3"/>
          </p:nvPr>
        </p:nvSpPr>
        <p:spPr/>
        <p:txBody>
          <a:bodyPr/>
          <a:lstStyle/>
          <a:p>
            <a:r>
              <a:rPr lang="en-US" sz="4400" dirty="0" err="1"/>
              <a:t>metalhyewc</a:t>
            </a:r>
            <a:r>
              <a:rPr lang="en-US" sz="4400" dirty="0"/>
              <a:t> </a:t>
            </a:r>
            <a:r>
              <a:rPr lang="en-US" sz="4400" dirty="0" err="1"/>
              <a:t>axrantwn</a:t>
            </a:r>
            <a:r>
              <a:rPr lang="en-US" sz="4400" dirty="0"/>
              <a:t> </a:t>
            </a:r>
            <a:r>
              <a:rPr lang="en-US" sz="4400" dirty="0" err="1"/>
              <a:t>ke</a:t>
            </a:r>
            <a:r>
              <a:rPr lang="ar-EG" sz="4400" dirty="0"/>
              <a:t> </a:t>
            </a:r>
            <a:r>
              <a:rPr lang="en-US" sz="4400" dirty="0"/>
              <a:t>`</a:t>
            </a:r>
            <a:r>
              <a:rPr lang="en-US" sz="4400" dirty="0" err="1"/>
              <a:t>epouraniwn</a:t>
            </a:r>
            <a:endParaRPr lang="en-US" sz="4400" dirty="0"/>
          </a:p>
        </p:txBody>
      </p:sp>
    </p:spTree>
    <p:extLst>
      <p:ext uri="{BB962C8B-B14F-4D97-AF65-F5344CB8AC3E}">
        <p14:creationId xmlns:p14="http://schemas.microsoft.com/office/powerpoint/2010/main" val="4039171561"/>
      </p:ext>
    </p:extLst>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المجد لك يا رب. المجد لك</a:t>
            </a:r>
          </a:p>
        </p:txBody>
      </p:sp>
      <p:sp>
        <p:nvSpPr>
          <p:cNvPr id="7" name="Text Placeholder 6"/>
          <p:cNvSpPr>
            <a:spLocks noGrp="1"/>
          </p:cNvSpPr>
          <p:nvPr>
            <p:ph type="body" idx="1"/>
          </p:nvPr>
        </p:nvSpPr>
        <p:spPr/>
        <p:txBody>
          <a:bodyPr/>
          <a:lstStyle/>
          <a:p>
            <a:r>
              <a:rPr lang="ar-EG" sz="4800"/>
              <a:t>ذوكساسي كيريي ذو كساسي</a:t>
            </a:r>
          </a:p>
        </p:txBody>
      </p:sp>
      <p:sp>
        <p:nvSpPr>
          <p:cNvPr id="8" name="Text Placeholder 7"/>
          <p:cNvSpPr>
            <a:spLocks noGrp="1"/>
          </p:cNvSpPr>
          <p:nvPr>
            <p:ph type="body" sz="quarter" idx="3"/>
          </p:nvPr>
        </p:nvSpPr>
        <p:spPr/>
        <p:txBody>
          <a:bodyPr/>
          <a:lstStyle/>
          <a:p>
            <a:r>
              <a:rPr lang="en-US" sz="4800" dirty="0"/>
              <a:t>Do[a ci </a:t>
            </a:r>
            <a:r>
              <a:rPr lang="en-US" sz="4800" dirty="0" err="1"/>
              <a:t>Kuri`e</a:t>
            </a:r>
            <a:r>
              <a:rPr lang="en-US" sz="4800" dirty="0"/>
              <a:t> </a:t>
            </a:r>
            <a:r>
              <a:rPr lang="ar-EG" sz="4800" dirty="0"/>
              <a:t> </a:t>
            </a:r>
            <a:r>
              <a:rPr lang="en-US" sz="4800" dirty="0"/>
              <a:t>do[a ci</a:t>
            </a:r>
          </a:p>
        </p:txBody>
      </p:sp>
    </p:spTree>
    <p:extLst>
      <p:ext uri="{BB962C8B-B14F-4D97-AF65-F5344CB8AC3E}">
        <p14:creationId xmlns:p14="http://schemas.microsoft.com/office/powerpoint/2010/main" val="3606487539"/>
      </p:ext>
    </p:extLst>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DA98AD-4808-0E86-27F4-B28297ABE368}"/>
              </a:ext>
            </a:extLst>
          </p:cNvPr>
          <p:cNvSpPr>
            <a:spLocks noGrp="1"/>
          </p:cNvSpPr>
          <p:nvPr>
            <p:ph type="title"/>
          </p:nvPr>
        </p:nvSpPr>
        <p:spPr/>
        <p:txBody>
          <a:bodyPr>
            <a:normAutofit/>
          </a:bodyPr>
          <a:lstStyle/>
          <a:p>
            <a:r>
              <a:rPr lang="ar-EG" sz="8800" dirty="0">
                <a:solidFill>
                  <a:srgbClr val="FFC000"/>
                </a:solidFill>
              </a:rPr>
              <a:t>المزمور</a:t>
            </a:r>
            <a:endParaRPr lang="en-US" sz="8800" dirty="0">
              <a:solidFill>
                <a:srgbClr val="FFC000"/>
              </a:solidFill>
            </a:endParaRPr>
          </a:p>
        </p:txBody>
      </p:sp>
    </p:spTree>
    <p:extLst>
      <p:ext uri="{BB962C8B-B14F-4D97-AF65-F5344CB8AC3E}">
        <p14:creationId xmlns:p14="http://schemas.microsoft.com/office/powerpoint/2010/main" val="3825814642"/>
      </p:ext>
    </p:extLst>
  </p:cSld>
  <p:clrMapOvr>
    <a:masterClrMapping/>
  </p:clrMapOvr>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9C56-E015-083B-FAAC-D9F011435DE8}"/>
              </a:ext>
            </a:extLst>
          </p:cNvPr>
          <p:cNvSpPr>
            <a:spLocks noGrp="1"/>
          </p:cNvSpPr>
          <p:nvPr>
            <p:ph type="title"/>
          </p:nvPr>
        </p:nvSpPr>
        <p:spPr/>
        <p:txBody>
          <a:bodyPr/>
          <a:lstStyle/>
          <a:p>
            <a:r>
              <a:rPr lang="ar-EG" dirty="0"/>
              <a:t>ليقم الله و ليتبدد جميع اعداؤه و ليهرب من امام وجهه كل مبغضيه.</a:t>
            </a:r>
            <a:endParaRPr lang="en-US" dirty="0"/>
          </a:p>
        </p:txBody>
      </p:sp>
    </p:spTree>
    <p:extLst>
      <p:ext uri="{BB962C8B-B14F-4D97-AF65-F5344CB8AC3E}">
        <p14:creationId xmlns:p14="http://schemas.microsoft.com/office/powerpoint/2010/main" val="1690456896"/>
      </p:ext>
    </p:extLst>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0127-A76C-C55E-B650-623624B069CB}"/>
              </a:ext>
            </a:extLst>
          </p:cNvPr>
          <p:cNvSpPr>
            <a:spLocks noGrp="1"/>
          </p:cNvSpPr>
          <p:nvPr>
            <p:ph type="title"/>
          </p:nvPr>
        </p:nvSpPr>
        <p:spPr/>
        <p:txBody>
          <a:bodyPr/>
          <a:lstStyle/>
          <a:p>
            <a:r>
              <a:rPr lang="ar-EG" sz="11500" dirty="0">
                <a:solidFill>
                  <a:srgbClr val="FFC000"/>
                </a:solidFill>
              </a:rPr>
              <a:t>الانجيل</a:t>
            </a:r>
            <a:endParaRPr lang="en-US" dirty="0">
              <a:solidFill>
                <a:srgbClr val="FFC000"/>
              </a:solidFill>
            </a:endParaRPr>
          </a:p>
        </p:txBody>
      </p:sp>
    </p:spTree>
    <p:extLst>
      <p:ext uri="{BB962C8B-B14F-4D97-AF65-F5344CB8AC3E}">
        <p14:creationId xmlns:p14="http://schemas.microsoft.com/office/powerpoint/2010/main" val="3863680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بيرى</a:t>
            </a:r>
            <a:r>
              <a:rPr lang="ar-SA" sz="4800" b="1" dirty="0">
                <a:cs typeface="+mj-cs"/>
              </a:rPr>
              <a:t> نيم بيّ</a:t>
            </a:r>
            <a:r>
              <a:rPr lang="ar-EG" sz="4800" b="1" dirty="0">
                <a:cs typeface="+mj-cs"/>
              </a:rPr>
              <a:t>ُ</a:t>
            </a:r>
            <a:r>
              <a:rPr lang="ar-SA" sz="4800" b="1" dirty="0">
                <a:cs typeface="+mj-cs"/>
              </a:rPr>
              <a:t>وه نيم </a:t>
            </a:r>
            <a:r>
              <a:rPr lang="ar-SA" sz="4800" b="1" dirty="0" err="1">
                <a:cs typeface="+mj-cs"/>
              </a:rPr>
              <a:t>نيسي</a:t>
            </a:r>
            <a:r>
              <a:rPr lang="ar-EG" sz="4800" b="1" dirty="0">
                <a:cs typeface="+mj-cs"/>
              </a:rPr>
              <a:t>ُّ</a:t>
            </a:r>
            <a:r>
              <a:rPr lang="ar-SA" sz="4800" b="1" dirty="0">
                <a:cs typeface="+mj-cs"/>
              </a:rPr>
              <a:t>و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b="1" dirty="0">
                <a:cs typeface="+mj-cs"/>
              </a:rPr>
              <a:t>أيتها الشمس والقمر  والنجوم</a:t>
            </a:r>
            <a:r>
              <a:rPr lang="ar-EG" b="1" dirty="0">
                <a:cs typeface="+mj-cs"/>
              </a:rPr>
              <a:t> :</a:t>
            </a:r>
            <a:r>
              <a:rPr lang="ar-SA" b="1" dirty="0">
                <a:cs typeface="+mj-cs"/>
              </a:rPr>
              <a:t> </a:t>
            </a:r>
            <a:r>
              <a:rPr lang="ar-SA" b="1" dirty="0" err="1">
                <a:cs typeface="+mj-cs"/>
              </a:rPr>
              <a:t>سبحوه</a:t>
            </a:r>
            <a:r>
              <a:rPr lang="ar-SA" b="1" dirty="0">
                <a:cs typeface="+mj-cs"/>
              </a:rPr>
              <a:t>  وزيدوه علو</a:t>
            </a:r>
            <a:r>
              <a:rPr lang="ar-EG" b="1" dirty="0">
                <a:cs typeface="+mj-cs"/>
              </a:rPr>
              <a:t>ً</a:t>
            </a:r>
            <a:r>
              <a:rPr lang="ar-SA" b="1" dirty="0">
                <a:cs typeface="+mj-cs"/>
              </a:rPr>
              <a:t>ا</a:t>
            </a:r>
            <a:r>
              <a:rPr lang="ar-EG" b="1" dirty="0">
                <a:cs typeface="+mj-cs"/>
              </a:rPr>
              <a:t>.</a:t>
            </a:r>
            <a:r>
              <a:rPr lang="ar-SA" b="1" dirty="0">
                <a:cs typeface="+mj-cs"/>
              </a:rPr>
              <a:t> </a:t>
            </a:r>
            <a:endParaRPr lang="en-US" b="1" dirty="0">
              <a:cs typeface="+mj-cs"/>
            </a:endParaRPr>
          </a:p>
        </p:txBody>
      </p:sp>
      <p:sp>
        <p:nvSpPr>
          <p:cNvPr id="6" name="Text Placeholder 5"/>
          <p:cNvSpPr>
            <a:spLocks noGrp="1"/>
          </p:cNvSpPr>
          <p:nvPr>
            <p:ph type="body" sz="quarter" idx="12"/>
          </p:nvPr>
        </p:nvSpPr>
        <p:spPr/>
        <p:txBody>
          <a:bodyPr anchor="ctr"/>
          <a:lstStyle/>
          <a:p>
            <a:pPr lvl="0"/>
            <a:r>
              <a:rPr lang="en-US" sz="4400" dirty="0">
                <a:latin typeface="Avva_Shenouda" pitchFamily="34" charset="0"/>
                <a:cs typeface="Arial" charset="0"/>
              </a:rPr>
              <a:t>pir3 </a:t>
            </a:r>
            <a:r>
              <a:rPr lang="en-US" sz="4400" dirty="0" err="1">
                <a:latin typeface="Avva_Shenouda" pitchFamily="34" charset="0"/>
                <a:cs typeface="Arial" charset="0"/>
              </a:rPr>
              <a:t>nem</a:t>
            </a:r>
            <a:r>
              <a:rPr lang="en-US" sz="4400" dirty="0">
                <a:latin typeface="Avva_Shenouda" pitchFamily="34" charset="0"/>
                <a:cs typeface="Arial" charset="0"/>
              </a:rPr>
              <a:t> </a:t>
            </a:r>
            <a:r>
              <a:rPr lang="en-US" sz="4400" dirty="0" err="1">
                <a:latin typeface="Avva_Shenouda" pitchFamily="34" charset="0"/>
                <a:cs typeface="Arial" charset="0"/>
              </a:rPr>
              <a:t>piioh</a:t>
            </a:r>
            <a:r>
              <a:rPr lang="en-US" sz="4400" dirty="0">
                <a:latin typeface="Avva_Shenouda" pitchFamily="34" charset="0"/>
                <a:cs typeface="Arial" charset="0"/>
              </a:rPr>
              <a:t> </a:t>
            </a:r>
            <a:r>
              <a:rPr lang="en-US" sz="4400" dirty="0" err="1">
                <a:latin typeface="Avva_Shenouda" pitchFamily="34" charset="0"/>
                <a:cs typeface="Arial" charset="0"/>
              </a:rPr>
              <a:t>nem</a:t>
            </a:r>
            <a:r>
              <a:rPr lang="en-US" sz="4400" dirty="0">
                <a:latin typeface="Avva_Shenouda" pitchFamily="34" charset="0"/>
                <a:cs typeface="Arial" charset="0"/>
              </a:rPr>
              <a:t> </a:t>
            </a:r>
            <a:r>
              <a:rPr lang="en-US" sz="4400" dirty="0" err="1">
                <a:latin typeface="Avva_Shenouda" pitchFamily="34" charset="0"/>
                <a:cs typeface="Arial" charset="0"/>
              </a:rPr>
              <a:t>niciov</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p:txBody>
      </p:sp>
    </p:spTree>
    <p:extLst>
      <p:ext uri="{BB962C8B-B14F-4D97-AF65-F5344CB8AC3E}">
        <p14:creationId xmlns:p14="http://schemas.microsoft.com/office/powerpoint/2010/main" val="3927176025"/>
      </p:ext>
    </p:extLst>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Autofit/>
          </a:bodyPr>
          <a:lstStyle/>
          <a:p>
            <a:r>
              <a:rPr lang="ar-EG" sz="4000" dirty="0"/>
              <a:t>وفي أحد السبوت باكر جدًا أتين إلى القبر، وقد أحضرن العطور التي أعددنها ومعهن نسوة أخريات، فوجدن الحجر مدحرجًا عن القبر فدخلن ولم يجدن جسد الرب يسوع. وفيما هن متحيرات من أجل هذا،</a:t>
            </a:r>
            <a:endParaRPr lang="en-US" sz="4000" dirty="0"/>
          </a:p>
        </p:txBody>
      </p:sp>
    </p:spTree>
    <p:extLst>
      <p:ext uri="{BB962C8B-B14F-4D97-AF65-F5344CB8AC3E}">
        <p14:creationId xmlns:p14="http://schemas.microsoft.com/office/powerpoint/2010/main" val="4135805195"/>
      </p:ext>
    </p:extLst>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Autofit/>
          </a:bodyPr>
          <a:lstStyle/>
          <a:p>
            <a:r>
              <a:rPr lang="ar-EG" sz="4400" dirty="0"/>
              <a:t>إذا رجلان وفقا منهن في ثياب براقة، فصرن في خوف ونكسن وجوههن إلى الأرض، فقالا لهن: لماذا تطلبن الحي بين الأموات؟! ليس هو هنا لكنه قام،</a:t>
            </a:r>
            <a:endParaRPr lang="en-US" sz="4400" dirty="0"/>
          </a:p>
        </p:txBody>
      </p:sp>
    </p:spTree>
    <p:extLst>
      <p:ext uri="{BB962C8B-B14F-4D97-AF65-F5344CB8AC3E}">
        <p14:creationId xmlns:p14="http://schemas.microsoft.com/office/powerpoint/2010/main" val="1047820571"/>
      </p:ext>
    </p:extLst>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rmAutofit fontScale="90000"/>
          </a:bodyPr>
          <a:lstStyle/>
          <a:p>
            <a:r>
              <a:rPr lang="ar-EG" dirty="0"/>
              <a:t>اذكرن كيف كلمكن وهو في الجليل قائلاً "إنه ينبغي أن يُسَلَّم ابن الإنسان إلى أيدي أناس خطاه وَيُصْلَب، وفي اليوم الثالث يقوم.</a:t>
            </a:r>
            <a:endParaRPr lang="en-US" dirty="0"/>
          </a:p>
        </p:txBody>
      </p:sp>
    </p:spTree>
    <p:extLst>
      <p:ext uri="{BB962C8B-B14F-4D97-AF65-F5344CB8AC3E}">
        <p14:creationId xmlns:p14="http://schemas.microsoft.com/office/powerpoint/2010/main" val="1273613942"/>
      </p:ext>
    </p:extLst>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Autofit/>
          </a:bodyPr>
          <a:lstStyle/>
          <a:p>
            <a:r>
              <a:rPr lang="ar-EG" sz="4400" dirty="0"/>
              <a:t>فتذكرن كلامه ورجعن من القبر وأخبرن الأحد عشر وجميع الباقين معهن اللواتي قلن هذا الرسل، فترآى لهم هذا الكلام كالهذيان ولم يصدقوهن،</a:t>
            </a:r>
            <a:endParaRPr lang="en-US" sz="4400" dirty="0"/>
          </a:p>
        </p:txBody>
      </p:sp>
    </p:spTree>
    <p:extLst>
      <p:ext uri="{BB962C8B-B14F-4D97-AF65-F5344CB8AC3E}">
        <p14:creationId xmlns:p14="http://schemas.microsoft.com/office/powerpoint/2010/main" val="1078354279"/>
      </p:ext>
    </p:extLst>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rmAutofit fontScale="90000"/>
          </a:bodyPr>
          <a:lstStyle/>
          <a:p>
            <a:r>
              <a:rPr lang="ar-EG" dirty="0"/>
              <a:t>فقام بطرس وركض إلى القبر وتطلع إلى داخل، فرأى الأكفان وحدها، فمضى إلى بيته متعجباً مما كان. </a:t>
            </a:r>
            <a:endParaRPr lang="en-US" dirty="0"/>
          </a:p>
        </p:txBody>
      </p:sp>
    </p:spTree>
    <p:extLst>
      <p:ext uri="{BB962C8B-B14F-4D97-AF65-F5344CB8AC3E}">
        <p14:creationId xmlns:p14="http://schemas.microsoft.com/office/powerpoint/2010/main" val="3680436521"/>
      </p:ext>
    </p:extLst>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2C04-535A-B1BC-5B5B-26968849782F}"/>
              </a:ext>
            </a:extLst>
          </p:cNvPr>
          <p:cNvSpPr>
            <a:spLocks noGrp="1"/>
          </p:cNvSpPr>
          <p:nvPr>
            <p:ph type="title"/>
          </p:nvPr>
        </p:nvSpPr>
        <p:spPr/>
        <p:txBody>
          <a:bodyPr>
            <a:normAutofit/>
          </a:bodyPr>
          <a:lstStyle/>
          <a:p>
            <a:r>
              <a:rPr lang="ar-EG" sz="8800" dirty="0">
                <a:solidFill>
                  <a:srgbClr val="FFC000"/>
                </a:solidFill>
              </a:rPr>
              <a:t>والمجد لله دائماً</a:t>
            </a:r>
            <a:endParaRPr lang="en-US" sz="8800" dirty="0">
              <a:solidFill>
                <a:srgbClr val="FFC000"/>
              </a:solidFill>
            </a:endParaRPr>
          </a:p>
        </p:txBody>
      </p:sp>
    </p:spTree>
    <p:extLst>
      <p:ext uri="{BB962C8B-B14F-4D97-AF65-F5344CB8AC3E}">
        <p14:creationId xmlns:p14="http://schemas.microsoft.com/office/powerpoint/2010/main" val="63861463"/>
      </p:ext>
    </p:extLst>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0EC3-E2F6-4D05-4785-E3C8080CCCAF}"/>
              </a:ext>
            </a:extLst>
          </p:cNvPr>
          <p:cNvSpPr>
            <a:spLocks noGrp="1"/>
          </p:cNvSpPr>
          <p:nvPr>
            <p:ph type="title"/>
          </p:nvPr>
        </p:nvSpPr>
        <p:spPr/>
        <p:txBody>
          <a:bodyPr>
            <a:noAutofit/>
          </a:bodyPr>
          <a:lstStyle/>
          <a:p>
            <a:r>
              <a:rPr lang="ar-EG" sz="4400" dirty="0"/>
              <a:t>إلهي إلهي التفت إلى لماذا تتركني كلام زلاتي بعيد عن خلاصي. إلهى بالنهار أصرخ إليك. فهلا تستجيب لي. وفي الليل ولم يكن ذلك جهل منى.</a:t>
            </a:r>
            <a:endParaRPr lang="en-US" sz="4400" dirty="0"/>
          </a:p>
        </p:txBody>
      </p:sp>
    </p:spTree>
    <p:extLst>
      <p:ext uri="{BB962C8B-B14F-4D97-AF65-F5344CB8AC3E}">
        <p14:creationId xmlns:p14="http://schemas.microsoft.com/office/powerpoint/2010/main" val="545941333"/>
      </p:ext>
    </p:extLst>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9DCD-E377-E012-F57A-5B0D9BCED454}"/>
              </a:ext>
            </a:extLst>
          </p:cNvPr>
          <p:cNvSpPr>
            <a:spLocks noGrp="1"/>
          </p:cNvSpPr>
          <p:nvPr>
            <p:ph type="title"/>
          </p:nvPr>
        </p:nvSpPr>
        <p:spPr>
          <a:xfrm>
            <a:off x="0" y="4329953"/>
            <a:ext cx="9144000" cy="2528047"/>
          </a:xfrm>
        </p:spPr>
        <p:txBody>
          <a:bodyPr>
            <a:noAutofit/>
          </a:bodyPr>
          <a:lstStyle/>
          <a:p>
            <a:r>
              <a:rPr lang="ar-EG" sz="4400" dirty="0"/>
              <a:t>وأما انا فدودة أنا ولست إنسانًا عار للبشر ورذله للشعوب. كل اللذين أبصروني استهزأوا بي. تكلموا بشفاههم وحركوا رؤوسهم. وقالوا إن كان آمن واتكل على الرب فليخلصه ولينجيه إن كان أراده. </a:t>
            </a:r>
            <a:endParaRPr lang="en-US" sz="4400" dirty="0"/>
          </a:p>
        </p:txBody>
      </p:sp>
    </p:spTree>
    <p:extLst>
      <p:ext uri="{BB962C8B-B14F-4D97-AF65-F5344CB8AC3E}">
        <p14:creationId xmlns:p14="http://schemas.microsoft.com/office/powerpoint/2010/main" val="28115591"/>
      </p:ext>
    </p:extLst>
  </p:cSld>
  <p:clrMapOvr>
    <a:masterClrMapping/>
  </p:clrMapOvr>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r>
              <a:rPr lang="ar-EG" sz="4400" dirty="0"/>
              <a:t>لا تتباعد عنى فأن الشدة قريبه وليس من معين. أحاطت بى عجل كثيرة .ثيران سمان أكتنفتنى. فتحوا على افواههم مثل الاسد الذى يخطف ويزار قد احاطت بى كلاب كثيرة زمرة من الاشرار</a:t>
            </a:r>
            <a:endParaRPr lang="en-US" sz="4400" dirty="0"/>
          </a:p>
        </p:txBody>
      </p:sp>
    </p:spTree>
    <p:extLst>
      <p:ext uri="{BB962C8B-B14F-4D97-AF65-F5344CB8AC3E}">
        <p14:creationId xmlns:p14="http://schemas.microsoft.com/office/powerpoint/2010/main" val="1348095670"/>
      </p:ext>
    </p:extLst>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r>
              <a:rPr lang="ar-EG" dirty="0"/>
              <a:t>أحدقت بى ثقبوا يدى ورجلى وأحصوا كل عظامى وهم تأملونى فأبصرونى . اقتسموا ثيابى بينهم وعلى لباسى اقترعوا . وانت يا رب لا تتباعد عن معونتى التفت إلى نصرتى.</a:t>
            </a:r>
            <a:endParaRPr lang="en-US" dirty="0"/>
          </a:p>
        </p:txBody>
      </p:sp>
    </p:spTree>
    <p:extLst>
      <p:ext uri="{BB962C8B-B14F-4D97-AF65-F5344CB8AC3E}">
        <p14:creationId xmlns:p14="http://schemas.microsoft.com/office/powerpoint/2010/main" val="14122612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ليبون </a:t>
            </a:r>
            <a:r>
              <a:rPr lang="ar-SA" sz="4800" b="1" dirty="0" err="1">
                <a:cs typeface="+mj-cs"/>
              </a:rPr>
              <a:t>ني</a:t>
            </a:r>
            <a:r>
              <a:rPr lang="ar-EG" sz="4800" b="1" dirty="0">
                <a:cs typeface="+mj-cs"/>
              </a:rPr>
              <a:t>ـ</a:t>
            </a:r>
            <a:r>
              <a:rPr lang="ar-SA" sz="4800" b="1" dirty="0">
                <a:cs typeface="+mj-cs"/>
              </a:rPr>
              <a:t>مون</a:t>
            </a:r>
            <a:r>
              <a:rPr lang="ar-EG" sz="4800" b="1" dirty="0">
                <a:cs typeface="+mj-cs"/>
              </a:rPr>
              <a:t> </a:t>
            </a:r>
            <a:r>
              <a:rPr lang="ar-SA" sz="4800" b="1" dirty="0">
                <a:cs typeface="+mj-cs"/>
              </a:rPr>
              <a:t>ه</a:t>
            </a:r>
            <a:r>
              <a:rPr lang="ar-EG" sz="4800" b="1" dirty="0">
                <a:cs typeface="+mj-cs"/>
              </a:rPr>
              <a:t>ـ</a:t>
            </a:r>
            <a:r>
              <a:rPr lang="ar-SA" sz="4800" b="1" dirty="0">
                <a:cs typeface="+mj-cs"/>
              </a:rPr>
              <a:t>و</a:t>
            </a:r>
            <a:r>
              <a:rPr lang="ar-EG" sz="4800" b="1" dirty="0">
                <a:cs typeface="+mj-cs"/>
              </a:rPr>
              <a:t> أُو</a:t>
            </a:r>
            <a:r>
              <a:rPr lang="ar-SA" sz="4800" b="1" dirty="0">
                <a:cs typeface="+mj-cs"/>
              </a:rPr>
              <a:t>و ن</a:t>
            </a:r>
            <a:r>
              <a:rPr lang="ar-EG" sz="4800" b="1" dirty="0">
                <a:cs typeface="+mj-cs"/>
              </a:rPr>
              <a:t>ـ</a:t>
            </a:r>
            <a:r>
              <a:rPr lang="ar-SA" sz="4800" b="1" dirty="0">
                <a:cs typeface="+mj-cs"/>
              </a:rPr>
              <a:t>يم</a:t>
            </a:r>
            <a:r>
              <a:rPr lang="ar-EG" sz="4800" b="1" dirty="0">
                <a:cs typeface="+mj-cs"/>
              </a:rPr>
              <a:t> </a:t>
            </a:r>
            <a:r>
              <a:rPr lang="ar-SA" sz="4800" b="1" dirty="0" err="1">
                <a:cs typeface="+mj-cs"/>
              </a:rPr>
              <a:t>نيّ</a:t>
            </a:r>
            <a:r>
              <a:rPr lang="ar-EG" sz="4800" b="1" dirty="0">
                <a:cs typeface="+mj-cs"/>
              </a:rPr>
              <a:t>ُ</a:t>
            </a:r>
            <a:r>
              <a:rPr lang="ar-SA" sz="4800" b="1" dirty="0">
                <a:cs typeface="+mj-cs"/>
              </a:rPr>
              <a:t>وتي : </a:t>
            </a:r>
            <a:r>
              <a:rPr lang="ar-SA" sz="4800" b="1" dirty="0" err="1">
                <a:cs typeface="+mj-cs"/>
              </a:rPr>
              <a:t>إففي</a:t>
            </a:r>
            <a:r>
              <a:rPr lang="ar-SA" sz="4800" b="1" dirty="0">
                <a:cs typeface="+mj-cs"/>
              </a:rPr>
              <a:t> مي</a:t>
            </a:r>
            <a:r>
              <a:rPr lang="ar-EG" sz="4800" b="1" dirty="0">
                <a:cs typeface="+mj-cs"/>
              </a:rPr>
              <a:t>ت</a:t>
            </a:r>
            <a:r>
              <a:rPr lang="ar-SA" sz="4800" b="1" dirty="0" err="1">
                <a:cs typeface="+mj-cs"/>
              </a:rPr>
              <a:t>ساتيه</a:t>
            </a:r>
            <a:r>
              <a:rPr lang="ar-SA" sz="4800" b="1" dirty="0">
                <a:cs typeface="+mj-cs"/>
              </a:rPr>
              <a:t> ب</a:t>
            </a:r>
            <a:r>
              <a:rPr lang="ar-EG" sz="4800" b="1" dirty="0">
                <a:cs typeface="+mj-cs"/>
              </a:rPr>
              <a:t>ـ</a:t>
            </a:r>
            <a:r>
              <a:rPr lang="ar-SA" sz="4800" b="1" dirty="0">
                <a:cs typeface="+mj-cs"/>
              </a:rPr>
              <a:t>ين ري</a:t>
            </a:r>
            <a:r>
              <a:rPr lang="ar-EG" sz="4800" b="1" dirty="0">
                <a:cs typeface="+mj-cs"/>
              </a:rPr>
              <a:t>ـ</a:t>
            </a:r>
            <a:r>
              <a:rPr lang="ar-SA" sz="4800" b="1" dirty="0">
                <a:cs typeface="+mj-cs"/>
              </a:rPr>
              <a:t>ف </a:t>
            </a:r>
            <a:r>
              <a:rPr lang="ar-SA" sz="4800" b="1" dirty="0" err="1">
                <a:cs typeface="+mj-cs"/>
              </a:rPr>
              <a:t>سوتي</a:t>
            </a:r>
            <a:r>
              <a:rPr lang="ar-EG" sz="4800" b="1" dirty="0">
                <a:cs typeface="+mj-cs"/>
              </a:rPr>
              <a:t> :</a:t>
            </a:r>
            <a:r>
              <a:rPr lang="ar-SA" sz="4800" b="1" dirty="0">
                <a:cs typeface="+mj-cs"/>
              </a:rPr>
              <a:t> </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400" b="1" dirty="0">
                <a:cs typeface="+mj-cs"/>
              </a:rPr>
              <a:t>و أيضاً أيتها الأمطار والأنداء</a:t>
            </a:r>
            <a:r>
              <a:rPr lang="ar-EG" sz="4400" b="1" dirty="0">
                <a:cs typeface="+mj-cs"/>
              </a:rPr>
              <a:t> :</a:t>
            </a:r>
            <a:r>
              <a:rPr lang="ar-SA" sz="4400" b="1" dirty="0">
                <a:cs typeface="+mj-cs"/>
              </a:rPr>
              <a:t> أمدح</a:t>
            </a:r>
            <a:r>
              <a:rPr lang="ar-EG" sz="4400" b="1" dirty="0">
                <a:cs typeface="+mj-cs"/>
              </a:rPr>
              <a:t>ي</a:t>
            </a:r>
            <a:r>
              <a:rPr lang="ar-SA" sz="4400" b="1" dirty="0">
                <a:cs typeface="+mj-cs"/>
              </a:rPr>
              <a:t> مخلصنا</a:t>
            </a:r>
            <a:r>
              <a:rPr lang="ar-EG" sz="4400" b="1" dirty="0">
                <a:cs typeface="+mj-cs"/>
              </a:rPr>
              <a:t> :</a:t>
            </a:r>
            <a:endParaRPr lang="en-US" sz="4400" b="1" dirty="0">
              <a:cs typeface="+mj-cs"/>
            </a:endParaRPr>
          </a:p>
        </p:txBody>
      </p:sp>
      <p:sp>
        <p:nvSpPr>
          <p:cNvPr id="6" name="Text Placeholder 5"/>
          <p:cNvSpPr>
            <a:spLocks noGrp="1"/>
          </p:cNvSpPr>
          <p:nvPr>
            <p:ph type="body" sz="quarter" idx="12"/>
          </p:nvPr>
        </p:nvSpPr>
        <p:spPr/>
        <p:txBody>
          <a:bodyPr anchor="ctr"/>
          <a:lstStyle/>
          <a:p>
            <a:pPr fontAlgn="base">
              <a:lnSpc>
                <a:spcPct val="100000"/>
              </a:lnSpc>
              <a:spcBef>
                <a:spcPct val="20000"/>
              </a:spcBef>
              <a:spcAft>
                <a:spcPct val="0"/>
              </a:spcAft>
              <a:tabLst>
                <a:tab pos="3586163" algn="l"/>
              </a:tabLst>
            </a:pPr>
            <a:r>
              <a:rPr lang="en-US" dirty="0" err="1">
                <a:latin typeface="Avva_Shenouda" pitchFamily="34" charset="0"/>
                <a:cs typeface="Arial" charset="0"/>
              </a:rPr>
              <a:t>Loipon</a:t>
            </a:r>
            <a:r>
              <a:rPr lang="en-US" dirty="0">
                <a:latin typeface="Avva_Shenouda" pitchFamily="34" charset="0"/>
                <a:cs typeface="Arial" charset="0"/>
              </a:rPr>
              <a:t> </a:t>
            </a:r>
            <a:r>
              <a:rPr lang="en-US" dirty="0" err="1">
                <a:latin typeface="Avva_Shenouda" pitchFamily="34" charset="0"/>
                <a:cs typeface="Arial" charset="0"/>
              </a:rPr>
              <a:t>nimov`nhwov</a:t>
            </a:r>
            <a:r>
              <a:rPr lang="en-US" dirty="0">
                <a:latin typeface="Avva_Shenouda" pitchFamily="34" charset="0"/>
                <a:cs typeface="Arial" charset="0"/>
              </a:rPr>
              <a:t> </a:t>
            </a:r>
            <a:r>
              <a:rPr lang="en-US" dirty="0" err="1">
                <a:latin typeface="Avva_Shenouda" pitchFamily="34" charset="0"/>
                <a:cs typeface="Arial" charset="0"/>
              </a:rPr>
              <a:t>nem</a:t>
            </a:r>
            <a:r>
              <a:rPr lang="en-US" dirty="0">
                <a:latin typeface="Avva_Shenouda" pitchFamily="34" charset="0"/>
                <a:cs typeface="Arial" charset="0"/>
              </a:rPr>
              <a:t> niiw5 : evf3micate Penre4cw5 :</a:t>
            </a:r>
          </a:p>
        </p:txBody>
      </p:sp>
    </p:spTree>
    <p:extLst>
      <p:ext uri="{BB962C8B-B14F-4D97-AF65-F5344CB8AC3E}">
        <p14:creationId xmlns:p14="http://schemas.microsoft.com/office/powerpoint/2010/main" val="1357460052"/>
      </p:ext>
    </p:extLst>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r>
              <a:rPr lang="ar-EG" dirty="0"/>
              <a:t>نج نفسى من السيف ومن يد الكلب بنوتى الوحيدة. خلصنى من فم الاسد وتواضعى من قرن ذى القرن الواحد.</a:t>
            </a:r>
            <a:endParaRPr lang="en-US" dirty="0"/>
          </a:p>
        </p:txBody>
      </p:sp>
    </p:spTree>
    <p:extLst>
      <p:ext uri="{BB962C8B-B14F-4D97-AF65-F5344CB8AC3E}">
        <p14:creationId xmlns:p14="http://schemas.microsoft.com/office/powerpoint/2010/main" val="3563704026"/>
      </p:ext>
    </p:extLst>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pPr eaLnBrk="1" hangingPunct="1"/>
            <a:r>
              <a:rPr lang="ar-EG" dirty="0"/>
              <a:t>على صخرة رفعنى . والآن ها قد رفع رأسى على أعدائى . الذين جازونى عوض الخيرات شروراً مثلوا بى لأنى كنت أحاضر نحو العدل.</a:t>
            </a:r>
            <a:endParaRPr lang="en-US" dirty="0"/>
          </a:p>
        </p:txBody>
      </p:sp>
    </p:spTree>
    <p:extLst>
      <p:ext uri="{BB962C8B-B14F-4D97-AF65-F5344CB8AC3E}">
        <p14:creationId xmlns:p14="http://schemas.microsoft.com/office/powerpoint/2010/main" val="234430234"/>
      </p:ext>
    </p:extLst>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r>
              <a:rPr lang="ar-EG" sz="4400" dirty="0"/>
              <a:t>رفضونى أنا الحبيب نحو العدل . رفضونى أنا الحبيب مثل ميت مرذول. ومساميراً جعلوا فى جسدى . فلا تهملنى يا ربى وإلهى ولا تتباعد عنى . التفت إلى معونتى يارب خلاصى .</a:t>
            </a:r>
            <a:endParaRPr lang="en-US" sz="4400" dirty="0"/>
          </a:p>
        </p:txBody>
      </p:sp>
    </p:spTree>
    <p:extLst>
      <p:ext uri="{BB962C8B-B14F-4D97-AF65-F5344CB8AC3E}">
        <p14:creationId xmlns:p14="http://schemas.microsoft.com/office/powerpoint/2010/main" val="3002169466"/>
      </p:ext>
    </p:extLst>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r>
              <a:rPr lang="ar-EG" sz="4400" dirty="0"/>
              <a:t>أنتظرت من يحزن معى فلم يوجد . ومن يعزينى فلم اصب وجعلوا فى طعامى مرارة وفى عطشى سقونى خلاً فلتصر مائدتهم أمامهم فخا ومجازاة وعثرة. لتظلم عيونهم فلا يبصرون</a:t>
            </a:r>
            <a:endParaRPr lang="en-US" sz="4400" dirty="0"/>
          </a:p>
        </p:txBody>
      </p:sp>
    </p:spTree>
    <p:extLst>
      <p:ext uri="{BB962C8B-B14F-4D97-AF65-F5344CB8AC3E}">
        <p14:creationId xmlns:p14="http://schemas.microsoft.com/office/powerpoint/2010/main" val="3335473614"/>
      </p:ext>
    </p:extLst>
  </p:cSld>
  <p:clrMapOvr>
    <a:masterClrMapping/>
  </p:clrMapOvr>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r>
              <a:rPr lang="ar-EG" sz="4800" dirty="0"/>
              <a:t>ولينحن ظهرهم في كل حين. أفض عليهم رجزك وغضب سخطك يدركهم ليكن منزلهم جرابا وفي مساكنهم لا يكن سكان لأنهم طردوا الذي ضربته أنت.</a:t>
            </a:r>
            <a:endParaRPr lang="en-US" sz="4800" dirty="0"/>
          </a:p>
        </p:txBody>
      </p:sp>
    </p:spTree>
    <p:extLst>
      <p:ext uri="{BB962C8B-B14F-4D97-AF65-F5344CB8AC3E}">
        <p14:creationId xmlns:p14="http://schemas.microsoft.com/office/powerpoint/2010/main" val="4210092870"/>
      </p:ext>
    </p:extLst>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r>
              <a:rPr lang="ar-EG" dirty="0"/>
              <a:t>فمن أجل أسمك تهديني وتعولني. تخرجني من هذا الفط الذي أخفوه لي لأنك أنت ناصري وفي يدك أستودع روحي </a:t>
            </a:r>
            <a:endParaRPr lang="en-US" dirty="0"/>
          </a:p>
        </p:txBody>
      </p:sp>
    </p:spTree>
    <p:extLst>
      <p:ext uri="{BB962C8B-B14F-4D97-AF65-F5344CB8AC3E}">
        <p14:creationId xmlns:p14="http://schemas.microsoft.com/office/powerpoint/2010/main" val="30041871"/>
      </p:ext>
    </p:extLst>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r>
              <a:rPr lang="ar-EG" sz="4400" dirty="0"/>
              <a:t>زادوا عليا الآام جراحاتي وزادوا أثما على أثمهم لا يدخلوا في برك. وليمحوا من سفر الأحياء ومع الصديقين لا يكتبوا. أنا بائس ووجع وخلاص وجهك يا الله هو الذي عضدني. </a:t>
            </a:r>
            <a:endParaRPr lang="en-US" sz="4400" dirty="0"/>
          </a:p>
        </p:txBody>
      </p:sp>
    </p:spTree>
    <p:extLst>
      <p:ext uri="{BB962C8B-B14F-4D97-AF65-F5344CB8AC3E}">
        <p14:creationId xmlns:p14="http://schemas.microsoft.com/office/powerpoint/2010/main" val="3883841215"/>
      </p:ext>
    </p:extLst>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pPr eaLnBrk="1" hangingPunct="1">
              <a:spcBef>
                <a:spcPct val="0"/>
              </a:spcBef>
            </a:pPr>
            <a:r>
              <a:rPr lang="ar-EG" dirty="0"/>
              <a:t>جعلوني في جب سفلي في مواضع مظلمة وظلال الموت أشتد على غضبك وأجزت جميع أهوالك علي كان يخرج خارجا</a:t>
            </a:r>
            <a:endParaRPr lang="en-US" dirty="0"/>
          </a:p>
        </p:txBody>
      </p:sp>
    </p:spTree>
    <p:extLst>
      <p:ext uri="{BB962C8B-B14F-4D97-AF65-F5344CB8AC3E}">
        <p14:creationId xmlns:p14="http://schemas.microsoft.com/office/powerpoint/2010/main" val="1200314689"/>
      </p:ext>
    </p:extLst>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r>
              <a:rPr lang="ar-EG" dirty="0"/>
              <a:t>ويتكلم علي معا تدمدم علي جميع أعدائي. تشاوروا علي بالسوء وكلاما مخالفا للناموس رتبوا علي. هل النائم لا يعود ان يقوم؟</a:t>
            </a:r>
            <a:endParaRPr lang="en-US" dirty="0"/>
          </a:p>
        </p:txBody>
      </p:sp>
    </p:spTree>
    <p:extLst>
      <p:ext uri="{BB962C8B-B14F-4D97-AF65-F5344CB8AC3E}">
        <p14:creationId xmlns:p14="http://schemas.microsoft.com/office/powerpoint/2010/main" val="3218983160"/>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pPr eaLnBrk="1" hangingPunct="1">
              <a:spcBef>
                <a:spcPct val="0"/>
              </a:spcBef>
            </a:pPr>
            <a:r>
              <a:rPr lang="ar-EG" dirty="0"/>
              <a:t>انا أتضجعت ونمت ثم استيقظت لأن الرب ناصرني. أية منفعة في دمي إذا هبت إلى الهلاك هل يعترف لك التراب أو يخبر بحقك؟</a:t>
            </a:r>
            <a:endParaRPr lang="en-US" dirty="0"/>
          </a:p>
        </p:txBody>
      </p:sp>
    </p:spTree>
    <p:extLst>
      <p:ext uri="{BB962C8B-B14F-4D97-AF65-F5344CB8AC3E}">
        <p14:creationId xmlns:p14="http://schemas.microsoft.com/office/powerpoint/2010/main" val="37891033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ج</a:t>
            </a:r>
            <a:r>
              <a:rPr lang="ar-EG" sz="4800" b="1" dirty="0">
                <a:cs typeface="+mj-cs"/>
              </a:rPr>
              <a:t>ى</a:t>
            </a:r>
            <a:r>
              <a:rPr lang="ar-SA" sz="4800" b="1" dirty="0">
                <a:cs typeface="+mj-cs"/>
              </a:rPr>
              <a:t> </a:t>
            </a:r>
            <a:r>
              <a:rPr lang="ar-SA" sz="4800" b="1" dirty="0" err="1">
                <a:cs typeface="+mj-cs"/>
              </a:rPr>
              <a:t>إنثوف</a:t>
            </a:r>
            <a:r>
              <a:rPr lang="ar-SA" sz="4800" b="1" dirty="0">
                <a:cs typeface="+mj-cs"/>
              </a:rPr>
              <a:t> </a:t>
            </a:r>
            <a:r>
              <a:rPr lang="ar-SA" sz="4800" b="1" dirty="0" err="1">
                <a:cs typeface="+mj-cs"/>
              </a:rPr>
              <a:t>بى</a:t>
            </a:r>
            <a:r>
              <a:rPr lang="ar-SA" sz="4800" b="1" dirty="0">
                <a:cs typeface="+mj-cs"/>
              </a:rPr>
              <a:t> </a:t>
            </a:r>
            <a:r>
              <a:rPr lang="ar-SA" sz="4800" b="1" dirty="0" err="1">
                <a:cs typeface="+mj-cs"/>
              </a:rPr>
              <a:t>إفنوتي</a:t>
            </a:r>
            <a:r>
              <a:rPr lang="ar-EG" sz="4800" b="1" dirty="0">
                <a:cs typeface="+mj-cs"/>
              </a:rPr>
              <a:t> </a:t>
            </a:r>
            <a:r>
              <a:rPr lang="ar-SA" sz="4800" b="1" dirty="0" err="1">
                <a:cs typeface="+mj-cs"/>
              </a:rPr>
              <a:t>إنتى</a:t>
            </a:r>
            <a:r>
              <a:rPr lang="ar-SA" sz="4800" b="1" dirty="0">
                <a:cs typeface="+mj-cs"/>
              </a:rPr>
              <a:t> نين </a:t>
            </a:r>
            <a:r>
              <a:rPr lang="ar-SA" sz="4800" b="1" dirty="0" err="1">
                <a:cs typeface="+mj-cs"/>
              </a:rPr>
              <a:t>يوتي</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لأنه هو إله آبائنا </a:t>
            </a:r>
            <a:r>
              <a:rPr lang="ar-EG" sz="4800" b="1" dirty="0">
                <a:cs typeface="+mj-cs"/>
              </a:rPr>
              <a:t>: </a:t>
            </a:r>
            <a:r>
              <a:rPr lang="ar-SA" sz="4800" b="1" dirty="0" err="1">
                <a:cs typeface="+mj-cs"/>
              </a:rPr>
              <a:t>سبحيه</a:t>
            </a:r>
            <a:r>
              <a:rPr lang="ar-SA" sz="4800" b="1" dirty="0">
                <a:cs typeface="+mj-cs"/>
              </a:rPr>
              <a:t> وزيديه علو</a:t>
            </a:r>
            <a:r>
              <a:rPr lang="ar-EG" sz="4800" b="1" dirty="0">
                <a:cs typeface="+mj-cs"/>
              </a:rPr>
              <a:t>ً</a:t>
            </a:r>
            <a:r>
              <a:rPr lang="ar-SA" sz="4800" b="1" dirty="0">
                <a:cs typeface="+mj-cs"/>
              </a:rPr>
              <a:t>ا</a:t>
            </a:r>
            <a:r>
              <a:rPr lang="ar-EG" sz="4800" b="1" dirty="0">
                <a:cs typeface="+mj-cs"/>
              </a:rPr>
              <a:t>.</a:t>
            </a:r>
            <a:r>
              <a:rPr lang="ar-SA" sz="4800" b="1" dirty="0">
                <a:cs typeface="+mj-cs"/>
              </a:rPr>
              <a:t> </a:t>
            </a:r>
            <a:endParaRPr lang="en-US" sz="48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ge</a:t>
            </a:r>
            <a:r>
              <a:rPr lang="en-US" dirty="0">
                <a:latin typeface="Avva_Shenouda" pitchFamily="34" charset="0"/>
                <a:cs typeface="Arial" charset="0"/>
              </a:rPr>
              <a:t> `n0o4 </a:t>
            </a:r>
            <a:r>
              <a:rPr lang="en-US" dirty="0" err="1">
                <a:latin typeface="Avva_Shenouda" pitchFamily="34" charset="0"/>
                <a:cs typeface="Arial" charset="0"/>
              </a:rPr>
              <a:t>pe</a:t>
            </a:r>
            <a:r>
              <a:rPr lang="en-US" dirty="0">
                <a:latin typeface="Avva_Shenouda" pitchFamily="34" charset="0"/>
                <a:cs typeface="Arial" charset="0"/>
              </a:rPr>
              <a:t> F% `</a:t>
            </a:r>
            <a:r>
              <a:rPr lang="en-US" dirty="0" err="1">
                <a:latin typeface="Avva_Shenouda" pitchFamily="34" charset="0"/>
                <a:cs typeface="Arial" charset="0"/>
              </a:rPr>
              <a:t>nte</a:t>
            </a:r>
            <a:r>
              <a:rPr lang="en-US" dirty="0">
                <a:latin typeface="Avva_Shenouda" pitchFamily="34" charset="0"/>
                <a:cs typeface="Arial" charset="0"/>
              </a:rPr>
              <a:t> nenio5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p:txBody>
      </p:sp>
    </p:spTree>
    <p:extLst>
      <p:ext uri="{BB962C8B-B14F-4D97-AF65-F5344CB8AC3E}">
        <p14:creationId xmlns:p14="http://schemas.microsoft.com/office/powerpoint/2010/main" val="3715057322"/>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rmAutofit fontScale="90000"/>
          </a:bodyPr>
          <a:lstStyle/>
          <a:p>
            <a:pPr eaLnBrk="1" hangingPunct="1">
              <a:spcBef>
                <a:spcPct val="0"/>
              </a:spcBef>
            </a:pPr>
            <a:r>
              <a:rPr lang="ar-EG" dirty="0"/>
              <a:t>أنت هو الرب إلهي أصعدتني من جب الشقاء و من طين الحماة  سمع الرب فرحمني الرب صار لي عوننا رددت نوحي إلى فرح لي مزقت مسحي ومنتقطتي سرورا</a:t>
            </a:r>
            <a:endParaRPr lang="en-US" dirty="0"/>
          </a:p>
        </p:txBody>
      </p:sp>
    </p:spTree>
    <p:extLst>
      <p:ext uri="{BB962C8B-B14F-4D97-AF65-F5344CB8AC3E}">
        <p14:creationId xmlns:p14="http://schemas.microsoft.com/office/powerpoint/2010/main" val="3897432263"/>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pPr eaLnBrk="1" hangingPunct="1">
              <a:spcBef>
                <a:spcPct val="0"/>
              </a:spcBef>
            </a:pPr>
            <a:r>
              <a:rPr lang="ar-EG" sz="4400" dirty="0"/>
              <a:t> لأن سخطا في غضبي وحياة في رَاضئه بالعشاء يحل البكاء وبالغد السرور</a:t>
            </a:r>
            <a:br>
              <a:rPr lang="ar-EG" sz="4400" dirty="0"/>
            </a:br>
            <a:r>
              <a:rPr lang="ar-EG" sz="4400" dirty="0"/>
              <a:t> حينئذ أمتلأ فمنا فرحا ولساننا تهليلا حينئذ يقال في الأمم أن الرب قد عظم الصنيع معنا </a:t>
            </a:r>
            <a:endParaRPr lang="en-US" sz="4400" dirty="0"/>
          </a:p>
        </p:txBody>
      </p:sp>
    </p:spTree>
    <p:extLst>
      <p:ext uri="{BB962C8B-B14F-4D97-AF65-F5344CB8AC3E}">
        <p14:creationId xmlns:p14="http://schemas.microsoft.com/office/powerpoint/2010/main" val="4275800576"/>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EA4C-8704-2732-337B-683FA47CCCB3}"/>
              </a:ext>
            </a:extLst>
          </p:cNvPr>
          <p:cNvSpPr>
            <a:spLocks noGrp="1"/>
          </p:cNvSpPr>
          <p:nvPr>
            <p:ph type="title"/>
          </p:nvPr>
        </p:nvSpPr>
        <p:spPr/>
        <p:txBody>
          <a:bodyPr>
            <a:noAutofit/>
          </a:bodyPr>
          <a:lstStyle/>
          <a:p>
            <a:pPr eaLnBrk="1" hangingPunct="1">
              <a:spcBef>
                <a:spcPct val="0"/>
              </a:spcBef>
            </a:pPr>
            <a:r>
              <a:rPr lang="ar-EG" sz="4400" dirty="0"/>
              <a:t>أكثر الرب الصنيع معنا فصرنا فرحين أردد يا رب صبيا مثل واد في التيمن </a:t>
            </a:r>
            <a:br>
              <a:rPr lang="ar-EG" sz="4400" dirty="0"/>
            </a:br>
            <a:r>
              <a:rPr lang="ar-EG" sz="4400" dirty="0"/>
              <a:t>والمجد للآب والأبن والروح القدس الآن وكل آوان وإلى دهر الداهرين أمين.</a:t>
            </a:r>
            <a:endParaRPr lang="en-US" sz="4400" dirty="0"/>
          </a:p>
        </p:txBody>
      </p:sp>
    </p:spTree>
    <p:extLst>
      <p:ext uri="{BB962C8B-B14F-4D97-AF65-F5344CB8AC3E}">
        <p14:creationId xmlns:p14="http://schemas.microsoft.com/office/powerpoint/2010/main" val="656033154"/>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4191149384"/>
      </p:ext>
    </p:extLst>
  </p:cSld>
  <p:clrMapOvr>
    <a:masterClrMapping/>
  </p:clrMapOvr>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3200"/>
              <a:t>`Cmov `evnov5 qen n3e0v t3rov `nta4 </a:t>
            </a:r>
          </a:p>
        </p:txBody>
      </p:sp>
    </p:spTree>
    <p:extLst>
      <p:ext uri="{BB962C8B-B14F-4D97-AF65-F5344CB8AC3E}">
        <p14:creationId xmlns:p14="http://schemas.microsoft.com/office/powerpoint/2010/main" val="1000890322"/>
      </p:ext>
    </p:extLst>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600"/>
              <a:t>سبحوه فى جلد قوته</a:t>
            </a:r>
          </a:p>
        </p:txBody>
      </p:sp>
      <p:sp>
        <p:nvSpPr>
          <p:cNvPr id="10" name="Text Placeholder 9"/>
          <p:cNvSpPr>
            <a:spLocks noGrp="1"/>
          </p:cNvSpPr>
          <p:nvPr>
            <p:ph type="body" idx="1"/>
          </p:nvPr>
        </p:nvSpPr>
        <p:spPr/>
        <p:txBody>
          <a:bodyPr/>
          <a:lstStyle/>
          <a:p>
            <a:r>
              <a:rPr lang="ar-EG" sz="4800"/>
              <a:t>اسمو ايروف خين بى تاجرو انتى تيف جوم</a:t>
            </a:r>
          </a:p>
        </p:txBody>
      </p:sp>
      <p:sp>
        <p:nvSpPr>
          <p:cNvPr id="11" name="Text Placeholder 10"/>
          <p:cNvSpPr>
            <a:spLocks noGrp="1"/>
          </p:cNvSpPr>
          <p:nvPr>
            <p:ph type="body" sz="quarter" idx="3"/>
          </p:nvPr>
        </p:nvSpPr>
        <p:spPr/>
        <p:txBody>
          <a:bodyPr/>
          <a:lstStyle/>
          <a:p>
            <a:r>
              <a:rPr lang="en-US" sz="3200"/>
              <a:t>`Cmov `ero4 qen pitagro `nte te4gom</a:t>
            </a:r>
            <a:endParaRPr lang="en-US" sz="3200" dirty="0"/>
          </a:p>
        </p:txBody>
      </p:sp>
    </p:spTree>
    <p:extLst>
      <p:ext uri="{BB962C8B-B14F-4D97-AF65-F5344CB8AC3E}">
        <p14:creationId xmlns:p14="http://schemas.microsoft.com/office/powerpoint/2010/main" val="957002616"/>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p:txBody>
          <a:bodyPr/>
          <a:lstStyle/>
          <a:p>
            <a:r>
              <a:rPr lang="ar-EG" sz="4800"/>
              <a:t>اسمو ايروف اايهرى هيجين تيف ميتجورى</a:t>
            </a:r>
          </a:p>
        </p:txBody>
      </p:sp>
      <p:sp>
        <p:nvSpPr>
          <p:cNvPr id="11" name="Text Placeholder 10"/>
          <p:cNvSpPr>
            <a:spLocks noGrp="1"/>
          </p:cNvSpPr>
          <p:nvPr>
            <p:ph type="body" sz="quarter" idx="3"/>
          </p:nvPr>
        </p:nvSpPr>
        <p:spPr/>
        <p:txBody>
          <a:bodyPr/>
          <a:lstStyle/>
          <a:p>
            <a:r>
              <a:rPr lang="en-US" sz="3200" dirty="0"/>
              <a:t>`</a:t>
            </a:r>
            <a:r>
              <a:rPr lang="en-US" sz="3200" dirty="0" err="1"/>
              <a:t>Cmov</a:t>
            </a:r>
            <a:r>
              <a:rPr lang="en-US" sz="3200" dirty="0"/>
              <a:t> `ero4 `</a:t>
            </a:r>
            <a:r>
              <a:rPr lang="en-US" sz="3200" dirty="0" err="1"/>
              <a:t>e`hrhi</a:t>
            </a:r>
            <a:r>
              <a:rPr lang="en-US" sz="3200" dirty="0"/>
              <a:t> </a:t>
            </a:r>
            <a:r>
              <a:rPr lang="en-US" sz="3200" dirty="0" err="1"/>
              <a:t>higen</a:t>
            </a:r>
            <a:r>
              <a:rPr lang="en-US" sz="3200" dirty="0"/>
              <a:t> te4me </a:t>
            </a:r>
            <a:r>
              <a:rPr lang="en-US" sz="3200" dirty="0" err="1"/>
              <a:t>tgwri</a:t>
            </a:r>
            <a:endParaRPr lang="en-US" sz="3200" dirty="0"/>
          </a:p>
        </p:txBody>
      </p:sp>
    </p:spTree>
    <p:extLst>
      <p:ext uri="{BB962C8B-B14F-4D97-AF65-F5344CB8AC3E}">
        <p14:creationId xmlns:p14="http://schemas.microsoft.com/office/powerpoint/2010/main" val="3730114124"/>
      </p:ext>
    </p:extLst>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2800"/>
              <a:t>`Cmov `ero4 kata `p`a2ai `nte te4metni25</a:t>
            </a:r>
          </a:p>
        </p:txBody>
      </p:sp>
    </p:spTree>
    <p:extLst>
      <p:ext uri="{BB962C8B-B14F-4D97-AF65-F5344CB8AC3E}">
        <p14:creationId xmlns:p14="http://schemas.microsoft.com/office/powerpoint/2010/main" val="2376759448"/>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94553" y="5317586"/>
            <a:ext cx="9533106" cy="655321"/>
          </a:xfrm>
        </p:spPr>
        <p:txBody>
          <a:bodyPr/>
          <a:lstStyle/>
          <a:p>
            <a:r>
              <a:rPr lang="en-US" dirty="0"/>
              <a:t>`</a:t>
            </a:r>
            <a:r>
              <a:rPr lang="en-US" dirty="0" err="1"/>
              <a:t>Cmov</a:t>
            </a:r>
            <a:r>
              <a:rPr lang="en-US" dirty="0"/>
              <a:t> `ero4 </a:t>
            </a:r>
            <a:r>
              <a:rPr lang="en-US" dirty="0" err="1"/>
              <a:t>qen</a:t>
            </a:r>
            <a:r>
              <a:rPr lang="en-US" dirty="0"/>
              <a:t> ov`cm3 `</a:t>
            </a:r>
            <a:r>
              <a:rPr lang="en-US" dirty="0" err="1"/>
              <a:t>ncalpijjoc</a:t>
            </a:r>
            <a:endParaRPr lang="en-US" dirty="0"/>
          </a:p>
        </p:txBody>
      </p:sp>
    </p:spTree>
    <p:extLst>
      <p:ext uri="{BB962C8B-B14F-4D97-AF65-F5344CB8AC3E}">
        <p14:creationId xmlns:p14="http://schemas.microsoft.com/office/powerpoint/2010/main" val="3168768126"/>
      </p:ext>
    </p:extLst>
  </p:cSld>
  <p:clrMapOvr>
    <a:masterClrMapping/>
  </p:clrMapOvr>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2800"/>
              <a:t>`Cmov `ero4 qen ovyalt3rion nem ovkv0ara</a:t>
            </a:r>
          </a:p>
        </p:txBody>
      </p:sp>
    </p:spTree>
    <p:extLst>
      <p:ext uri="{BB962C8B-B14F-4D97-AF65-F5344CB8AC3E}">
        <p14:creationId xmlns:p14="http://schemas.microsoft.com/office/powerpoint/2010/main" val="13533946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ما</a:t>
            </a:r>
            <a:r>
              <a:rPr lang="ar-EG" sz="4800" b="1" dirty="0">
                <a:cs typeface="+mj-cs"/>
              </a:rPr>
              <a:t> </a:t>
            </a:r>
            <a:r>
              <a:rPr lang="ar-SA" sz="4800" b="1" dirty="0">
                <a:cs typeface="+mj-cs"/>
              </a:rPr>
              <a:t>أ</a:t>
            </a:r>
            <a:r>
              <a:rPr lang="ar-EG" sz="4800" b="1" dirty="0">
                <a:cs typeface="+mj-cs"/>
              </a:rPr>
              <a:t>ُ</a:t>
            </a:r>
            <a:r>
              <a:rPr lang="ar-SA" sz="4800" b="1" dirty="0">
                <a:cs typeface="+mj-cs"/>
              </a:rPr>
              <a:t>و</a:t>
            </a:r>
            <a:r>
              <a:rPr lang="ar-EG" sz="4800" b="1" dirty="0">
                <a:cs typeface="+mj-cs"/>
              </a:rPr>
              <a:t> </a:t>
            </a:r>
            <a:r>
              <a:rPr lang="ar-SA" sz="4800" b="1" dirty="0">
                <a:cs typeface="+mj-cs"/>
              </a:rPr>
              <a:t>أ</a:t>
            </a:r>
            <a:r>
              <a:rPr lang="ar-EG" sz="4800" b="1" dirty="0">
                <a:cs typeface="+mj-cs"/>
              </a:rPr>
              <a:t>ُو</a:t>
            </a:r>
            <a:r>
              <a:rPr lang="ar-SA" sz="4800" b="1" dirty="0">
                <a:cs typeface="+mj-cs"/>
              </a:rPr>
              <a:t>و </a:t>
            </a:r>
            <a:r>
              <a:rPr lang="ar-SA" sz="4800" b="1" dirty="0" err="1">
                <a:cs typeface="+mj-cs"/>
              </a:rPr>
              <a:t>إمبشويس</a:t>
            </a:r>
            <a:r>
              <a:rPr lang="ar-SA" sz="4800" b="1" dirty="0">
                <a:cs typeface="+mj-cs"/>
              </a:rPr>
              <a:t> أ</a:t>
            </a:r>
            <a:r>
              <a:rPr lang="ar-EG" sz="4800" b="1" dirty="0">
                <a:cs typeface="+mj-cs"/>
              </a:rPr>
              <a:t>ُ</a:t>
            </a:r>
            <a:r>
              <a:rPr lang="ar-SA" sz="4800" b="1" dirty="0">
                <a:cs typeface="+mj-cs"/>
              </a:rPr>
              <a:t>و </a:t>
            </a:r>
            <a:r>
              <a:rPr lang="ar-SA" sz="4800" b="1" dirty="0" err="1">
                <a:cs typeface="+mj-cs"/>
              </a:rPr>
              <a:t>ني</a:t>
            </a:r>
            <a:r>
              <a:rPr lang="ar-SA" sz="4800" b="1" dirty="0">
                <a:cs typeface="+mj-cs"/>
              </a:rPr>
              <a:t> تشيبي </a:t>
            </a:r>
            <a:r>
              <a:rPr lang="ar-SA" sz="4800" b="1" dirty="0" err="1">
                <a:cs typeface="+mj-cs"/>
              </a:rPr>
              <a:t>إفما</a:t>
            </a:r>
            <a:r>
              <a:rPr lang="ar-SA" sz="4800" b="1" dirty="0">
                <a:cs typeface="+mj-cs"/>
              </a:rPr>
              <a:t> : </a:t>
            </a:r>
            <a:r>
              <a:rPr lang="ar-SA" sz="4800" b="1" dirty="0" err="1">
                <a:cs typeface="+mj-cs"/>
              </a:rPr>
              <a:t>ني</a:t>
            </a:r>
            <a:r>
              <a:rPr lang="ar-SA" sz="4800" b="1" dirty="0">
                <a:cs typeface="+mj-cs"/>
              </a:rPr>
              <a:t> </a:t>
            </a:r>
            <a:r>
              <a:rPr lang="ar-SA" sz="4800" b="1" dirty="0" err="1">
                <a:cs typeface="+mj-cs"/>
              </a:rPr>
              <a:t>ثي</a:t>
            </a:r>
            <a:r>
              <a:rPr lang="ar-EG" sz="4800" b="1" dirty="0">
                <a:cs typeface="+mj-cs"/>
              </a:rPr>
              <a:t>ُّـ</a:t>
            </a:r>
            <a:r>
              <a:rPr lang="ar-SA" sz="4800" b="1" dirty="0">
                <a:cs typeface="+mj-cs"/>
              </a:rPr>
              <a:t>و نيم </a:t>
            </a:r>
            <a:r>
              <a:rPr lang="ar-SA" sz="4800" b="1" dirty="0" err="1">
                <a:cs typeface="+mj-cs"/>
              </a:rPr>
              <a:t>ني</a:t>
            </a:r>
            <a:r>
              <a:rPr lang="ar-SA" sz="4800" b="1" dirty="0">
                <a:cs typeface="+mj-cs"/>
              </a:rPr>
              <a:t> نيفي نيم </a:t>
            </a:r>
            <a:r>
              <a:rPr lang="ar-SA" sz="4800" b="1" dirty="0" err="1">
                <a:cs typeface="+mj-cs"/>
              </a:rPr>
              <a:t>ني</a:t>
            </a:r>
            <a:r>
              <a:rPr lang="ar-SA" sz="4800" b="1" dirty="0">
                <a:cs typeface="+mj-cs"/>
              </a:rPr>
              <a:t> </a:t>
            </a:r>
            <a:r>
              <a:rPr lang="ar-EG" sz="4800" b="1" dirty="0">
                <a:cs typeface="+mj-cs"/>
              </a:rPr>
              <a:t>إ</a:t>
            </a:r>
            <a:r>
              <a:rPr lang="ar-SA" sz="4800" b="1" dirty="0" err="1">
                <a:cs typeface="+mj-cs"/>
              </a:rPr>
              <a:t>بنفم</a:t>
            </a:r>
            <a:r>
              <a:rPr lang="ar-EG" sz="4800" b="1" dirty="0">
                <a:cs typeface="+mj-cs"/>
              </a:rPr>
              <a:t>ـ</a:t>
            </a:r>
            <a:r>
              <a:rPr lang="ar-SA" sz="4800" b="1" dirty="0">
                <a:cs typeface="+mj-cs"/>
              </a:rPr>
              <a:t>ا :</a:t>
            </a:r>
            <a:endParaRPr lang="en-US" sz="4800" b="1" dirty="0">
              <a:cs typeface="+mj-cs"/>
            </a:endParaRPr>
          </a:p>
        </p:txBody>
      </p:sp>
      <p:sp>
        <p:nvSpPr>
          <p:cNvPr id="5" name="Text Placeholder 4"/>
          <p:cNvSpPr>
            <a:spLocks noGrp="1"/>
          </p:cNvSpPr>
          <p:nvPr>
            <p:ph type="body" sz="quarter" idx="11"/>
          </p:nvPr>
        </p:nvSpPr>
        <p:spPr/>
        <p:txBody>
          <a:bodyPr anchor="ctr"/>
          <a:lstStyle/>
          <a:p>
            <a:pPr algn="r"/>
            <a:r>
              <a:rPr lang="ar-SA" sz="4400" b="1" dirty="0">
                <a:cs typeface="+mj-cs"/>
              </a:rPr>
              <a:t>اعطى مجد</a:t>
            </a:r>
            <a:r>
              <a:rPr lang="ar-EG" sz="4400" b="1" dirty="0">
                <a:cs typeface="+mj-cs"/>
              </a:rPr>
              <a:t>ً</a:t>
            </a:r>
            <a:r>
              <a:rPr lang="ar-SA" sz="4400" b="1" dirty="0">
                <a:cs typeface="+mj-cs"/>
              </a:rPr>
              <a:t>ا أيتها السحب مع</a:t>
            </a:r>
            <a:r>
              <a:rPr lang="ar-EG" sz="4400" b="1" dirty="0">
                <a:cs typeface="+mj-cs"/>
              </a:rPr>
              <a:t>ً</a:t>
            </a:r>
            <a:r>
              <a:rPr lang="ar-SA" sz="4400" b="1" dirty="0">
                <a:cs typeface="+mj-cs"/>
              </a:rPr>
              <a:t>ا </a:t>
            </a:r>
            <a:r>
              <a:rPr lang="ar-EG" sz="4400" b="1" dirty="0">
                <a:cs typeface="+mj-cs"/>
              </a:rPr>
              <a:t>: </a:t>
            </a:r>
            <a:r>
              <a:rPr lang="ar-SA" sz="4400" b="1" dirty="0">
                <a:cs typeface="+mj-cs"/>
              </a:rPr>
              <a:t>والأهوية والنفوس والأرواح </a:t>
            </a:r>
            <a:r>
              <a:rPr lang="ar-EG" sz="4400" b="1" dirty="0">
                <a:cs typeface="+mj-cs"/>
              </a:rPr>
              <a:t>:</a:t>
            </a:r>
            <a:endParaRPr lang="en-US" sz="44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Ma`wov</a:t>
            </a:r>
            <a:r>
              <a:rPr lang="en-US" dirty="0">
                <a:latin typeface="Avva_Shenouda" pitchFamily="34" charset="0"/>
                <a:cs typeface="Arial" charset="0"/>
              </a:rPr>
              <a:t> `</a:t>
            </a:r>
            <a:r>
              <a:rPr lang="en-US" dirty="0" err="1">
                <a:latin typeface="Avva_Shenouda" pitchFamily="34" charset="0"/>
                <a:cs typeface="Arial" charset="0"/>
              </a:rPr>
              <a:t>mPu</a:t>
            </a:r>
            <a:r>
              <a:rPr lang="en-US" dirty="0">
                <a:latin typeface="Avva_Shenouda" pitchFamily="34" charset="0"/>
                <a:cs typeface="Arial" charset="0"/>
              </a:rPr>
              <a:t> `wnis3pi </a:t>
            </a:r>
            <a:r>
              <a:rPr lang="en-US" dirty="0" err="1">
                <a:latin typeface="Avva_Shenouda" pitchFamily="34" charset="0"/>
                <a:cs typeface="Arial" charset="0"/>
              </a:rPr>
              <a:t>evma</a:t>
            </a:r>
            <a:r>
              <a:rPr lang="en-US" dirty="0">
                <a:latin typeface="Avva_Shenouda" pitchFamily="34" charset="0"/>
                <a:cs typeface="Arial" charset="0"/>
              </a:rPr>
              <a:t> : ni03ov </a:t>
            </a:r>
            <a:r>
              <a:rPr lang="en-US" dirty="0" err="1">
                <a:latin typeface="Avva_Shenouda" pitchFamily="34" charset="0"/>
                <a:cs typeface="Arial" charset="0"/>
              </a:rPr>
              <a:t>nem</a:t>
            </a:r>
            <a:r>
              <a:rPr lang="en-US" dirty="0">
                <a:latin typeface="Avva_Shenouda" pitchFamily="34" charset="0"/>
                <a:cs typeface="Arial" charset="0"/>
              </a:rPr>
              <a:t> nini4i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ni</a:t>
            </a:r>
            <a:r>
              <a:rPr lang="en-US" dirty="0">
                <a:latin typeface="Avva_Shenouda" pitchFamily="34" charset="0"/>
                <a:cs typeface="Arial" charset="0"/>
              </a:rPr>
              <a:t>=p=</a:t>
            </a:r>
            <a:r>
              <a:rPr lang="en-US" dirty="0" err="1">
                <a:latin typeface="Avva_Shenouda" pitchFamily="34" charset="0"/>
                <a:cs typeface="Arial" charset="0"/>
              </a:rPr>
              <a:t>na</a:t>
            </a:r>
            <a:r>
              <a:rPr lang="en-US" dirty="0">
                <a:latin typeface="Avva_Shenouda" pitchFamily="34" charset="0"/>
                <a:cs typeface="Arial" charset="0"/>
              </a:rPr>
              <a:t> :</a:t>
            </a:r>
          </a:p>
          <a:p>
            <a:endParaRPr lang="ar-EG" dirty="0"/>
          </a:p>
        </p:txBody>
      </p:sp>
    </p:spTree>
    <p:extLst>
      <p:ext uri="{BB962C8B-B14F-4D97-AF65-F5344CB8AC3E}">
        <p14:creationId xmlns:p14="http://schemas.microsoft.com/office/powerpoint/2010/main" val="825273800"/>
      </p:ext>
    </p:extLst>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473227"/>
            <a:ext cx="9144000" cy="682357"/>
          </a:xfrm>
        </p:spPr>
        <p:txBody>
          <a:bodyPr/>
          <a:lstStyle/>
          <a:p>
            <a:r>
              <a:rPr lang="da-DK" sz="3200"/>
              <a:t>`Cmov `ero4 qen hankemkem nem hanxoroc</a:t>
            </a:r>
          </a:p>
        </p:txBody>
      </p:sp>
    </p:spTree>
    <p:extLst>
      <p:ext uri="{BB962C8B-B14F-4D97-AF65-F5344CB8AC3E}">
        <p14:creationId xmlns:p14="http://schemas.microsoft.com/office/powerpoint/2010/main" val="3912139133"/>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p:txBody>
          <a:bodyPr/>
          <a:lstStyle/>
          <a:p>
            <a:r>
              <a:rPr lang="ar-EG" sz="4800"/>
              <a:t>اسمو ايروف خين هان كاب نيم اواورغانون</a:t>
            </a:r>
          </a:p>
        </p:txBody>
      </p:sp>
      <p:sp>
        <p:nvSpPr>
          <p:cNvPr id="11" name="Text Placeholder 10"/>
          <p:cNvSpPr>
            <a:spLocks noGrp="1"/>
          </p:cNvSpPr>
          <p:nvPr>
            <p:ph type="body" sz="quarter" idx="3"/>
          </p:nvPr>
        </p:nvSpPr>
        <p:spPr>
          <a:xfrm>
            <a:off x="0" y="5453771"/>
            <a:ext cx="9144000" cy="682357"/>
          </a:xfrm>
        </p:spPr>
        <p:txBody>
          <a:bodyPr/>
          <a:lstStyle/>
          <a:p>
            <a:r>
              <a:rPr lang="en-US" sz="3200"/>
              <a:t>`Cmov `ero4 qen han kap nem ovorjanon</a:t>
            </a:r>
          </a:p>
        </p:txBody>
      </p:sp>
    </p:spTree>
    <p:extLst>
      <p:ext uri="{BB962C8B-B14F-4D97-AF65-F5344CB8AC3E}">
        <p14:creationId xmlns:p14="http://schemas.microsoft.com/office/powerpoint/2010/main" val="424017906"/>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0" y="5434316"/>
            <a:ext cx="9144000" cy="682357"/>
          </a:xfrm>
        </p:spPr>
        <p:txBody>
          <a:bodyPr/>
          <a:lstStyle/>
          <a:p>
            <a:r>
              <a:rPr lang="en-US" sz="3200"/>
              <a:t>`Cmov `ero4 qen hankvmbalon `necetov`cm3</a:t>
            </a:r>
          </a:p>
        </p:txBody>
      </p:sp>
    </p:spTree>
    <p:extLst>
      <p:ext uri="{BB962C8B-B14F-4D97-AF65-F5344CB8AC3E}">
        <p14:creationId xmlns:p14="http://schemas.microsoft.com/office/powerpoint/2010/main" val="473093877"/>
      </p:ext>
    </p:extLst>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0" y="5473228"/>
            <a:ext cx="9144000" cy="682357"/>
          </a:xfrm>
        </p:spPr>
        <p:txBody>
          <a:bodyPr/>
          <a:lstStyle/>
          <a:p>
            <a:r>
              <a:rPr lang="en-US" sz="3200"/>
              <a:t>`Cmov `ero4qen hankvmbalon `nte ov`e`2l3lovi</a:t>
            </a:r>
          </a:p>
        </p:txBody>
      </p:sp>
    </p:spTree>
    <p:extLst>
      <p:ext uri="{BB962C8B-B14F-4D97-AF65-F5344CB8AC3E}">
        <p14:creationId xmlns:p14="http://schemas.microsoft.com/office/powerpoint/2010/main" val="1003522930"/>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252922" y="6089640"/>
            <a:ext cx="9552561" cy="602991"/>
          </a:xfrm>
        </p:spPr>
        <p:txBody>
          <a:bodyPr/>
          <a:lstStyle/>
          <a:p>
            <a:r>
              <a:rPr lang="ar-EG"/>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453772"/>
            <a:ext cx="9144000" cy="682357"/>
          </a:xfrm>
        </p:spPr>
        <p:txBody>
          <a:bodyPr/>
          <a:lstStyle/>
          <a:p>
            <a:r>
              <a:rPr lang="en-US" sz="3200"/>
              <a:t>ni4i niben marov`cmov t3rov `e`fran `mpu pennov5 =a=l </a:t>
            </a:r>
          </a:p>
        </p:txBody>
      </p:sp>
      <p:sp>
        <p:nvSpPr>
          <p:cNvPr id="15" name="Rectangle 14">
            <a:hlinkClick r:id="rId2" action="ppaction://hlinksldjump"/>
          </p:cNvPr>
          <p:cNvSpPr/>
          <p:nvPr/>
        </p:nvSpPr>
        <p:spPr>
          <a:xfrm>
            <a:off x="8222680" y="4008339"/>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41849057"/>
      </p:ext>
    </p:extLst>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0" y="5414861"/>
            <a:ext cx="9144000" cy="682357"/>
          </a:xfrm>
        </p:spPr>
        <p:txBody>
          <a:bodyPr/>
          <a:lstStyle/>
          <a:p>
            <a:r>
              <a:rPr lang="pt-BR" sz="3200"/>
              <a:t>do7a patri ke `Viw ke `ajiw Pnevmati =a=l</a:t>
            </a:r>
          </a:p>
        </p:txBody>
      </p:sp>
      <p:sp>
        <p:nvSpPr>
          <p:cNvPr id="15" name="Rectangle 14">
            <a:hlinkClick r:id="rId2" action="ppaction://hlinksldjump"/>
          </p:cNvPr>
          <p:cNvSpPr/>
          <p:nvPr/>
        </p:nvSpPr>
        <p:spPr>
          <a:xfrm>
            <a:off x="8222680" y="393800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22211485"/>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الان وكل اوان والى دهر الدهور الليلويا</a:t>
            </a:r>
          </a:p>
        </p:txBody>
      </p:sp>
      <p:sp>
        <p:nvSpPr>
          <p:cNvPr id="10" name="Text Placeholder 9"/>
          <p:cNvSpPr>
            <a:spLocks noGrp="1"/>
          </p:cNvSpPr>
          <p:nvPr>
            <p:ph type="body" idx="1"/>
          </p:nvPr>
        </p:nvSpPr>
        <p:spPr>
          <a:xfrm>
            <a:off x="-603116" y="5895087"/>
            <a:ext cx="10000033" cy="885093"/>
          </a:xfrm>
        </p:spPr>
        <p:txBody>
          <a:bodyPr/>
          <a:lstStyle/>
          <a:p>
            <a:r>
              <a:rPr lang="ar-EG"/>
              <a:t>كى نين كى ا اى كى استوس اى اوناستون اى اوون أمين الليلويا</a:t>
            </a:r>
          </a:p>
        </p:txBody>
      </p:sp>
      <p:sp>
        <p:nvSpPr>
          <p:cNvPr id="11" name="Text Placeholder 10"/>
          <p:cNvSpPr>
            <a:spLocks noGrp="1"/>
          </p:cNvSpPr>
          <p:nvPr>
            <p:ph type="body" sz="quarter" idx="3"/>
          </p:nvPr>
        </p:nvSpPr>
        <p:spPr>
          <a:xfrm>
            <a:off x="0" y="5551048"/>
            <a:ext cx="9144000" cy="682357"/>
          </a:xfrm>
        </p:spPr>
        <p:txBody>
          <a:bodyPr/>
          <a:lstStyle/>
          <a:p>
            <a:r>
              <a:rPr lang="en-US" sz="3200"/>
              <a:t>Ke nvn ke `a`I ke ictovc `ew`nac twn `ewnwn am3n ==a=l </a:t>
            </a:r>
          </a:p>
        </p:txBody>
      </p:sp>
      <p:sp>
        <p:nvSpPr>
          <p:cNvPr id="15" name="Rectangle 14">
            <a:hlinkClick r:id="rId2" action="ppaction://hlinksldjump"/>
          </p:cNvPr>
          <p:cNvSpPr/>
          <p:nvPr/>
        </p:nvSpPr>
        <p:spPr>
          <a:xfrm>
            <a:off x="8222680" y="3914555"/>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66988570"/>
      </p:ext>
    </p:extLst>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p:txBody>
          <a:bodyPr/>
          <a:lstStyle/>
          <a:p>
            <a:r>
              <a:rPr lang="ar-EG" sz="4400"/>
              <a:t>(الليلويا ) 2 ذوكصاصى اوثي اوس ايمون الليلويا</a:t>
            </a:r>
          </a:p>
        </p:txBody>
      </p:sp>
      <p:sp>
        <p:nvSpPr>
          <p:cNvPr id="11" name="Text Placeholder 10"/>
          <p:cNvSpPr>
            <a:spLocks noGrp="1"/>
          </p:cNvSpPr>
          <p:nvPr>
            <p:ph type="body" sz="quarter" idx="3"/>
          </p:nvPr>
        </p:nvSpPr>
        <p:spPr/>
        <p:txBody>
          <a:bodyPr/>
          <a:lstStyle/>
          <a:p>
            <a:r>
              <a:rPr lang="pt-BR"/>
              <a:t>=a=l =a=l do7aci o )eoc `mmon ==a=l</a:t>
            </a:r>
          </a:p>
        </p:txBody>
      </p:sp>
      <p:sp>
        <p:nvSpPr>
          <p:cNvPr id="15" name="Rectangle 14">
            <a:hlinkClick r:id="rId2" action="ppaction://hlinksldjump"/>
          </p:cNvPr>
          <p:cNvSpPr/>
          <p:nvPr/>
        </p:nvSpPr>
        <p:spPr>
          <a:xfrm>
            <a:off x="8222680" y="3914555"/>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93074206"/>
      </p:ext>
    </p:extLst>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(الليلويا )2 المجد لالهنا الليلويا</a:t>
            </a:r>
          </a:p>
        </p:txBody>
      </p:sp>
      <p:sp>
        <p:nvSpPr>
          <p:cNvPr id="10" name="Text Placeholder 9"/>
          <p:cNvSpPr>
            <a:spLocks noGrp="1"/>
          </p:cNvSpPr>
          <p:nvPr>
            <p:ph type="body" idx="1"/>
          </p:nvPr>
        </p:nvSpPr>
        <p:spPr/>
        <p:txBody>
          <a:bodyPr/>
          <a:lstStyle/>
          <a:p>
            <a:r>
              <a:rPr lang="ar-EG" sz="4800"/>
              <a:t>(الليلويا )2 بى اوفا بينوتى بى الليلويا</a:t>
            </a:r>
          </a:p>
        </p:txBody>
      </p:sp>
      <p:sp>
        <p:nvSpPr>
          <p:cNvPr id="11" name="Text Placeholder 10"/>
          <p:cNvSpPr>
            <a:spLocks noGrp="1"/>
          </p:cNvSpPr>
          <p:nvPr>
            <p:ph type="body" sz="quarter" idx="3"/>
          </p:nvPr>
        </p:nvSpPr>
        <p:spPr/>
        <p:txBody>
          <a:bodyPr/>
          <a:lstStyle/>
          <a:p>
            <a:r>
              <a:rPr lang="it-IT"/>
              <a:t>a=l =a=l piwov fa pennov5 pe =a=l</a:t>
            </a:r>
          </a:p>
        </p:txBody>
      </p:sp>
      <p:sp>
        <p:nvSpPr>
          <p:cNvPr id="15" name="Rectangle 14">
            <a:hlinkClick r:id="rId2" action="ppaction://hlinksldjump"/>
          </p:cNvPr>
          <p:cNvSpPr/>
          <p:nvPr/>
        </p:nvSpPr>
        <p:spPr>
          <a:xfrm>
            <a:off x="8222680" y="3895100"/>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05124295"/>
      </p:ext>
    </p:extLst>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يسوع المسيح ابن الله اسمعنا وارحمنا </a:t>
            </a:r>
          </a:p>
        </p:txBody>
      </p:sp>
      <p:sp>
        <p:nvSpPr>
          <p:cNvPr id="10" name="Text Placeholder 9"/>
          <p:cNvSpPr>
            <a:spLocks noGrp="1"/>
          </p:cNvSpPr>
          <p:nvPr>
            <p:ph type="body" idx="1"/>
          </p:nvPr>
        </p:nvSpPr>
        <p:spPr>
          <a:xfrm>
            <a:off x="-175097" y="5778356"/>
            <a:ext cx="9533105" cy="885093"/>
          </a:xfrm>
        </p:spPr>
        <p:txBody>
          <a:bodyPr/>
          <a:lstStyle/>
          <a:p>
            <a:r>
              <a:rPr lang="ar-EG" sz="320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0" y="5473228"/>
            <a:ext cx="9144000" cy="682357"/>
          </a:xfrm>
        </p:spPr>
        <p:txBody>
          <a:bodyPr/>
          <a:lstStyle/>
          <a:p>
            <a:r>
              <a:rPr lang="en-US" sz="3200"/>
              <a:t>I=3c P=x=c `P23ri `Mf5 cwtem eron ovoh nai nan </a:t>
            </a:r>
          </a:p>
        </p:txBody>
      </p:sp>
      <p:sp>
        <p:nvSpPr>
          <p:cNvPr id="15" name="Rectangle 14">
            <a:hlinkClick r:id="rId2" action="ppaction://hlinksldjump"/>
          </p:cNvPr>
          <p:cNvSpPr/>
          <p:nvPr/>
        </p:nvSpPr>
        <p:spPr>
          <a:xfrm>
            <a:off x="8222680" y="3914555"/>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3198788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400" b="1" dirty="0">
                <a:cs typeface="+mj-cs"/>
              </a:rPr>
              <a:t>بي جاف نيم بي </a:t>
            </a:r>
            <a:r>
              <a:rPr lang="ar-EG" sz="4400" b="1" dirty="0">
                <a:cs typeface="+mj-cs"/>
              </a:rPr>
              <a:t>إ</a:t>
            </a:r>
            <a:r>
              <a:rPr lang="ar-SA" sz="4400" b="1" dirty="0">
                <a:cs typeface="+mj-cs"/>
              </a:rPr>
              <a:t>كروم نيم بي </a:t>
            </a:r>
            <a:r>
              <a:rPr lang="ar-SA" sz="4400" b="1" dirty="0" err="1">
                <a:cs typeface="+mj-cs"/>
              </a:rPr>
              <a:t>كافما</a:t>
            </a:r>
            <a:r>
              <a:rPr lang="ar-EG" sz="4400" b="1" dirty="0">
                <a:cs typeface="+mj-cs"/>
              </a:rPr>
              <a:t> :</a:t>
            </a:r>
            <a:r>
              <a:rPr lang="ar-SA" sz="4400" b="1" dirty="0">
                <a:cs typeface="+mj-cs"/>
              </a:rPr>
              <a:t> هوس </a:t>
            </a:r>
            <a:r>
              <a:rPr lang="ar-SA" sz="4400" b="1" dirty="0" err="1">
                <a:cs typeface="+mj-cs"/>
              </a:rPr>
              <a:t>إيروف</a:t>
            </a:r>
            <a:r>
              <a:rPr lang="ar-SA" sz="4400" b="1" dirty="0">
                <a:cs typeface="+mj-cs"/>
              </a:rPr>
              <a:t> </a:t>
            </a:r>
            <a:r>
              <a:rPr lang="ar-SA" sz="4400" b="1" dirty="0" err="1">
                <a:cs typeface="+mj-cs"/>
              </a:rPr>
              <a:t>آرى</a:t>
            </a:r>
            <a:r>
              <a:rPr lang="ar-SA" sz="4400" b="1" dirty="0">
                <a:cs typeface="+mj-cs"/>
              </a:rPr>
              <a:t>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a:p>
            <a:pPr algn="justLow"/>
            <a:endParaRPr lang="ar-EG" sz="4400" b="1" dirty="0">
              <a:cs typeface="+mj-cs"/>
            </a:endParaRPr>
          </a:p>
        </p:txBody>
      </p:sp>
      <p:sp>
        <p:nvSpPr>
          <p:cNvPr id="5" name="Text Placeholder 4"/>
          <p:cNvSpPr>
            <a:spLocks noGrp="1"/>
          </p:cNvSpPr>
          <p:nvPr>
            <p:ph type="body" sz="quarter" idx="11"/>
          </p:nvPr>
        </p:nvSpPr>
        <p:spPr/>
        <p:txBody>
          <a:bodyPr anchor="ctr"/>
          <a:lstStyle/>
          <a:p>
            <a:pPr algn="justLow"/>
            <a:r>
              <a:rPr lang="ar-SA" sz="4800" b="1" dirty="0">
                <a:cs typeface="+mj-cs"/>
              </a:rPr>
              <a:t>والبرد والنار والحرارة</a:t>
            </a:r>
            <a:r>
              <a:rPr lang="ar-EG" sz="4800" b="1" dirty="0">
                <a:cs typeface="+mj-cs"/>
              </a:rPr>
              <a:t> : </a:t>
            </a:r>
            <a:r>
              <a:rPr lang="ar-SA" sz="4800" b="1" dirty="0" err="1">
                <a:cs typeface="+mj-cs"/>
              </a:rPr>
              <a:t>سبحيه</a:t>
            </a:r>
            <a:r>
              <a:rPr lang="ar-SA" sz="4800" b="1" dirty="0">
                <a:cs typeface="+mj-cs"/>
              </a:rPr>
              <a:t> وزيديه علو</a:t>
            </a:r>
            <a:r>
              <a:rPr lang="ar-EG" sz="4800" b="1" dirty="0">
                <a:cs typeface="+mj-cs"/>
              </a:rPr>
              <a:t>ً</a:t>
            </a:r>
            <a:r>
              <a:rPr lang="ar-SA" sz="4800" b="1" dirty="0">
                <a:cs typeface="+mj-cs"/>
              </a:rPr>
              <a:t>ا.</a:t>
            </a:r>
            <a:endParaRPr lang="en-US" sz="4800" b="1" dirty="0">
              <a:cs typeface="+mj-cs"/>
            </a:endParaRPr>
          </a:p>
        </p:txBody>
      </p:sp>
      <p:sp>
        <p:nvSpPr>
          <p:cNvPr id="6" name="Text Placeholder 5"/>
          <p:cNvSpPr>
            <a:spLocks noGrp="1"/>
          </p:cNvSpPr>
          <p:nvPr>
            <p:ph type="body" sz="quarter" idx="12"/>
          </p:nvPr>
        </p:nvSpPr>
        <p:spPr/>
        <p:txBody>
          <a:bodyPr/>
          <a:lstStyle/>
          <a:p>
            <a:pPr lvl="0"/>
            <a:r>
              <a:rPr lang="en-US" dirty="0">
                <a:latin typeface="Avva_Shenouda" pitchFamily="34" charset="0"/>
                <a:cs typeface="Arial" charset="0"/>
              </a:rPr>
              <a:t>piga4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pi`xrwm</a:t>
            </a:r>
            <a:r>
              <a:rPr lang="en-US" dirty="0">
                <a:latin typeface="Avva_Shenouda" pitchFamily="34" charset="0"/>
                <a:cs typeface="Arial" charset="0"/>
              </a:rPr>
              <a:t>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pikavma</a:t>
            </a:r>
            <a:r>
              <a:rPr lang="en-US" dirty="0">
                <a:latin typeface="Avva_Shenouda" pitchFamily="34" charset="0"/>
                <a:cs typeface="Arial" charset="0"/>
              </a:rPr>
              <a:t>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2520040758"/>
      </p:ext>
    </p:extLst>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الله فى جميع قديسيه </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dirty="0"/>
          </a:p>
        </p:txBody>
      </p:sp>
      <p:sp>
        <p:nvSpPr>
          <p:cNvPr id="5" name="Rectangle 4">
            <a:hlinkClick r:id="rId2" action="ppaction://hlinksldjump"/>
          </p:cNvPr>
          <p:cNvSpPr/>
          <p:nvPr/>
        </p:nvSpPr>
        <p:spPr>
          <a:xfrm>
            <a:off x="7981884" y="3972920"/>
            <a:ext cx="113685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قبطى</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87762970"/>
      </p:ext>
    </p:extLst>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فى جلد قوته</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16233939"/>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على مقدرته</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dirty="0">
                        <a:solidFill>
                          <a:srgbClr val="FFFF00"/>
                        </a:solidFill>
                        <a:latin typeface="Avva_Shenoud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56620325"/>
      </p:ext>
    </p:extLst>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ككثره عظمته</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54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06125642"/>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بصوت البوق</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6128936"/>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بمزمار وقيثارة</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578409958"/>
      </p:ext>
    </p:extLst>
  </p:cSld>
  <p:clrMapOvr>
    <a:masterClrMapping/>
  </p:clrMapOvr>
</p:sld>
</file>

<file path=ppt/slides/slide2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بدفوف وصفوف</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442632292"/>
      </p:ext>
    </p:extLst>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بأوتار وأرغن</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6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1435294"/>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بصنوج حسنه الصوت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130210035"/>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سبحوه بصنوج التهليل</a:t>
                      </a:r>
                      <a:endParaRPr lang="ar-EG" sz="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4664268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67528"/>
            <a:ext cx="9144000" cy="1291431"/>
          </a:xfrm>
        </p:spPr>
        <p:txBody>
          <a:bodyPr anchor="ctr"/>
          <a:lstStyle/>
          <a:p>
            <a:pPr algn="justLow"/>
            <a:r>
              <a:rPr lang="ar-SA" sz="4400" b="1" dirty="0" err="1">
                <a:cs typeface="+mj-cs"/>
              </a:rPr>
              <a:t>نيكتيس</a:t>
            </a:r>
            <a:r>
              <a:rPr lang="ar-SA" sz="4400" b="1" dirty="0">
                <a:cs typeface="+mj-cs"/>
              </a:rPr>
              <a:t> </a:t>
            </a:r>
            <a:r>
              <a:rPr lang="ar-SA" sz="4400" b="1" dirty="0" err="1">
                <a:cs typeface="+mj-cs"/>
              </a:rPr>
              <a:t>كى</a:t>
            </a:r>
            <a:r>
              <a:rPr lang="ar-SA" sz="4400" b="1" dirty="0">
                <a:cs typeface="+mj-cs"/>
              </a:rPr>
              <a:t> </a:t>
            </a:r>
            <a:r>
              <a:rPr lang="ar-SA" sz="4400" b="1" dirty="0" err="1">
                <a:cs typeface="+mj-cs"/>
              </a:rPr>
              <a:t>إيمى</a:t>
            </a:r>
            <a:r>
              <a:rPr lang="ar-SA" sz="4400" b="1" dirty="0">
                <a:cs typeface="+mj-cs"/>
              </a:rPr>
              <a:t> </a:t>
            </a:r>
            <a:r>
              <a:rPr lang="ar-SA" sz="4400" b="1" dirty="0" err="1">
                <a:cs typeface="+mj-cs"/>
              </a:rPr>
              <a:t>رى</a:t>
            </a:r>
            <a:r>
              <a:rPr lang="ar-SA" sz="4400" b="1" dirty="0">
                <a:cs typeface="+mj-cs"/>
              </a:rPr>
              <a:t> </a:t>
            </a:r>
            <a:r>
              <a:rPr lang="ar-SA" sz="4400" b="1" dirty="0" err="1">
                <a:cs typeface="+mj-cs"/>
              </a:rPr>
              <a:t>روبى</a:t>
            </a:r>
            <a:r>
              <a:rPr lang="ar-SA" sz="4400" b="1" dirty="0">
                <a:cs typeface="+mj-cs"/>
              </a:rPr>
              <a:t> : </a:t>
            </a:r>
            <a:r>
              <a:rPr lang="ar-SA" sz="4400" b="1" dirty="0" err="1">
                <a:cs typeface="+mj-cs"/>
              </a:rPr>
              <a:t>فوس</a:t>
            </a:r>
            <a:r>
              <a:rPr lang="ar-SA" sz="4400" b="1" dirty="0">
                <a:cs typeface="+mj-cs"/>
              </a:rPr>
              <a:t> </a:t>
            </a:r>
            <a:r>
              <a:rPr lang="ar-SA" sz="4400" b="1" dirty="0" err="1">
                <a:cs typeface="+mj-cs"/>
              </a:rPr>
              <a:t>كى</a:t>
            </a:r>
            <a:r>
              <a:rPr lang="ar-SA" sz="4400" b="1" dirty="0">
                <a:cs typeface="+mj-cs"/>
              </a:rPr>
              <a:t> </a:t>
            </a:r>
            <a:r>
              <a:rPr lang="ar-SA" sz="4400" b="1" dirty="0" err="1">
                <a:cs typeface="+mj-cs"/>
              </a:rPr>
              <a:t>إسكوتوس</a:t>
            </a:r>
            <a:r>
              <a:rPr lang="ar-SA" sz="4400" b="1" dirty="0">
                <a:cs typeface="+mj-cs"/>
              </a:rPr>
              <a:t> </a:t>
            </a:r>
            <a:r>
              <a:rPr lang="ar-SA" sz="4400" b="1" dirty="0" err="1">
                <a:cs typeface="+mj-cs"/>
              </a:rPr>
              <a:t>كى</a:t>
            </a:r>
            <a:r>
              <a:rPr lang="ar-SA" sz="4400" b="1" dirty="0">
                <a:cs typeface="+mj-cs"/>
              </a:rPr>
              <a:t> </a:t>
            </a:r>
            <a:r>
              <a:rPr lang="ar-EG" sz="4400" b="1" dirty="0">
                <a:cs typeface="+mj-cs"/>
              </a:rPr>
              <a:t>آ</a:t>
            </a:r>
            <a:r>
              <a:rPr lang="ar-SA" sz="4400" b="1" dirty="0">
                <a:cs typeface="+mj-cs"/>
              </a:rPr>
              <a:t>س</a:t>
            </a:r>
            <a:r>
              <a:rPr lang="ar-EG" sz="4400" b="1" dirty="0">
                <a:cs typeface="+mj-cs"/>
              </a:rPr>
              <a:t>ي</a:t>
            </a:r>
            <a:r>
              <a:rPr lang="ar-SA" sz="4400" b="1" dirty="0">
                <a:cs typeface="+mj-cs"/>
              </a:rPr>
              <a:t>ت</a:t>
            </a:r>
            <a:r>
              <a:rPr lang="ar-EG" sz="4400" b="1" dirty="0">
                <a:cs typeface="+mj-cs"/>
              </a:rPr>
              <a:t> </a:t>
            </a:r>
            <a:r>
              <a:rPr lang="ar-SA" sz="4400" b="1" dirty="0">
                <a:cs typeface="+mj-cs"/>
              </a:rPr>
              <a:t>راب</a:t>
            </a:r>
            <a:r>
              <a:rPr lang="ar-EG" sz="4400" b="1" dirty="0">
                <a:cs typeface="+mj-cs"/>
              </a:rPr>
              <a:t>ي</a:t>
            </a:r>
            <a:r>
              <a:rPr lang="ar-SA" sz="4400" b="1" dirty="0">
                <a:cs typeface="+mj-cs"/>
              </a:rPr>
              <a:t>:</a:t>
            </a:r>
            <a:endParaRPr lang="en-US" sz="4400" b="1" dirty="0">
              <a:cs typeface="+mj-cs"/>
            </a:endParaRPr>
          </a:p>
          <a:p>
            <a:pPr algn="justLow"/>
            <a:endParaRPr lang="ar-EG" sz="44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b="1" dirty="0">
                <a:cs typeface="+mj-cs"/>
              </a:rPr>
              <a:t>أيتها </a:t>
            </a:r>
            <a:r>
              <a:rPr lang="ar-SA" b="1" dirty="0" err="1">
                <a:cs typeface="+mj-cs"/>
              </a:rPr>
              <a:t>الليالى</a:t>
            </a:r>
            <a:r>
              <a:rPr lang="ar-SA" b="1" dirty="0">
                <a:cs typeface="+mj-cs"/>
              </a:rPr>
              <a:t> والأيام أيض</a:t>
            </a:r>
            <a:r>
              <a:rPr lang="ar-EG" b="1" dirty="0">
                <a:cs typeface="+mj-cs"/>
              </a:rPr>
              <a:t>ً</a:t>
            </a:r>
            <a:r>
              <a:rPr lang="ar-SA" b="1" dirty="0">
                <a:cs typeface="+mj-cs"/>
              </a:rPr>
              <a:t>ا</a:t>
            </a:r>
            <a:r>
              <a:rPr lang="ar-EG" b="1" dirty="0">
                <a:cs typeface="+mj-cs"/>
              </a:rPr>
              <a:t> :</a:t>
            </a:r>
            <a:r>
              <a:rPr lang="ar-SA" b="1" dirty="0">
                <a:cs typeface="+mj-cs"/>
              </a:rPr>
              <a:t> والنور والظلمة والبروق</a:t>
            </a:r>
            <a:r>
              <a:rPr lang="ar-EG" b="1" dirty="0">
                <a:cs typeface="+mj-cs"/>
              </a:rPr>
              <a:t> :</a:t>
            </a:r>
            <a:r>
              <a:rPr lang="ar-SA" b="1" dirty="0">
                <a:cs typeface="+mj-cs"/>
              </a:rPr>
              <a:t> </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960627"/>
            <a:ext cx="9144000" cy="1387974"/>
          </a:xfrm>
        </p:spPr>
        <p:txBody>
          <a:bodyPr/>
          <a:lstStyle/>
          <a:p>
            <a:pPr lvl="0"/>
            <a:r>
              <a:rPr lang="en-US" sz="4000" dirty="0" err="1">
                <a:latin typeface="Avva_Shenouda" pitchFamily="34" charset="0"/>
                <a:cs typeface="Arial" charset="0"/>
              </a:rPr>
              <a:t>Nvktec</a:t>
            </a:r>
            <a:r>
              <a:rPr lang="en-US" sz="4000" dirty="0">
                <a:latin typeface="Avva_Shenouda" pitchFamily="34" charset="0"/>
                <a:cs typeface="Arial" charset="0"/>
              </a:rPr>
              <a:t> </a:t>
            </a:r>
            <a:r>
              <a:rPr lang="en-US" sz="4000" dirty="0" err="1">
                <a:latin typeface="Avva_Shenouda" pitchFamily="34" charset="0"/>
                <a:cs typeface="Arial" charset="0"/>
              </a:rPr>
              <a:t>ke</a:t>
            </a:r>
            <a:r>
              <a:rPr lang="en-US" sz="4000" dirty="0">
                <a:latin typeface="Avva_Shenouda" pitchFamily="34" charset="0"/>
                <a:cs typeface="Arial" charset="0"/>
              </a:rPr>
              <a:t> `3mere </a:t>
            </a:r>
            <a:r>
              <a:rPr lang="en-US" sz="4000" dirty="0" err="1">
                <a:latin typeface="Avva_Shenouda" pitchFamily="34" charset="0"/>
                <a:cs typeface="Arial" charset="0"/>
              </a:rPr>
              <a:t>rwpe</a:t>
            </a:r>
            <a:r>
              <a:rPr lang="en-US" sz="4000" dirty="0">
                <a:latin typeface="Avva_Shenouda" pitchFamily="34" charset="0"/>
                <a:cs typeface="Arial" charset="0"/>
              </a:rPr>
              <a:t> : </a:t>
            </a:r>
            <a:r>
              <a:rPr lang="en-US" sz="4000" dirty="0" err="1">
                <a:latin typeface="Avva_Shenouda" pitchFamily="34" charset="0"/>
                <a:cs typeface="Arial" charset="0"/>
              </a:rPr>
              <a:t>fwcke</a:t>
            </a:r>
            <a:r>
              <a:rPr lang="en-US" sz="4000" dirty="0">
                <a:latin typeface="Avva_Shenouda" pitchFamily="34" charset="0"/>
                <a:cs typeface="Arial" charset="0"/>
              </a:rPr>
              <a:t> `</a:t>
            </a:r>
            <a:r>
              <a:rPr lang="en-US" sz="4000" dirty="0" err="1">
                <a:latin typeface="Avva_Shenouda" pitchFamily="34" charset="0"/>
                <a:cs typeface="Arial" charset="0"/>
              </a:rPr>
              <a:t>ckotoc</a:t>
            </a:r>
            <a:r>
              <a:rPr lang="en-US" sz="4000" dirty="0">
                <a:latin typeface="Avva_Shenouda" pitchFamily="34" charset="0"/>
                <a:cs typeface="Arial" charset="0"/>
              </a:rPr>
              <a:t> </a:t>
            </a:r>
            <a:r>
              <a:rPr lang="en-US" sz="4000" dirty="0" err="1">
                <a:latin typeface="Avva_Shenouda" pitchFamily="34" charset="0"/>
                <a:cs typeface="Arial" charset="0"/>
              </a:rPr>
              <a:t>ke</a:t>
            </a:r>
            <a:r>
              <a:rPr lang="en-US" sz="4000" dirty="0">
                <a:latin typeface="Avva_Shenouda" pitchFamily="34" charset="0"/>
                <a:cs typeface="Arial" charset="0"/>
              </a:rPr>
              <a:t> </a:t>
            </a:r>
            <a:r>
              <a:rPr lang="en-US" sz="4000" dirty="0" err="1">
                <a:latin typeface="Avva_Shenouda" pitchFamily="34" charset="0"/>
                <a:cs typeface="Arial" charset="0"/>
              </a:rPr>
              <a:t>ac`tra</a:t>
            </a:r>
            <a:r>
              <a:rPr lang="en-US" sz="4000" dirty="0">
                <a:latin typeface="Avva_Shenouda" pitchFamily="34" charset="0"/>
                <a:cs typeface="Arial" charset="0"/>
              </a:rPr>
              <a:t>**9(_</a:t>
            </a:r>
            <a:r>
              <a:rPr lang="en-US" sz="4000" dirty="0" err="1">
                <a:latin typeface="Avva_Shenouda" pitchFamily="34" charset="0"/>
                <a:cs typeface="Arial" charset="0"/>
              </a:rPr>
              <a:t>pe</a:t>
            </a:r>
            <a:r>
              <a:rPr lang="en-US" sz="4000" dirty="0">
                <a:latin typeface="Avva_Shenouda" pitchFamily="34" charset="0"/>
                <a:cs typeface="Arial" charset="0"/>
              </a:rPr>
              <a:t> :</a:t>
            </a:r>
          </a:p>
          <a:p>
            <a:endParaRPr lang="ar-EG" dirty="0"/>
          </a:p>
        </p:txBody>
      </p:sp>
    </p:spTree>
    <p:extLst>
      <p:ext uri="{BB962C8B-B14F-4D97-AF65-F5344CB8AC3E}">
        <p14:creationId xmlns:p14="http://schemas.microsoft.com/office/powerpoint/2010/main" val="4213401097"/>
      </p:ext>
    </p:extLst>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869867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37048">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lt1"/>
                          </a:solidFill>
                          <a:latin typeface="+mn-lt"/>
                          <a:ea typeface="+mn-ea"/>
                          <a:cs typeface="+mn-cs"/>
                        </a:rPr>
                        <a:t>كل نسمه فلتسبح اسم الرب الهنا الليلويا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60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543405035"/>
      </p:ext>
    </p:extLst>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0" y="5414861"/>
            <a:ext cx="9144000" cy="682357"/>
          </a:xfrm>
        </p:spPr>
        <p:txBody>
          <a:bodyPr/>
          <a:lstStyle/>
          <a:p>
            <a:r>
              <a:rPr lang="pt-BR" sz="3200"/>
              <a:t>do7a patri ke `Viw ke `ajiw Pnevmati =a=l</a:t>
            </a:r>
          </a:p>
        </p:txBody>
      </p:sp>
    </p:spTree>
    <p:extLst>
      <p:ext uri="{BB962C8B-B14F-4D97-AF65-F5344CB8AC3E}">
        <p14:creationId xmlns:p14="http://schemas.microsoft.com/office/powerpoint/2010/main" val="3584201371"/>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الان وكل اوان والى دهر الدهور الليلويا</a:t>
            </a:r>
          </a:p>
        </p:txBody>
      </p:sp>
      <p:sp>
        <p:nvSpPr>
          <p:cNvPr id="10" name="Text Placeholder 9"/>
          <p:cNvSpPr>
            <a:spLocks noGrp="1"/>
          </p:cNvSpPr>
          <p:nvPr>
            <p:ph type="body" idx="1"/>
          </p:nvPr>
        </p:nvSpPr>
        <p:spPr>
          <a:xfrm>
            <a:off x="-603116" y="5895087"/>
            <a:ext cx="10000033" cy="885093"/>
          </a:xfrm>
        </p:spPr>
        <p:txBody>
          <a:bodyPr/>
          <a:lstStyle/>
          <a:p>
            <a:r>
              <a:rPr lang="ar-EG"/>
              <a:t>كى نين كى ا اى كى استوس اى اوناستون اى اوون أمين الليلويا</a:t>
            </a:r>
          </a:p>
        </p:txBody>
      </p:sp>
      <p:sp>
        <p:nvSpPr>
          <p:cNvPr id="11" name="Text Placeholder 10"/>
          <p:cNvSpPr>
            <a:spLocks noGrp="1"/>
          </p:cNvSpPr>
          <p:nvPr>
            <p:ph type="body" sz="quarter" idx="3"/>
          </p:nvPr>
        </p:nvSpPr>
        <p:spPr>
          <a:xfrm>
            <a:off x="0" y="5551048"/>
            <a:ext cx="9144000" cy="682357"/>
          </a:xfrm>
        </p:spPr>
        <p:txBody>
          <a:bodyPr/>
          <a:lstStyle/>
          <a:p>
            <a:r>
              <a:rPr lang="en-US" sz="3200"/>
              <a:t>Ke nvn ke `a`I ke ictovc `ew`nac twn `ewnwn am3n ==a=l </a:t>
            </a:r>
          </a:p>
        </p:txBody>
      </p:sp>
    </p:spTree>
    <p:extLst>
      <p:ext uri="{BB962C8B-B14F-4D97-AF65-F5344CB8AC3E}">
        <p14:creationId xmlns:p14="http://schemas.microsoft.com/office/powerpoint/2010/main" val="2704399010"/>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p:txBody>
          <a:bodyPr/>
          <a:lstStyle/>
          <a:p>
            <a:r>
              <a:rPr lang="ar-EG" sz="4400"/>
              <a:t>(الليلويا ) 2 ذوكصاصى اوثي اوس ايمون الليلويا</a:t>
            </a:r>
          </a:p>
        </p:txBody>
      </p:sp>
      <p:sp>
        <p:nvSpPr>
          <p:cNvPr id="11" name="Text Placeholder 10"/>
          <p:cNvSpPr>
            <a:spLocks noGrp="1"/>
          </p:cNvSpPr>
          <p:nvPr>
            <p:ph type="body" sz="quarter" idx="3"/>
          </p:nvPr>
        </p:nvSpPr>
        <p:spPr/>
        <p:txBody>
          <a:bodyPr/>
          <a:lstStyle/>
          <a:p>
            <a:r>
              <a:rPr lang="pt-BR"/>
              <a:t>=a=l =a=l do7aci o )eoc `mmon ==a=l</a:t>
            </a:r>
          </a:p>
        </p:txBody>
      </p:sp>
    </p:spTree>
    <p:extLst>
      <p:ext uri="{BB962C8B-B14F-4D97-AF65-F5344CB8AC3E}">
        <p14:creationId xmlns:p14="http://schemas.microsoft.com/office/powerpoint/2010/main" val="2440806072"/>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(الليلويا )2 المجد لالهنا الليلويا</a:t>
            </a:r>
          </a:p>
        </p:txBody>
      </p:sp>
      <p:sp>
        <p:nvSpPr>
          <p:cNvPr id="10" name="Text Placeholder 9"/>
          <p:cNvSpPr>
            <a:spLocks noGrp="1"/>
          </p:cNvSpPr>
          <p:nvPr>
            <p:ph type="body" idx="1"/>
          </p:nvPr>
        </p:nvSpPr>
        <p:spPr/>
        <p:txBody>
          <a:bodyPr/>
          <a:lstStyle/>
          <a:p>
            <a:r>
              <a:rPr lang="ar-EG" sz="4800"/>
              <a:t>(الليلويا )2 بى اوفا بينوتى بى الليلويا</a:t>
            </a:r>
          </a:p>
        </p:txBody>
      </p:sp>
      <p:sp>
        <p:nvSpPr>
          <p:cNvPr id="11" name="Text Placeholder 10"/>
          <p:cNvSpPr>
            <a:spLocks noGrp="1"/>
          </p:cNvSpPr>
          <p:nvPr>
            <p:ph type="body" sz="quarter" idx="3"/>
          </p:nvPr>
        </p:nvSpPr>
        <p:spPr/>
        <p:txBody>
          <a:bodyPr/>
          <a:lstStyle/>
          <a:p>
            <a:r>
              <a:rPr lang="it-IT"/>
              <a:t>a=l =a=l piwov fa pennov5 pe =a=l</a:t>
            </a:r>
          </a:p>
        </p:txBody>
      </p:sp>
    </p:spTree>
    <p:extLst>
      <p:ext uri="{BB962C8B-B14F-4D97-AF65-F5344CB8AC3E}">
        <p14:creationId xmlns:p14="http://schemas.microsoft.com/office/powerpoint/2010/main" val="1853062690"/>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a:t>يسوع المسيح ابن الله اسمعنا وارحمنا </a:t>
            </a:r>
          </a:p>
        </p:txBody>
      </p:sp>
      <p:sp>
        <p:nvSpPr>
          <p:cNvPr id="10" name="Text Placeholder 9"/>
          <p:cNvSpPr>
            <a:spLocks noGrp="1"/>
          </p:cNvSpPr>
          <p:nvPr>
            <p:ph type="body" idx="1"/>
          </p:nvPr>
        </p:nvSpPr>
        <p:spPr>
          <a:xfrm>
            <a:off x="-175097" y="5778356"/>
            <a:ext cx="9533105" cy="885093"/>
          </a:xfrm>
        </p:spPr>
        <p:txBody>
          <a:bodyPr/>
          <a:lstStyle/>
          <a:p>
            <a:r>
              <a:rPr lang="ar-EG" sz="320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0" y="5473228"/>
            <a:ext cx="9144000" cy="682357"/>
          </a:xfrm>
        </p:spPr>
        <p:txBody>
          <a:bodyPr/>
          <a:lstStyle/>
          <a:p>
            <a:r>
              <a:rPr lang="en-US" sz="3200"/>
              <a:t>I=3c P=x=c `P23ri `Mf5 cwtem eron ovoh nai nan </a:t>
            </a:r>
          </a:p>
        </p:txBody>
      </p:sp>
    </p:spTree>
    <p:extLst>
      <p:ext uri="{BB962C8B-B14F-4D97-AF65-F5344CB8AC3E}">
        <p14:creationId xmlns:p14="http://schemas.microsoft.com/office/powerpoint/2010/main" val="1580828770"/>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مبارك أنت : مع أبيك الصالح</a:t>
            </a:r>
          </a:p>
        </p:txBody>
      </p:sp>
      <p:sp>
        <p:nvSpPr>
          <p:cNvPr id="10" name="Text Placeholder 9"/>
          <p:cNvSpPr>
            <a:spLocks noGrp="1"/>
          </p:cNvSpPr>
          <p:nvPr>
            <p:ph type="body" idx="1"/>
          </p:nvPr>
        </p:nvSpPr>
        <p:spPr/>
        <p:txBody>
          <a:bodyPr/>
          <a:lstStyle/>
          <a:p>
            <a:r>
              <a:rPr lang="ar-EG" sz="4400"/>
              <a:t>إك اسماروؤت أليثوس : نيم بيك يوت ان أغاثوس</a:t>
            </a:r>
          </a:p>
        </p:txBody>
      </p:sp>
      <p:sp>
        <p:nvSpPr>
          <p:cNvPr id="11" name="Text Placeholder 10"/>
          <p:cNvSpPr>
            <a:spLocks noGrp="1"/>
          </p:cNvSpPr>
          <p:nvPr>
            <p:ph type="body" sz="quarter" idx="3"/>
          </p:nvPr>
        </p:nvSpPr>
        <p:spPr>
          <a:xfrm>
            <a:off x="-1" y="5256443"/>
            <a:ext cx="9144000" cy="682357"/>
          </a:xfrm>
        </p:spPr>
        <p:txBody>
          <a:bodyPr/>
          <a:lstStyle/>
          <a:p>
            <a:r>
              <a:rPr lang="en-US"/>
              <a:t>`K`cmarwovt al30wc : nem Pekiwt `naja0oc</a:t>
            </a:r>
          </a:p>
        </p:txBody>
      </p:sp>
    </p:spTree>
    <p:extLst>
      <p:ext uri="{BB962C8B-B14F-4D97-AF65-F5344CB8AC3E}">
        <p14:creationId xmlns:p14="http://schemas.microsoft.com/office/powerpoint/2010/main" val="3198050197"/>
      </p:ext>
    </p:extLst>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والروح القدس لأنك صلبت وخلصتنا</a:t>
            </a:r>
          </a:p>
        </p:txBody>
      </p:sp>
      <p:sp>
        <p:nvSpPr>
          <p:cNvPr id="10" name="Text Placeholder 9"/>
          <p:cNvSpPr>
            <a:spLocks noGrp="1"/>
          </p:cNvSpPr>
          <p:nvPr>
            <p:ph type="body" idx="1"/>
          </p:nvPr>
        </p:nvSpPr>
        <p:spPr>
          <a:xfrm>
            <a:off x="-171450" y="5972907"/>
            <a:ext cx="9315449" cy="808893"/>
          </a:xfrm>
        </p:spPr>
        <p:txBody>
          <a:bodyPr/>
          <a:lstStyle/>
          <a:p>
            <a:r>
              <a:rPr lang="ar-EG" sz="4400" dirty="0"/>
              <a:t>نيم بي بنيفما اثوؤاب جى اف اشك أك سوتي اممون</a:t>
            </a:r>
          </a:p>
        </p:txBody>
      </p:sp>
      <p:sp>
        <p:nvSpPr>
          <p:cNvPr id="11" name="Text Placeholder 10"/>
          <p:cNvSpPr>
            <a:spLocks noGrp="1"/>
          </p:cNvSpPr>
          <p:nvPr>
            <p:ph type="body" sz="quarter" idx="3"/>
          </p:nvPr>
        </p:nvSpPr>
        <p:spPr>
          <a:xfrm>
            <a:off x="0" y="5434318"/>
            <a:ext cx="9144000" cy="682357"/>
          </a:xfrm>
        </p:spPr>
        <p:txBody>
          <a:bodyPr/>
          <a:lstStyle/>
          <a:p>
            <a:r>
              <a:rPr lang="en-US" sz="3200" dirty="0" err="1"/>
              <a:t>nem</a:t>
            </a:r>
            <a:r>
              <a:rPr lang="en-US" sz="3200" dirty="0"/>
              <a:t> </a:t>
            </a:r>
            <a:r>
              <a:rPr lang="en-US" sz="3200" dirty="0" err="1"/>
              <a:t>pipnevma</a:t>
            </a:r>
            <a:r>
              <a:rPr lang="en-US" sz="3200" dirty="0"/>
              <a:t> e0ovab:ge </a:t>
            </a:r>
            <a:r>
              <a:rPr kumimoji="0" lang="pt-BR"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auask</a:t>
            </a:r>
            <a:r>
              <a:rPr kumimoji="0" lang="ar-EG"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rPr>
              <a:t> </a:t>
            </a:r>
            <a:r>
              <a:rPr lang="en-US" sz="3200" dirty="0"/>
              <a:t>akcw5`mmon</a:t>
            </a:r>
          </a:p>
        </p:txBody>
      </p:sp>
    </p:spTree>
    <p:extLst>
      <p:ext uri="{BB962C8B-B14F-4D97-AF65-F5344CB8AC3E}">
        <p14:creationId xmlns:p14="http://schemas.microsoft.com/office/powerpoint/2010/main" val="708255437"/>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342690"/>
            <a:ext cx="9144000" cy="782371"/>
          </a:xfrm>
        </p:spPr>
        <p:txBody>
          <a:bodyPr>
            <a:normAutofit/>
          </a:bodyPr>
          <a:lstStyle/>
          <a:p>
            <a:pPr rtl="0"/>
            <a:r>
              <a:rPr lang="ar-EG" sz="3600"/>
              <a:t>خبز الحياة الذي نزل لنا من السماء، وهب الحياة للعالم</a:t>
            </a:r>
          </a:p>
        </p:txBody>
      </p:sp>
      <p:sp>
        <p:nvSpPr>
          <p:cNvPr id="13" name="Text Placeholder 12"/>
          <p:cNvSpPr>
            <a:spLocks noGrp="1"/>
          </p:cNvSpPr>
          <p:nvPr>
            <p:ph type="body" idx="1"/>
          </p:nvPr>
        </p:nvSpPr>
        <p:spPr>
          <a:xfrm>
            <a:off x="0" y="6050727"/>
            <a:ext cx="9143999" cy="808893"/>
          </a:xfrm>
        </p:spPr>
        <p:txBody>
          <a:bodyPr>
            <a:noAutofit/>
          </a:bodyPr>
          <a:lstStyle/>
          <a:p>
            <a:r>
              <a:rPr lang="ar-EG" sz="3200"/>
              <a:t>بي أويك إنتي إب أونخ إيطاف إي إيبيسيت نان إيفول خين </a:t>
            </a:r>
            <a:br>
              <a:rPr lang="ar-EG" sz="3200"/>
            </a:br>
            <a:r>
              <a:rPr lang="ar-EG" sz="3200"/>
              <a:t>إتفي أفتي إم إب أونخ إمبي كوزموس</a:t>
            </a:r>
            <a:endParaRPr lang="ar-EG" sz="3200" dirty="0"/>
          </a:p>
        </p:txBody>
      </p:sp>
      <p:sp>
        <p:nvSpPr>
          <p:cNvPr id="14" name="Text Placeholder 13"/>
          <p:cNvSpPr>
            <a:spLocks noGrp="1"/>
          </p:cNvSpPr>
          <p:nvPr>
            <p:ph type="body" sz="quarter" idx="3"/>
          </p:nvPr>
        </p:nvSpPr>
        <p:spPr/>
        <p:txBody>
          <a:bodyPr>
            <a:noAutofit/>
          </a:bodyPr>
          <a:lstStyle/>
          <a:p>
            <a:r>
              <a:rPr lang="en-US" sz="3200"/>
              <a:t>Piwik `nte `pwnq etaf`I epecyt nan ebolqen `tve af]  `m`pwnq `mpikocmc</a:t>
            </a:r>
          </a:p>
        </p:txBody>
      </p:sp>
    </p:spTree>
    <p:extLst>
      <p:ext uri="{BB962C8B-B14F-4D97-AF65-F5344CB8AC3E}">
        <p14:creationId xmlns:p14="http://schemas.microsoft.com/office/powerpoint/2010/main" val="4238873990"/>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42690"/>
            <a:ext cx="9144000" cy="782371"/>
          </a:xfrm>
        </p:spPr>
        <p:txBody>
          <a:bodyPr>
            <a:normAutofit/>
          </a:bodyPr>
          <a:lstStyle/>
          <a:p>
            <a:r>
              <a:rPr lang="ar-EG" sz="3200"/>
              <a:t>وأنت أيضاً يا مريم حملت في بطنك المن العقلي الذي آتي من الآب</a:t>
            </a:r>
          </a:p>
        </p:txBody>
      </p:sp>
      <p:sp>
        <p:nvSpPr>
          <p:cNvPr id="10" name="Text Placeholder 9"/>
          <p:cNvSpPr>
            <a:spLocks noGrp="1"/>
          </p:cNvSpPr>
          <p:nvPr>
            <p:ph type="body" idx="1"/>
          </p:nvPr>
        </p:nvSpPr>
        <p:spPr>
          <a:xfrm>
            <a:off x="0" y="5972907"/>
            <a:ext cx="9143999" cy="808893"/>
          </a:xfrm>
        </p:spPr>
        <p:txBody>
          <a:bodyPr>
            <a:noAutofit/>
          </a:bodyPr>
          <a:lstStyle/>
          <a:p>
            <a:r>
              <a:rPr lang="ar-EG" sz="3200"/>
              <a:t>إنثو هوي ماريا آري فاي خين تي نيجي إمبي ماننا إننوإيطون إيطاف إي إيفول خين إفيوت</a:t>
            </a:r>
          </a:p>
        </p:txBody>
      </p:sp>
      <p:sp>
        <p:nvSpPr>
          <p:cNvPr id="11" name="Text Placeholder 10"/>
          <p:cNvSpPr>
            <a:spLocks noGrp="1"/>
          </p:cNvSpPr>
          <p:nvPr>
            <p:ph type="body" sz="quarter" idx="3"/>
          </p:nvPr>
        </p:nvSpPr>
        <p:spPr>
          <a:xfrm>
            <a:off x="0" y="5207805"/>
            <a:ext cx="9144000" cy="682357"/>
          </a:xfrm>
        </p:spPr>
        <p:txBody>
          <a:bodyPr>
            <a:noAutofit/>
          </a:bodyPr>
          <a:lstStyle/>
          <a:p>
            <a:r>
              <a:rPr lang="en-US" sz="3200"/>
              <a:t>~N;o hwi Maria arefai qen teneji `mpimanna `nnoyton etaf`i ebolqen viwt</a:t>
            </a:r>
          </a:p>
        </p:txBody>
      </p:sp>
    </p:spTree>
    <p:extLst>
      <p:ext uri="{BB962C8B-B14F-4D97-AF65-F5344CB8AC3E}">
        <p14:creationId xmlns:p14="http://schemas.microsoft.com/office/powerpoint/2010/main" val="129236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39719"/>
            <a:ext cx="9144000" cy="733207"/>
          </a:xfrm>
        </p:spPr>
        <p:txBody>
          <a:bodyPr>
            <a:normAutofit fontScale="90000"/>
          </a:bodyPr>
          <a:lstStyle/>
          <a:p>
            <a:pPr lvl="0"/>
            <a:r>
              <a:rPr lang="ar-SA" b="1" dirty="0"/>
              <a:t>في بَيتِ أبي، كُنْتُ راعِياً غَنَم أبي. </a:t>
            </a:r>
            <a:br>
              <a:rPr lang="ar-SA" b="1" dirty="0"/>
            </a:br>
            <a:endParaRPr lang="en-US" dirty="0"/>
          </a:p>
        </p:txBody>
      </p:sp>
      <p:sp>
        <p:nvSpPr>
          <p:cNvPr id="3" name="Text Placeholder 2"/>
          <p:cNvSpPr>
            <a:spLocks noGrp="1"/>
          </p:cNvSpPr>
          <p:nvPr>
            <p:ph type="body" idx="1"/>
          </p:nvPr>
        </p:nvSpPr>
        <p:spPr>
          <a:xfrm>
            <a:off x="1" y="6166674"/>
            <a:ext cx="9143999" cy="605937"/>
          </a:xfrm>
        </p:spPr>
        <p:txBody>
          <a:bodyPr/>
          <a:lstStyle/>
          <a:p>
            <a:r>
              <a:rPr lang="ar-EG" sz="3600" dirty="0"/>
              <a:t>اب إى انتى بايوت: ناى امونى ان نى ايسوؤو إنتى بايوت. </a:t>
            </a:r>
          </a:p>
        </p:txBody>
      </p:sp>
      <p:sp>
        <p:nvSpPr>
          <p:cNvPr id="4" name="Text Placeholder 3"/>
          <p:cNvSpPr>
            <a:spLocks noGrp="1"/>
          </p:cNvSpPr>
          <p:nvPr>
            <p:ph type="body" sz="quarter" idx="3"/>
          </p:nvPr>
        </p:nvSpPr>
        <p:spPr>
          <a:xfrm>
            <a:off x="-1" y="5659129"/>
            <a:ext cx="9144000" cy="682357"/>
          </a:xfrm>
        </p:spPr>
        <p:txBody>
          <a:bodyPr/>
          <a:lstStyle/>
          <a:p>
            <a:pPr>
              <a:lnSpc>
                <a:spcPct val="80000"/>
              </a:lnSpc>
            </a:pPr>
            <a:r>
              <a:rPr lang="it-IT" sz="4800" dirty="0"/>
              <a:t>``pyi `nte paiwt@ nai `amoni `nni`ecwou `nte paiwt</a:t>
            </a:r>
          </a:p>
        </p:txBody>
      </p:sp>
    </p:spTree>
    <p:extLst>
      <p:ext uri="{BB962C8B-B14F-4D97-AF65-F5344CB8AC3E}">
        <p14:creationId xmlns:p14="http://schemas.microsoft.com/office/powerpoint/2010/main" val="4175052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إنتيه إبشويس أوُّوه أفجوس إثروجــوس : جيـه مارين هوس إيه إبشويس : جيه خين أوو أو أوو غار أفتشي أو أوو.</a:t>
            </a:r>
          </a:p>
        </p:txBody>
      </p:sp>
      <p:sp>
        <p:nvSpPr>
          <p:cNvPr id="6" name="Text Placeholder 5"/>
          <p:cNvSpPr>
            <a:spLocks noGrp="1"/>
          </p:cNvSpPr>
          <p:nvPr>
            <p:ph type="body" sz="quarter" idx="11"/>
          </p:nvPr>
        </p:nvSpPr>
        <p:spPr/>
        <p:txBody>
          <a:bodyPr/>
          <a:lstStyle/>
          <a:p>
            <a:r>
              <a:rPr lang="ar-EG" dirty="0"/>
              <a:t>للرب وقالوا : فلنسبح الرب : لأنه بالمجد قد تمجد.</a:t>
            </a:r>
          </a:p>
        </p:txBody>
      </p:sp>
      <p:sp>
        <p:nvSpPr>
          <p:cNvPr id="7" name="Text Placeholder 6"/>
          <p:cNvSpPr>
            <a:spLocks noGrp="1"/>
          </p:cNvSpPr>
          <p:nvPr>
            <p:ph type="body" sz="quarter" idx="12"/>
          </p:nvPr>
        </p:nvSpPr>
        <p:spPr>
          <a:xfrm>
            <a:off x="0" y="3960881"/>
            <a:ext cx="9144000" cy="1387974"/>
          </a:xfrm>
        </p:spPr>
        <p:txBody>
          <a:bodyPr/>
          <a:lstStyle/>
          <a:p>
            <a:r>
              <a:rPr lang="en-US" sz="3600" dirty="0"/>
              <a:t>`</a:t>
            </a:r>
            <a:r>
              <a:rPr lang="en-US" sz="3600" dirty="0" err="1"/>
              <a:t>nte</a:t>
            </a:r>
            <a:r>
              <a:rPr lang="en-US" sz="3600" dirty="0"/>
              <a:t> Pu </a:t>
            </a:r>
            <a:r>
              <a:rPr lang="en-US" sz="3600" dirty="0" err="1"/>
              <a:t>ovoh</a:t>
            </a:r>
            <a:r>
              <a:rPr lang="en-US" sz="3600" dirty="0"/>
              <a:t> a4goc e0rovgoc : </a:t>
            </a:r>
            <a:r>
              <a:rPr lang="en-US" sz="3600" dirty="0" err="1"/>
              <a:t>ge</a:t>
            </a:r>
            <a:r>
              <a:rPr lang="en-US" sz="3600" dirty="0"/>
              <a:t> </a:t>
            </a:r>
            <a:r>
              <a:rPr lang="en-US" sz="3600" dirty="0" err="1"/>
              <a:t>marenhwc</a:t>
            </a:r>
            <a:r>
              <a:rPr lang="en-US" sz="3600" dirty="0"/>
              <a:t> `</a:t>
            </a:r>
            <a:r>
              <a:rPr lang="en-US" sz="3600" dirty="0" err="1"/>
              <a:t>ePu</a:t>
            </a:r>
            <a:r>
              <a:rPr lang="en-US" sz="3600" dirty="0"/>
              <a:t> :  </a:t>
            </a:r>
            <a:r>
              <a:rPr lang="en-US" sz="3600" dirty="0" err="1"/>
              <a:t>ge</a:t>
            </a:r>
            <a:r>
              <a:rPr lang="en-US" sz="3600" dirty="0"/>
              <a:t> </a:t>
            </a:r>
            <a:r>
              <a:rPr lang="en-US" sz="3600" dirty="0" err="1"/>
              <a:t>qen</a:t>
            </a:r>
            <a:r>
              <a:rPr lang="en-US" sz="3600" dirty="0"/>
              <a:t> </a:t>
            </a:r>
            <a:r>
              <a:rPr lang="en-US" sz="3600" dirty="0" err="1"/>
              <a:t>ov`wov</a:t>
            </a:r>
            <a:r>
              <a:rPr lang="en-US" sz="3600" dirty="0"/>
              <a:t> jar a4si`wov&gt;.</a:t>
            </a:r>
          </a:p>
        </p:txBody>
      </p:sp>
    </p:spTree>
    <p:extLst>
      <p:ext uri="{BB962C8B-B14F-4D97-AF65-F5344CB8AC3E}">
        <p14:creationId xmlns:p14="http://schemas.microsoft.com/office/powerpoint/2010/main" val="45926546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err="1">
                <a:cs typeface="+mj-cs"/>
              </a:rPr>
              <a:t>جى</a:t>
            </a:r>
            <a:r>
              <a:rPr lang="ar-SA" sz="4800" b="1" dirty="0">
                <a:cs typeface="+mj-cs"/>
              </a:rPr>
              <a:t> </a:t>
            </a:r>
            <a:r>
              <a:rPr lang="ar-SA" sz="4800" b="1" dirty="0" err="1">
                <a:cs typeface="+mj-cs"/>
              </a:rPr>
              <a:t>ذوكصاسي</a:t>
            </a:r>
            <a:r>
              <a:rPr lang="ar-SA" sz="4800" b="1" dirty="0">
                <a:cs typeface="+mj-cs"/>
              </a:rPr>
              <a:t> فيلا  </a:t>
            </a:r>
            <a:r>
              <a:rPr lang="ar-SA" sz="4800" b="1" dirty="0" err="1">
                <a:cs typeface="+mj-cs"/>
              </a:rPr>
              <a:t>نثروبى</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98245"/>
            <a:ext cx="9144000" cy="1063255"/>
          </a:xfrm>
        </p:spPr>
        <p:txBody>
          <a:bodyPr anchor="ctr"/>
          <a:lstStyle/>
          <a:p>
            <a:pPr algn="justLow"/>
            <a:r>
              <a:rPr lang="ar-SA" b="1" dirty="0">
                <a:cs typeface="+mj-cs"/>
              </a:rPr>
              <a:t>قائلة المجد لك يا محب البشر</a:t>
            </a:r>
            <a:r>
              <a:rPr lang="ar-EG" b="1" dirty="0">
                <a:cs typeface="+mj-cs"/>
              </a:rPr>
              <a:t>: </a:t>
            </a:r>
            <a:r>
              <a:rPr lang="ar-SA" b="1" dirty="0" err="1">
                <a:cs typeface="+mj-cs"/>
              </a:rPr>
              <a:t>سبحوه</a:t>
            </a:r>
            <a:r>
              <a:rPr lang="ar-SA" b="1" dirty="0">
                <a:cs typeface="+mj-cs"/>
              </a:rPr>
              <a:t> وزيدوه علو</a:t>
            </a:r>
            <a:r>
              <a:rPr lang="ar-EG" b="1" dirty="0">
                <a:cs typeface="+mj-cs"/>
              </a:rPr>
              <a:t>ً</a:t>
            </a:r>
            <a:r>
              <a:rPr lang="ar-SA" b="1" dirty="0">
                <a:cs typeface="+mj-cs"/>
              </a:rPr>
              <a:t>ا</a:t>
            </a:r>
            <a:r>
              <a:rPr lang="ar-EG" b="1" dirty="0">
                <a:cs typeface="+mj-cs"/>
              </a:rPr>
              <a:t>.</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829872"/>
            <a:ext cx="9144000" cy="1387974"/>
          </a:xfrm>
        </p:spPr>
        <p:txBody>
          <a:bodyPr/>
          <a:lstStyle/>
          <a:p>
            <a:pPr lvl="0"/>
            <a:r>
              <a:rPr lang="en-US" sz="4400" dirty="0" err="1">
                <a:latin typeface="Avva_Shenouda" pitchFamily="34" charset="0"/>
                <a:cs typeface="Arial" charset="0"/>
              </a:rPr>
              <a:t>ge</a:t>
            </a:r>
            <a:r>
              <a:rPr lang="en-US" sz="4400" dirty="0">
                <a:latin typeface="Avva_Shenouda" pitchFamily="34" charset="0"/>
                <a:cs typeface="Arial" charset="0"/>
              </a:rPr>
              <a:t> do7aci filan`0rwpe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1743125562"/>
      </p:ext>
    </p:extLst>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0" y="5992362"/>
            <a:ext cx="9143999" cy="808893"/>
          </a:xfrm>
        </p:spPr>
        <p:txBody>
          <a:bodyPr>
            <a:noAutofit/>
          </a:bodyPr>
          <a:lstStyle/>
          <a:p>
            <a:r>
              <a:rPr lang="ar-EG" sz="32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220310"/>
            <a:ext cx="9144000" cy="682357"/>
          </a:xfrm>
        </p:spPr>
        <p:txBody>
          <a:bodyPr>
            <a:noAutofit/>
          </a:bodyPr>
          <a:lstStyle/>
          <a:p>
            <a:r>
              <a:rPr lang="en-US" sz="3200" dirty="0" err="1"/>
              <a:t>Aremacf</a:t>
            </a:r>
            <a:r>
              <a:rPr lang="en-US" sz="3200" dirty="0"/>
              <a:t> a[ne ;</a:t>
            </a:r>
            <a:r>
              <a:rPr lang="en-US" sz="3200" dirty="0" err="1"/>
              <a:t>wleb</a:t>
            </a:r>
            <a:r>
              <a:rPr lang="en-US" sz="3200" dirty="0"/>
              <a:t> </a:t>
            </a:r>
            <a:r>
              <a:rPr lang="en-US" sz="3200" dirty="0" err="1"/>
              <a:t>af</a:t>
            </a:r>
            <a:r>
              <a:rPr lang="en-US" sz="3200" dirty="0"/>
              <a:t>] nan `</a:t>
            </a:r>
            <a:r>
              <a:rPr lang="en-US" sz="3200" dirty="0" err="1"/>
              <a:t>mpefcwma</a:t>
            </a:r>
            <a:r>
              <a:rPr lang="en-US" sz="3200" dirty="0"/>
              <a:t> </a:t>
            </a:r>
            <a:r>
              <a:rPr lang="en-US" sz="3200" dirty="0" err="1"/>
              <a:t>nem</a:t>
            </a:r>
            <a:r>
              <a:rPr lang="en-US" sz="3200" dirty="0"/>
              <a:t> </a:t>
            </a:r>
            <a:r>
              <a:rPr lang="en-US" sz="3200" dirty="0" err="1"/>
              <a:t>pef`cnof</a:t>
            </a:r>
            <a:r>
              <a:rPr lang="en-US" sz="3200" dirty="0"/>
              <a:t> </a:t>
            </a:r>
            <a:r>
              <a:rPr lang="en-US" sz="3200" dirty="0" err="1"/>
              <a:t>ettaiyout</a:t>
            </a:r>
            <a:r>
              <a:rPr lang="en-US" sz="3200" dirty="0"/>
              <a:t> </a:t>
            </a:r>
            <a:r>
              <a:rPr lang="en-US" sz="3200" dirty="0" err="1"/>
              <a:t>anwnq</a:t>
            </a:r>
            <a:r>
              <a:rPr lang="en-US" sz="3200" dirty="0"/>
              <a:t> </a:t>
            </a:r>
            <a:r>
              <a:rPr lang="en-US" sz="3200" dirty="0" err="1"/>
              <a:t>sa</a:t>
            </a:r>
            <a:r>
              <a:rPr lang="en-US" sz="3200" dirty="0"/>
              <a:t> </a:t>
            </a:r>
            <a:r>
              <a:rPr lang="en-US" sz="3200" dirty="0" err="1"/>
              <a:t>eneh</a:t>
            </a:r>
            <a:endParaRPr lang="en-US" sz="3200" dirty="0"/>
          </a:p>
        </p:txBody>
      </p:sp>
    </p:spTree>
    <p:extLst>
      <p:ext uri="{BB962C8B-B14F-4D97-AF65-F5344CB8AC3E}">
        <p14:creationId xmlns:p14="http://schemas.microsoft.com/office/powerpoint/2010/main" val="1355821828"/>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264868"/>
            <a:ext cx="9144000" cy="782371"/>
          </a:xfrm>
        </p:spPr>
        <p:txBody>
          <a:bodyPr>
            <a:noAutofit/>
          </a:bodyPr>
          <a:lstStyle/>
          <a:p>
            <a:r>
              <a:rPr lang="ar-EG" sz="3600"/>
              <a:t>يقوم حولك الشاروبيم والسيرافيم ولا يستطيعون أنينظروك</a:t>
            </a:r>
          </a:p>
        </p:txBody>
      </p:sp>
      <p:sp>
        <p:nvSpPr>
          <p:cNvPr id="14" name="Text Placeholder 13"/>
          <p:cNvSpPr>
            <a:spLocks noGrp="1"/>
          </p:cNvSpPr>
          <p:nvPr>
            <p:ph type="body" idx="1"/>
          </p:nvPr>
        </p:nvSpPr>
        <p:spPr>
          <a:xfrm>
            <a:off x="0" y="6050727"/>
            <a:ext cx="9143999" cy="808893"/>
          </a:xfrm>
        </p:spPr>
        <p:txBody>
          <a:bodyPr/>
          <a:lstStyle/>
          <a:p>
            <a:r>
              <a:rPr lang="ar-EG" sz="3200"/>
              <a:t>سيطوؤونو هاروك إنجي ني شيروبيم نيم ني سيرافيم سي إشناف إيروك آن</a:t>
            </a:r>
          </a:p>
        </p:txBody>
      </p:sp>
      <p:sp>
        <p:nvSpPr>
          <p:cNvPr id="15" name="Text Placeholder 14"/>
          <p:cNvSpPr>
            <a:spLocks noGrp="1"/>
          </p:cNvSpPr>
          <p:nvPr>
            <p:ph type="body" sz="quarter" idx="3"/>
          </p:nvPr>
        </p:nvSpPr>
        <p:spPr/>
        <p:txBody>
          <a:bodyPr/>
          <a:lstStyle/>
          <a:p>
            <a:r>
              <a:rPr lang="en-US" sz="3200"/>
              <a:t>Cetwounou harok `nje ni,eroubim nem niceravim ce`snau erok an</a:t>
            </a:r>
          </a:p>
        </p:txBody>
      </p:sp>
    </p:spTree>
    <p:extLst>
      <p:ext uri="{BB962C8B-B14F-4D97-AF65-F5344CB8AC3E}">
        <p14:creationId xmlns:p14="http://schemas.microsoft.com/office/powerpoint/2010/main" val="1821378131"/>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81600"/>
            <a:ext cx="9144000" cy="782371"/>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337041"/>
            <a:ext cx="9144000" cy="682357"/>
          </a:xfrm>
        </p:spPr>
        <p:txBody>
          <a:bodyPr/>
          <a:lstStyle/>
          <a:p>
            <a:r>
              <a:rPr lang="en-US" sz="3200"/>
              <a:t>Tennau erok `mmyni hijen pima`nerswousi ten[i ebolqen pekcwma nem pek`cnof ettaiyout</a:t>
            </a:r>
          </a:p>
        </p:txBody>
      </p:sp>
    </p:spTree>
    <p:extLst>
      <p:ext uri="{BB962C8B-B14F-4D97-AF65-F5344CB8AC3E}">
        <p14:creationId xmlns:p14="http://schemas.microsoft.com/office/powerpoint/2010/main" val="4006277304"/>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50727"/>
            <a:ext cx="9143999" cy="808893"/>
          </a:xfrm>
        </p:spPr>
        <p:txBody>
          <a:bodyPr/>
          <a:lstStyle/>
          <a:p>
            <a:r>
              <a:rPr lang="ar-EG" sz="32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259221"/>
            <a:ext cx="9144000" cy="682357"/>
          </a:xfrm>
        </p:spPr>
        <p:txBody>
          <a:bodyPr/>
          <a:lstStyle/>
          <a:p>
            <a:r>
              <a:rPr lang="en-US" sz="3200" dirty="0" err="1"/>
              <a:t>E;be</a:t>
            </a:r>
            <a:r>
              <a:rPr lang="en-US" sz="3200" dirty="0"/>
              <a:t> </a:t>
            </a:r>
            <a:r>
              <a:rPr lang="en-US" sz="3200" dirty="0" err="1"/>
              <a:t>vai</a:t>
            </a:r>
            <a:r>
              <a:rPr lang="en-US" sz="3200" dirty="0"/>
              <a:t> ten[</a:t>
            </a:r>
            <a:r>
              <a:rPr lang="en-US" sz="3200" dirty="0" err="1"/>
              <a:t>ici</a:t>
            </a:r>
            <a:r>
              <a:rPr lang="en-US" sz="3200" dirty="0"/>
              <a:t> `</a:t>
            </a:r>
            <a:r>
              <a:rPr lang="en-US" sz="3200" dirty="0" err="1"/>
              <a:t>mmo</a:t>
            </a:r>
            <a:r>
              <a:rPr lang="en-US" sz="3200" dirty="0"/>
              <a:t> </a:t>
            </a:r>
            <a:r>
              <a:rPr lang="en-US" sz="3200" dirty="0" err="1"/>
              <a:t>axiwc</a:t>
            </a:r>
            <a:r>
              <a:rPr lang="en-US" sz="3200" dirty="0"/>
              <a:t> </a:t>
            </a:r>
            <a:r>
              <a:rPr lang="en-US" sz="3200" dirty="0" err="1"/>
              <a:t>qen</a:t>
            </a:r>
            <a:r>
              <a:rPr lang="en-US" sz="3200" dirty="0"/>
              <a:t> </a:t>
            </a:r>
            <a:r>
              <a:rPr lang="en-US" sz="3200" dirty="0" err="1"/>
              <a:t>hanumnologia</a:t>
            </a:r>
            <a:r>
              <a:rPr lang="en-US" sz="3200" dirty="0"/>
              <a:t> `</a:t>
            </a:r>
            <a:r>
              <a:rPr lang="en-US" sz="3200" dirty="0" err="1"/>
              <a:t>mprovyti-kon</a:t>
            </a:r>
            <a:endParaRPr lang="en-US" sz="3200" dirty="0"/>
          </a:p>
        </p:txBody>
      </p:sp>
    </p:spTree>
    <p:extLst>
      <p:ext uri="{BB962C8B-B14F-4D97-AF65-F5344CB8AC3E}">
        <p14:creationId xmlns:p14="http://schemas.microsoft.com/office/powerpoint/2010/main" val="3386115827"/>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0510"/>
            <a:ext cx="9144000" cy="782371"/>
          </a:xfrm>
        </p:spPr>
        <p:txBody>
          <a:bodyPr>
            <a:noAutofit/>
          </a:bodyPr>
          <a:lstStyle/>
          <a:p>
            <a:r>
              <a:rPr lang="ar-EG" sz="2800" dirty="0"/>
              <a:t>لأنهم تكلموا من أجلك باعمال كريمة أيتها </a:t>
            </a:r>
            <a:r>
              <a:rPr lang="en-US" sz="2800" dirty="0"/>
              <a:t> </a:t>
            </a:r>
            <a:r>
              <a:rPr lang="ar-EG" sz="2800" dirty="0"/>
              <a:t>المدينة المقدسة التي للملك العظيم</a:t>
            </a:r>
          </a:p>
        </p:txBody>
      </p:sp>
      <p:sp>
        <p:nvSpPr>
          <p:cNvPr id="14" name="Text Placeholder 13"/>
          <p:cNvSpPr>
            <a:spLocks noGrp="1"/>
          </p:cNvSpPr>
          <p:nvPr>
            <p:ph type="body" idx="1"/>
          </p:nvPr>
        </p:nvSpPr>
        <p:spPr>
          <a:xfrm>
            <a:off x="0" y="6031272"/>
            <a:ext cx="9143999" cy="808893"/>
          </a:xfrm>
        </p:spPr>
        <p:txBody>
          <a:bodyPr/>
          <a:lstStyle/>
          <a:p>
            <a:r>
              <a:rPr lang="ar-EG" sz="320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0" y="5337041"/>
            <a:ext cx="9144000" cy="682357"/>
          </a:xfrm>
        </p:spPr>
        <p:txBody>
          <a:bodyPr/>
          <a:lstStyle/>
          <a:p>
            <a:r>
              <a:rPr lang="en-US" sz="3200"/>
              <a:t> Je aucaji e;by] `nhan`hbyou`i eutaiyout ]baki e=;=u `nte pinis] `nouro</a:t>
            </a:r>
          </a:p>
        </p:txBody>
      </p:sp>
    </p:spTree>
    <p:extLst>
      <p:ext uri="{BB962C8B-B14F-4D97-AF65-F5344CB8AC3E}">
        <p14:creationId xmlns:p14="http://schemas.microsoft.com/office/powerpoint/2010/main" val="677917235"/>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2145"/>
            <a:ext cx="9144000" cy="782371"/>
          </a:xfrm>
        </p:spPr>
        <p:txBody>
          <a:bodyPr/>
          <a:lstStyle/>
          <a:p>
            <a:r>
              <a:rPr lang="ar-EG"/>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239766"/>
            <a:ext cx="9144000" cy="682357"/>
          </a:xfrm>
        </p:spPr>
        <p:txBody>
          <a:bodyPr/>
          <a:lstStyle/>
          <a:p>
            <a:r>
              <a:rPr lang="en-US" sz="3200"/>
              <a:t>Ten]ho owoh tentwbh e;rensasni eunai hiten ne`precbi`a `ntotf `mpimairmi</a:t>
            </a:r>
          </a:p>
        </p:txBody>
      </p:sp>
    </p:spTree>
    <p:extLst>
      <p:ext uri="{BB962C8B-B14F-4D97-AF65-F5344CB8AC3E}">
        <p14:creationId xmlns:p14="http://schemas.microsoft.com/office/powerpoint/2010/main" val="45580253"/>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653975"/>
            <a:ext cx="9144000" cy="782371"/>
          </a:xfrm>
        </p:spPr>
        <p:txBody>
          <a:bodyPr>
            <a:noAutofit/>
          </a:bodyPr>
          <a:lstStyle/>
          <a:p>
            <a:r>
              <a:rPr lang="ar-EG" sz="4400"/>
              <a:t>بشفاعة والدة الاله القديسه مريم يارب انعم لنا بمغفرة خطايانا</a:t>
            </a:r>
          </a:p>
        </p:txBody>
      </p:sp>
      <p:sp>
        <p:nvSpPr>
          <p:cNvPr id="14" name="Text Placeholder 13"/>
          <p:cNvSpPr>
            <a:spLocks noGrp="1"/>
          </p:cNvSpPr>
          <p:nvPr>
            <p:ph type="body" idx="1"/>
          </p:nvPr>
        </p:nvSpPr>
        <p:spPr/>
        <p:txBody>
          <a:bodyPr/>
          <a:lstStyle/>
          <a:p>
            <a:r>
              <a:rPr lang="ar-EG" sz="4000">
                <a:solidFill>
                  <a:srgbClr val="FFC000"/>
                </a:solidFill>
              </a:rPr>
              <a:t>هيتن ابرسفيا انتى تى ثيؤطوكوس اثواب ماريا</a:t>
            </a:r>
          </a:p>
          <a:p>
            <a:r>
              <a:rPr lang="ar-EG" sz="4000">
                <a:solidFill>
                  <a:srgbClr val="FFC000"/>
                </a:solidFill>
              </a:rPr>
              <a:t>ابشويس ارى اهموت نان امبيكو ايفول انتى نين نوفى </a:t>
            </a:r>
          </a:p>
        </p:txBody>
      </p:sp>
      <p:sp>
        <p:nvSpPr>
          <p:cNvPr id="15" name="Text Placeholder 1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817132307"/>
      </p:ext>
    </p:extLst>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0510"/>
            <a:ext cx="9144000" cy="782371"/>
          </a:xfrm>
        </p:spPr>
        <p:txBody>
          <a:bodyPr>
            <a:normAutofit fontScale="90000"/>
          </a:bodyPr>
          <a:lstStyle/>
          <a:p>
            <a:r>
              <a:rPr lang="ar-EG"/>
              <a:t>بشفاعة رئيسى الملائكه المقدسين ميخائيل و غوبريال</a:t>
            </a:r>
            <a:br>
              <a:rPr lang="ar-EG"/>
            </a:br>
            <a:r>
              <a:rPr lang="ar-EG"/>
              <a:t> يارب انعم لنا بمغفرة خطايانا</a:t>
            </a:r>
          </a:p>
        </p:txBody>
      </p:sp>
      <p:sp>
        <p:nvSpPr>
          <p:cNvPr id="14" name="Text Placeholder 13"/>
          <p:cNvSpPr>
            <a:spLocks noGrp="1"/>
          </p:cNvSpPr>
          <p:nvPr>
            <p:ph type="body" idx="1"/>
          </p:nvPr>
        </p:nvSpPr>
        <p:spPr>
          <a:xfrm>
            <a:off x="0" y="6089637"/>
            <a:ext cx="9143999" cy="808893"/>
          </a:xfrm>
        </p:spPr>
        <p:txBody>
          <a:bodyPr/>
          <a:lstStyle/>
          <a:p>
            <a:r>
              <a:rPr lang="ar-EG" sz="4000">
                <a:solidFill>
                  <a:srgbClr val="FFC000"/>
                </a:solidFill>
              </a:rPr>
              <a:t>هيتن ابرسفيا انتى تى ارشى انجيلوس اثؤاب ميخائيل نيم غابرييل ابشويس ارى اهموت نان امبيكو ايفول انتى نين نوفى </a:t>
            </a:r>
          </a:p>
        </p:txBody>
      </p:sp>
      <p:sp>
        <p:nvSpPr>
          <p:cNvPr id="15" name="Text Placeholder 1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24739355"/>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420510"/>
            <a:ext cx="9144000" cy="782371"/>
          </a:xfrm>
        </p:spPr>
        <p:txBody>
          <a:bodyPr>
            <a:normAutofit fontScale="90000"/>
          </a:bodyPr>
          <a:lstStyle/>
          <a:p>
            <a:r>
              <a:rPr lang="ar-EG"/>
              <a:t>بشفاعة رئيسى الملائكه المقدسين روفائيل و سوريال</a:t>
            </a:r>
            <a:br>
              <a:rPr lang="ar-EG"/>
            </a:br>
            <a:r>
              <a:rPr lang="ar-EG"/>
              <a:t> يارب انعم لنا بمغفرة خطايانا</a:t>
            </a:r>
          </a:p>
        </p:txBody>
      </p:sp>
      <p:sp>
        <p:nvSpPr>
          <p:cNvPr id="14" name="Text Placeholder 13"/>
          <p:cNvSpPr>
            <a:spLocks noGrp="1"/>
          </p:cNvSpPr>
          <p:nvPr>
            <p:ph type="body" idx="1"/>
          </p:nvPr>
        </p:nvSpPr>
        <p:spPr>
          <a:xfrm>
            <a:off x="0" y="6109092"/>
            <a:ext cx="9143999" cy="808893"/>
          </a:xfrm>
        </p:spPr>
        <p:txBody>
          <a:bodyPr/>
          <a:lstStyle/>
          <a:p>
            <a:r>
              <a:rPr lang="ar-EG" sz="4000">
                <a:solidFill>
                  <a:srgbClr val="FFC000"/>
                </a:solidFill>
              </a:rPr>
              <a:t>هيتن ابرسفيا انتى تى ارشى انجيلوس اثؤاب رافائيل نيم سورييل ابشويس ارى اهموت نان امبيكو ايفول انتى نين نوفى </a:t>
            </a:r>
          </a:p>
        </p:txBody>
      </p:sp>
    </p:spTree>
    <p:extLst>
      <p:ext uri="{BB962C8B-B14F-4D97-AF65-F5344CB8AC3E}">
        <p14:creationId xmlns:p14="http://schemas.microsoft.com/office/powerpoint/2010/main" val="996215413"/>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ar-EG" sz="4800"/>
              <a:t>مبارك الأب و الأبن والروح القدس </a:t>
            </a:r>
          </a:p>
        </p:txBody>
      </p:sp>
      <p:sp>
        <p:nvSpPr>
          <p:cNvPr id="14" name="Text Placeholder 13"/>
          <p:cNvSpPr>
            <a:spLocks noGrp="1"/>
          </p:cNvSpPr>
          <p:nvPr>
            <p:ph type="body" idx="1"/>
          </p:nvPr>
        </p:nvSpPr>
        <p:spPr/>
        <p:txBody>
          <a:bodyPr/>
          <a:lstStyle/>
          <a:p>
            <a:r>
              <a:rPr lang="ar-EG" sz="3200"/>
              <a:t>جى اف اسمارووت انجى افيوت نيم ابشيري : نيم بي ابنفما اثؤواب </a:t>
            </a:r>
          </a:p>
        </p:txBody>
      </p:sp>
      <p:sp>
        <p:nvSpPr>
          <p:cNvPr id="15" name="Text Placeholder 14"/>
          <p:cNvSpPr>
            <a:spLocks noGrp="1"/>
          </p:cNvSpPr>
          <p:nvPr>
            <p:ph type="body" sz="quarter" idx="3"/>
          </p:nvPr>
        </p:nvSpPr>
        <p:spPr>
          <a:xfrm>
            <a:off x="0" y="5512137"/>
            <a:ext cx="9144000" cy="682357"/>
          </a:xfrm>
        </p:spPr>
        <p:txBody>
          <a:bodyPr/>
          <a:lstStyle/>
          <a:p>
            <a:r>
              <a:rPr lang="pt-BR" sz="3200"/>
              <a:t>Ge `4`cmarwovt `nge `fiwt nem `p23ri nem Pipna e0v </a:t>
            </a:r>
          </a:p>
        </p:txBody>
      </p:sp>
    </p:spTree>
    <p:extLst>
      <p:ext uri="{BB962C8B-B14F-4D97-AF65-F5344CB8AC3E}">
        <p14:creationId xmlns:p14="http://schemas.microsoft.com/office/powerpoint/2010/main" val="30992301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38711"/>
            <a:ext cx="9144000" cy="1291431"/>
          </a:xfrm>
        </p:spPr>
        <p:txBody>
          <a:bodyPr anchor="ctr"/>
          <a:lstStyle/>
          <a:p>
            <a:pPr algn="justLow"/>
            <a:r>
              <a:rPr lang="ar-EG" sz="4400" b="1" dirty="0">
                <a:cs typeface="+mj-cs"/>
              </a:rPr>
              <a:t>إ</a:t>
            </a:r>
            <a:r>
              <a:rPr lang="ar-SA" sz="4400" b="1" dirty="0" err="1">
                <a:cs typeface="+mj-cs"/>
              </a:rPr>
              <a:t>كسيلا</a:t>
            </a:r>
            <a:r>
              <a:rPr lang="ar-SA" sz="4400" b="1" dirty="0">
                <a:cs typeface="+mj-cs"/>
              </a:rPr>
              <a:t> </a:t>
            </a:r>
            <a:r>
              <a:rPr lang="ar-SA" sz="4400" b="1" dirty="0" err="1">
                <a:cs typeface="+mj-cs"/>
              </a:rPr>
              <a:t>كى</a:t>
            </a:r>
            <a:r>
              <a:rPr lang="ar-SA" sz="4400" b="1" dirty="0">
                <a:cs typeface="+mj-cs"/>
              </a:rPr>
              <a:t> بانتا تا في</a:t>
            </a:r>
            <a:r>
              <a:rPr lang="ar-EG" sz="4400" b="1" dirty="0">
                <a:cs typeface="+mj-cs"/>
              </a:rPr>
              <a:t> أُ</a:t>
            </a:r>
            <a:r>
              <a:rPr lang="ar-SA" sz="4400" b="1" dirty="0">
                <a:cs typeface="+mj-cs"/>
              </a:rPr>
              <a:t>ومينا : </a:t>
            </a:r>
            <a:r>
              <a:rPr lang="ar-SA" sz="4400" b="1" dirty="0" err="1">
                <a:cs typeface="+mj-cs"/>
              </a:rPr>
              <a:t>إنتي</a:t>
            </a:r>
            <a:r>
              <a:rPr lang="ar-SA" sz="4400" b="1" dirty="0">
                <a:cs typeface="+mj-cs"/>
              </a:rPr>
              <a:t> جي </a:t>
            </a:r>
            <a:r>
              <a:rPr lang="ar-SA" sz="4400" b="1" dirty="0" err="1">
                <a:cs typeface="+mj-cs"/>
              </a:rPr>
              <a:t>كى</a:t>
            </a:r>
            <a:r>
              <a:rPr lang="ar-SA" sz="4400" b="1" dirty="0">
                <a:cs typeface="+mj-cs"/>
              </a:rPr>
              <a:t> </a:t>
            </a:r>
            <a:r>
              <a:rPr lang="ar-SA" sz="4400" b="1" dirty="0" err="1">
                <a:cs typeface="+mj-cs"/>
              </a:rPr>
              <a:t>بانتاتا</a:t>
            </a:r>
            <a:r>
              <a:rPr lang="ar-SA" sz="4400" b="1" dirty="0">
                <a:cs typeface="+mj-cs"/>
              </a:rPr>
              <a:t> </a:t>
            </a:r>
            <a:r>
              <a:rPr lang="ar-SA" sz="4400" b="1" dirty="0" err="1">
                <a:cs typeface="+mj-cs"/>
              </a:rPr>
              <a:t>كينومينا</a:t>
            </a:r>
            <a:r>
              <a:rPr lang="ar-SA" sz="4400" b="1" dirty="0">
                <a:cs typeface="+mj-cs"/>
              </a:rPr>
              <a:t> :</a:t>
            </a:r>
            <a:endParaRPr lang="en-US" sz="44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b="1" dirty="0">
                <a:cs typeface="+mj-cs"/>
              </a:rPr>
              <a:t>أيتها الأشجار وجميع ما</a:t>
            </a:r>
            <a:r>
              <a:rPr lang="ar-EG" b="1" dirty="0">
                <a:cs typeface="+mj-cs"/>
              </a:rPr>
              <a:t> </a:t>
            </a:r>
            <a:r>
              <a:rPr lang="ar-SA" b="1" dirty="0">
                <a:cs typeface="+mj-cs"/>
              </a:rPr>
              <a:t>ينبت في الأرض وكل ما</a:t>
            </a:r>
            <a:r>
              <a:rPr lang="ar-EG" b="1" dirty="0">
                <a:cs typeface="+mj-cs"/>
              </a:rPr>
              <a:t> </a:t>
            </a:r>
            <a:r>
              <a:rPr lang="ar-SA" b="1" dirty="0">
                <a:cs typeface="+mj-cs"/>
              </a:rPr>
              <a:t>يتحرك في المياه </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a:latin typeface="Avva_Shenouda" pitchFamily="34" charset="0"/>
                <a:cs typeface="Arial" charset="0"/>
              </a:rPr>
              <a:t>&amp;</a:t>
            </a:r>
            <a:r>
              <a:rPr lang="en-US" dirty="0" err="1">
                <a:latin typeface="Avva_Shenouda" pitchFamily="34" charset="0"/>
                <a:cs typeface="Arial" charset="0"/>
              </a:rPr>
              <a:t>vla</a:t>
            </a:r>
            <a:r>
              <a:rPr lang="en-US" dirty="0">
                <a:latin typeface="Avva_Shenouda" pitchFamily="34" charset="0"/>
                <a:cs typeface="Arial" charset="0"/>
              </a:rPr>
              <a:t> </a:t>
            </a:r>
            <a:r>
              <a:rPr lang="en-US" dirty="0" err="1">
                <a:latin typeface="Avva_Shenouda" pitchFamily="34" charset="0"/>
                <a:cs typeface="Arial" charset="0"/>
              </a:rPr>
              <a:t>ke</a:t>
            </a:r>
            <a:r>
              <a:rPr lang="en-US" dirty="0">
                <a:latin typeface="Avva_Shenouda" pitchFamily="34" charset="0"/>
                <a:cs typeface="Arial" charset="0"/>
              </a:rPr>
              <a:t> </a:t>
            </a:r>
            <a:r>
              <a:rPr lang="en-US" dirty="0" err="1">
                <a:latin typeface="Avva_Shenouda" pitchFamily="34" charset="0"/>
                <a:cs typeface="Arial" charset="0"/>
              </a:rPr>
              <a:t>panta</a:t>
            </a:r>
            <a:r>
              <a:rPr lang="en-US" dirty="0">
                <a:latin typeface="Avva_Shenouda" pitchFamily="34" charset="0"/>
                <a:cs typeface="Arial" charset="0"/>
              </a:rPr>
              <a:t> ta </a:t>
            </a:r>
            <a:r>
              <a:rPr lang="en-US" dirty="0" err="1">
                <a:latin typeface="Avva_Shenouda" pitchFamily="34" charset="0"/>
                <a:cs typeface="Arial" charset="0"/>
              </a:rPr>
              <a:t>fv`omena</a:t>
            </a:r>
            <a:r>
              <a:rPr lang="en-US" dirty="0">
                <a:latin typeface="Avva_Shenouda" pitchFamily="34" charset="0"/>
                <a:cs typeface="Arial" charset="0"/>
              </a:rPr>
              <a:t> : </a:t>
            </a:r>
            <a:r>
              <a:rPr lang="en-US" dirty="0" err="1">
                <a:latin typeface="Avva_Shenouda" pitchFamily="34" charset="0"/>
                <a:cs typeface="Arial" charset="0"/>
              </a:rPr>
              <a:t>en</a:t>
            </a:r>
            <a:r>
              <a:rPr lang="en-US" dirty="0">
                <a:latin typeface="Avva_Shenouda" pitchFamily="34" charset="0"/>
                <a:cs typeface="Arial" charset="0"/>
              </a:rPr>
              <a:t> t3 j3 </a:t>
            </a:r>
            <a:r>
              <a:rPr lang="en-US" dirty="0" err="1">
                <a:latin typeface="Avva_Shenouda" pitchFamily="34" charset="0"/>
                <a:cs typeface="Arial" charset="0"/>
              </a:rPr>
              <a:t>ke</a:t>
            </a:r>
            <a:r>
              <a:rPr lang="en-US" dirty="0">
                <a:latin typeface="Avva_Shenouda" pitchFamily="34" charset="0"/>
                <a:cs typeface="Arial" charset="0"/>
              </a:rPr>
              <a:t> </a:t>
            </a:r>
            <a:r>
              <a:rPr lang="en-US" dirty="0" err="1">
                <a:latin typeface="Avva_Shenouda" pitchFamily="34" charset="0"/>
                <a:cs typeface="Arial" charset="0"/>
              </a:rPr>
              <a:t>panta</a:t>
            </a:r>
            <a:r>
              <a:rPr lang="en-US" dirty="0">
                <a:latin typeface="Avva_Shenouda" pitchFamily="34" charset="0"/>
                <a:cs typeface="Arial" charset="0"/>
              </a:rPr>
              <a:t> </a:t>
            </a:r>
            <a:r>
              <a:rPr lang="en-US" dirty="0" err="1">
                <a:latin typeface="Avva_Shenouda" pitchFamily="34" charset="0"/>
                <a:cs typeface="Arial" charset="0"/>
              </a:rPr>
              <a:t>takinovmena</a:t>
            </a:r>
            <a:r>
              <a:rPr lang="en-US" dirty="0">
                <a:latin typeface="Avva_Shenouda" pitchFamily="34" charset="0"/>
                <a:cs typeface="Arial" charset="0"/>
              </a:rPr>
              <a:t> :</a:t>
            </a:r>
          </a:p>
          <a:p>
            <a:endParaRPr lang="ar-EG" sz="3200" dirty="0"/>
          </a:p>
        </p:txBody>
      </p:sp>
    </p:spTree>
    <p:extLst>
      <p:ext uri="{BB962C8B-B14F-4D97-AF65-F5344CB8AC3E}">
        <p14:creationId xmlns:p14="http://schemas.microsoft.com/office/powerpoint/2010/main" val="748529747"/>
      </p:ext>
    </p:extLst>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ar-EG" sz="4800"/>
              <a:t>الثالوث الكامل نسجد له و نمجد </a:t>
            </a:r>
          </a:p>
        </p:txBody>
      </p:sp>
      <p:sp>
        <p:nvSpPr>
          <p:cNvPr id="17" name="Text Placeholder 16"/>
          <p:cNvSpPr>
            <a:spLocks noGrp="1"/>
          </p:cNvSpPr>
          <p:nvPr>
            <p:ph type="body" idx="1"/>
          </p:nvPr>
        </p:nvSpPr>
        <p:spPr>
          <a:xfrm>
            <a:off x="-291833" y="5856177"/>
            <a:ext cx="9669293" cy="885093"/>
          </a:xfrm>
        </p:spPr>
        <p:txBody>
          <a:bodyPr/>
          <a:lstStyle/>
          <a:p>
            <a:r>
              <a:rPr lang="ar-EG"/>
              <a:t>تى ترياس اتجيك ايفول تين اؤؤوشت امموس تي نتي او اوناس</a:t>
            </a:r>
          </a:p>
        </p:txBody>
      </p:sp>
      <p:sp>
        <p:nvSpPr>
          <p:cNvPr id="18" name="Text Placeholder 17"/>
          <p:cNvSpPr>
            <a:spLocks noGrp="1"/>
          </p:cNvSpPr>
          <p:nvPr>
            <p:ph type="body" sz="quarter" idx="3"/>
          </p:nvPr>
        </p:nvSpPr>
        <p:spPr>
          <a:xfrm>
            <a:off x="0" y="5473228"/>
            <a:ext cx="9144000" cy="682357"/>
          </a:xfrm>
        </p:spPr>
        <p:txBody>
          <a:bodyPr/>
          <a:lstStyle/>
          <a:p>
            <a:r>
              <a:rPr lang="en-US" sz="3200"/>
              <a:t>5triac etg3k `ebol tenovw2t `mmoc ten5`wov nac</a:t>
            </a:r>
          </a:p>
        </p:txBody>
      </p:sp>
    </p:spTree>
    <p:extLst>
      <p:ext uri="{BB962C8B-B14F-4D97-AF65-F5344CB8AC3E}">
        <p14:creationId xmlns:p14="http://schemas.microsoft.com/office/powerpoint/2010/main" val="2444701144"/>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137026451"/>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0"/>
            <a:ext cx="11860306" cy="6552080"/>
          </a:xfrm>
          <a:prstGeom prst="rect">
            <a:avLst/>
          </a:prstGeom>
        </p:spPr>
      </p:pic>
      <p:sp>
        <p:nvSpPr>
          <p:cNvPr id="6" name="TextBox 5"/>
          <p:cNvSpPr txBox="1"/>
          <p:nvPr/>
        </p:nvSpPr>
        <p:spPr>
          <a:xfrm>
            <a:off x="0" y="4339231"/>
            <a:ext cx="9144000" cy="1615827"/>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يوم صلبك قد صمت         فى هدوء وثبات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قم سريعا يا حبيبنا           الأعادى قالو مات </a:t>
            </a:r>
          </a:p>
        </p:txBody>
      </p:sp>
    </p:spTree>
    <p:extLst>
      <p:ext uri="{BB962C8B-B14F-4D97-AF65-F5344CB8AC3E}">
        <p14:creationId xmlns:p14="http://schemas.microsoft.com/office/powerpoint/2010/main" val="3940410"/>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1855114279"/>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 name="TextBox 4"/>
          <p:cNvSpPr txBox="1"/>
          <p:nvPr/>
        </p:nvSpPr>
        <p:spPr>
          <a:xfrm>
            <a:off x="0" y="4408007"/>
            <a:ext cx="9242946" cy="1615827"/>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المصابون فى انتظارك      والحزانى يطلبوك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مالنا غيرك معزى          ما لنا غيرك ملوك </a:t>
            </a:r>
          </a:p>
        </p:txBody>
      </p:sp>
    </p:spTree>
    <p:extLst>
      <p:ext uri="{BB962C8B-B14F-4D97-AF65-F5344CB8AC3E}">
        <p14:creationId xmlns:p14="http://schemas.microsoft.com/office/powerpoint/2010/main" val="2119759505"/>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150245630"/>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 name="TextBox 4"/>
          <p:cNvSpPr txBox="1"/>
          <p:nvPr/>
        </p:nvSpPr>
        <p:spPr>
          <a:xfrm>
            <a:off x="0" y="4408007"/>
            <a:ext cx="9144000" cy="1615827"/>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يا لعازر قم تعالى        وانظر الآمر</a:t>
            </a:r>
            <a:r>
              <a:rPr kumimoji="0" lang="en-US" sz="4950" b="0" i="0" u="none" strike="noStrike" kern="1200" cap="none" spc="0" normalizeH="0" baseline="0" noProof="0" dirty="0">
                <a:ln>
                  <a:noFill/>
                </a:ln>
                <a:solidFill>
                  <a:srgbClr val="FF0000"/>
                </a:solidFill>
                <a:effectLst/>
                <a:uLnTx/>
                <a:uFillTx/>
                <a:latin typeface="Calibri"/>
                <a:ea typeface="+mn-ea"/>
                <a:cs typeface="+mn-cs"/>
              </a:rPr>
              <a:t> </a:t>
            </a: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العجيب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يسوع الذى اقامك         اماتوه ع الصليب </a:t>
            </a:r>
          </a:p>
        </p:txBody>
      </p:sp>
    </p:spTree>
    <p:extLst>
      <p:ext uri="{BB962C8B-B14F-4D97-AF65-F5344CB8AC3E}">
        <p14:creationId xmlns:p14="http://schemas.microsoft.com/office/powerpoint/2010/main" val="3441867569"/>
      </p:ext>
    </p:extLst>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85092701"/>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1"/>
            <a:ext cx="9144000" cy="5143499"/>
          </a:xfrm>
          <a:prstGeom prst="rect">
            <a:avLst/>
          </a:prstGeom>
        </p:spPr>
      </p:pic>
      <p:sp>
        <p:nvSpPr>
          <p:cNvPr id="7" name="TextBox 6"/>
          <p:cNvSpPr txBox="1"/>
          <p:nvPr/>
        </p:nvSpPr>
        <p:spPr>
          <a:xfrm>
            <a:off x="0" y="4408007"/>
            <a:ext cx="9144000" cy="1615827"/>
          </a:xfrm>
          <a:prstGeom prst="rect">
            <a:avLst/>
          </a:prstGeom>
          <a:solidFill>
            <a:srgbClr val="2C1D1F"/>
          </a:solid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قال عنى النبى داود          انى لم ارى فساد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متاكد بــــــــــــــان           موتى يشبة الرقاد</a:t>
            </a:r>
          </a:p>
        </p:txBody>
      </p:sp>
    </p:spTree>
    <p:extLst>
      <p:ext uri="{BB962C8B-B14F-4D97-AF65-F5344CB8AC3E}">
        <p14:creationId xmlns:p14="http://schemas.microsoft.com/office/powerpoint/2010/main" val="2880562734"/>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15067192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80228"/>
            <a:ext cx="9144000" cy="1291431"/>
          </a:xfrm>
        </p:spPr>
        <p:txBody>
          <a:bodyPr anchor="ctr"/>
          <a:lstStyle/>
          <a:p>
            <a:pPr algn="justLow"/>
            <a:r>
              <a:rPr lang="ar-SA" sz="4400" b="1" dirty="0">
                <a:cs typeface="+mj-cs"/>
              </a:rPr>
              <a:t>هيني </a:t>
            </a:r>
            <a:r>
              <a:rPr lang="ar-SA" sz="4400" b="1" dirty="0" err="1">
                <a:cs typeface="+mj-cs"/>
              </a:rPr>
              <a:t>مو</a:t>
            </a:r>
            <a:r>
              <a:rPr lang="ar-EG" sz="4400" b="1" dirty="0">
                <a:cs typeface="+mj-cs"/>
              </a:rPr>
              <a:t> أُو</a:t>
            </a:r>
            <a:r>
              <a:rPr lang="ar-SA" sz="4400" b="1" dirty="0">
                <a:cs typeface="+mj-cs"/>
              </a:rPr>
              <a:t>و نيم </a:t>
            </a:r>
            <a:r>
              <a:rPr lang="ar-SA" sz="4400" b="1" dirty="0" err="1">
                <a:cs typeface="+mj-cs"/>
              </a:rPr>
              <a:t>ني</a:t>
            </a:r>
            <a:r>
              <a:rPr lang="ar-SA" sz="4400" b="1" dirty="0">
                <a:cs typeface="+mj-cs"/>
              </a:rPr>
              <a:t> تو</a:t>
            </a:r>
            <a:r>
              <a:rPr lang="ar-EG" sz="4400" b="1" dirty="0">
                <a:cs typeface="+mj-cs"/>
              </a:rPr>
              <a:t>أُو</a:t>
            </a:r>
            <a:r>
              <a:rPr lang="ar-SA" sz="4400" b="1" dirty="0">
                <a:cs typeface="+mj-cs"/>
              </a:rPr>
              <a:t>و نيم </a:t>
            </a:r>
            <a:r>
              <a:rPr lang="ar-SA" sz="4400" b="1" dirty="0" err="1">
                <a:cs typeface="+mj-cs"/>
              </a:rPr>
              <a:t>إذرى</a:t>
            </a:r>
            <a:r>
              <a:rPr lang="ar-SA" sz="4400" b="1" dirty="0">
                <a:cs typeface="+mj-cs"/>
              </a:rPr>
              <a:t> مونا </a:t>
            </a:r>
            <a:r>
              <a:rPr lang="ar-EG" sz="4400" b="1" dirty="0">
                <a:cs typeface="+mj-cs"/>
              </a:rPr>
              <a:t>:</a:t>
            </a:r>
            <a:r>
              <a:rPr lang="ar-SA" sz="4400" b="1" dirty="0">
                <a:cs typeface="+mj-cs"/>
              </a:rPr>
              <a:t> هوس </a:t>
            </a:r>
            <a:r>
              <a:rPr lang="ar-SA" sz="4400" b="1" dirty="0" err="1">
                <a:cs typeface="+mj-cs"/>
              </a:rPr>
              <a:t>إيروف</a:t>
            </a:r>
            <a:r>
              <a:rPr lang="ar-SA" sz="4400" b="1" dirty="0">
                <a:cs typeface="+mj-cs"/>
              </a:rPr>
              <a:t> آر</a:t>
            </a:r>
            <a:r>
              <a:rPr lang="ar-EG" sz="4400" b="1" dirty="0">
                <a:cs typeface="+mj-cs"/>
              </a:rPr>
              <a:t>ي</a:t>
            </a:r>
            <a:r>
              <a:rPr lang="ar-SA" sz="4400" b="1" dirty="0">
                <a:cs typeface="+mj-cs"/>
              </a:rPr>
              <a:t>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a:p>
            <a:pPr algn="justLow"/>
            <a:endParaRPr lang="ar-EG" sz="44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والجبال والغياض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960627"/>
            <a:ext cx="9144000" cy="1387974"/>
          </a:xfrm>
        </p:spPr>
        <p:txBody>
          <a:bodyPr/>
          <a:lstStyle/>
          <a:p>
            <a:pPr lvl="0" rtl="0" fontAlgn="base">
              <a:lnSpc>
                <a:spcPct val="100000"/>
              </a:lnSpc>
              <a:spcBef>
                <a:spcPct val="20000"/>
              </a:spcBef>
              <a:spcAft>
                <a:spcPct val="0"/>
              </a:spcAft>
            </a:pPr>
            <a:r>
              <a:rPr lang="en-US" sz="3200" dirty="0">
                <a:latin typeface="Avva_Shenouda" pitchFamily="34" charset="0"/>
                <a:cs typeface="Arial" charset="0"/>
              </a:rPr>
              <a:t>hi </a:t>
            </a:r>
            <a:r>
              <a:rPr lang="en-US" sz="3200" dirty="0" err="1">
                <a:latin typeface="Avva_Shenouda" pitchFamily="34" charset="0"/>
                <a:cs typeface="Arial" charset="0"/>
              </a:rPr>
              <a:t>nimwov</a:t>
            </a:r>
            <a:r>
              <a:rPr lang="en-US" sz="3200" dirty="0">
                <a:latin typeface="Avva_Shenouda" pitchFamily="34" charset="0"/>
                <a:cs typeface="Arial" charset="0"/>
              </a:rPr>
              <a:t> </a:t>
            </a:r>
            <a:r>
              <a:rPr lang="en-US" sz="3200" dirty="0" err="1">
                <a:latin typeface="Avva_Shenouda" pitchFamily="34" charset="0"/>
                <a:cs typeface="Arial" charset="0"/>
              </a:rPr>
              <a:t>nem</a:t>
            </a:r>
            <a:r>
              <a:rPr lang="en-US" sz="3200" dirty="0">
                <a:latin typeface="Avva_Shenouda" pitchFamily="34" charset="0"/>
                <a:cs typeface="Arial" charset="0"/>
              </a:rPr>
              <a:t> </a:t>
            </a:r>
            <a:r>
              <a:rPr lang="en-US" sz="3200" dirty="0" err="1">
                <a:latin typeface="Avva_Shenouda" pitchFamily="34" charset="0"/>
                <a:cs typeface="Arial" charset="0"/>
              </a:rPr>
              <a:t>nitwov</a:t>
            </a:r>
            <a:r>
              <a:rPr lang="ar-EG" sz="3200" dirty="0">
                <a:latin typeface="Avva_Shenouda" pitchFamily="34" charset="0"/>
                <a:cs typeface="Arial" charset="0"/>
              </a:rPr>
              <a:t> </a:t>
            </a:r>
            <a:r>
              <a:rPr lang="en-US" sz="3200" dirty="0" err="1">
                <a:latin typeface="Avva_Shenouda" pitchFamily="34" charset="0"/>
                <a:cs typeface="Arial" charset="0"/>
              </a:rPr>
              <a:t>nem</a:t>
            </a:r>
            <a:r>
              <a:rPr lang="en-US" sz="3200" dirty="0">
                <a:latin typeface="Avva_Shenouda" pitchFamily="34" charset="0"/>
                <a:cs typeface="Arial" charset="0"/>
              </a:rPr>
              <a:t> </a:t>
            </a:r>
            <a:endParaRPr lang="ar-EG" sz="3200" dirty="0">
              <a:latin typeface="Avva_Shenouda" pitchFamily="34" charset="0"/>
              <a:cs typeface="Arial" charset="0"/>
            </a:endParaRPr>
          </a:p>
          <a:p>
            <a:pPr lvl="0" rtl="0" fontAlgn="base">
              <a:lnSpc>
                <a:spcPct val="100000"/>
              </a:lnSpc>
              <a:spcBef>
                <a:spcPct val="20000"/>
              </a:spcBef>
              <a:spcAft>
                <a:spcPct val="0"/>
              </a:spcAft>
            </a:pPr>
            <a:r>
              <a:rPr lang="en-US" sz="3200" dirty="0">
                <a:latin typeface="Avva_Shenouda" pitchFamily="34" charset="0"/>
                <a:cs typeface="Arial" charset="0"/>
              </a:rPr>
              <a:t>`</a:t>
            </a:r>
            <a:r>
              <a:rPr lang="en-US" sz="3200" dirty="0" err="1">
                <a:latin typeface="Avva_Shenouda" pitchFamily="34" charset="0"/>
                <a:cs typeface="Arial" charset="0"/>
              </a:rPr>
              <a:t>drvmona</a:t>
            </a:r>
            <a:r>
              <a:rPr lang="en-US" sz="3200" dirty="0">
                <a:latin typeface="Avva_Shenouda" pitchFamily="34" charset="0"/>
                <a:cs typeface="Arial" charset="0"/>
              </a:rPr>
              <a:t> : </a:t>
            </a:r>
            <a:r>
              <a:rPr lang="en-US" sz="3200" dirty="0" err="1">
                <a:latin typeface="Avva_Shenouda" pitchFamily="34" charset="0"/>
                <a:cs typeface="Arial" charset="0"/>
              </a:rPr>
              <a:t>hwc</a:t>
            </a:r>
            <a:r>
              <a:rPr lang="en-US" sz="3200" dirty="0">
                <a:latin typeface="Avva_Shenouda" pitchFamily="34" charset="0"/>
                <a:cs typeface="Arial" charset="0"/>
              </a:rPr>
              <a:t> `ero4 `</a:t>
            </a:r>
            <a:r>
              <a:rPr lang="en-US" sz="3200" dirty="0" err="1">
                <a:latin typeface="Avva_Shenouda" pitchFamily="34" charset="0"/>
                <a:cs typeface="Arial" charset="0"/>
              </a:rPr>
              <a:t>arihov`o</a:t>
            </a:r>
            <a:r>
              <a:rPr lang="en-US" sz="3200" dirty="0">
                <a:latin typeface="Avva_Shenouda" pitchFamily="34" charset="0"/>
                <a:cs typeface="Arial" charset="0"/>
              </a:rPr>
              <a:t> sac4.</a:t>
            </a:r>
          </a:p>
          <a:p>
            <a:endParaRPr lang="ar-EG" sz="2800" dirty="0"/>
          </a:p>
        </p:txBody>
      </p:sp>
    </p:spTree>
    <p:extLst>
      <p:ext uri="{BB962C8B-B14F-4D97-AF65-F5344CB8AC3E}">
        <p14:creationId xmlns:p14="http://schemas.microsoft.com/office/powerpoint/2010/main" val="2886658291"/>
      </p:ext>
    </p:extLst>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6" name="TextBox 5"/>
          <p:cNvSpPr txBox="1"/>
          <p:nvPr/>
        </p:nvSpPr>
        <p:spPr>
          <a:xfrm>
            <a:off x="0" y="4233195"/>
            <a:ext cx="9144000" cy="1615827"/>
          </a:xfrm>
          <a:prstGeom prst="rect">
            <a:avLst/>
          </a:prstGeom>
          <a:solidFill>
            <a:schemeClr val="bg1"/>
          </a:solid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انا حى انا آتى              لاختطاف المؤمنين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الى عرشى الى مجدى     حيث كل القديسن </a:t>
            </a:r>
          </a:p>
        </p:txBody>
      </p:sp>
    </p:spTree>
    <p:extLst>
      <p:ext uri="{BB962C8B-B14F-4D97-AF65-F5344CB8AC3E}">
        <p14:creationId xmlns:p14="http://schemas.microsoft.com/office/powerpoint/2010/main" val="1149370668"/>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2921347170"/>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6906"/>
            <a:ext cx="9242946" cy="5143844"/>
          </a:xfrm>
          <a:prstGeom prst="rect">
            <a:avLst/>
          </a:prstGeom>
        </p:spPr>
      </p:pic>
      <p:sp>
        <p:nvSpPr>
          <p:cNvPr id="3" name="TextBox 2"/>
          <p:cNvSpPr txBox="1"/>
          <p:nvPr/>
        </p:nvSpPr>
        <p:spPr>
          <a:xfrm>
            <a:off x="0" y="4408007"/>
            <a:ext cx="9242946" cy="156966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48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وسامسح كل دمعة          من عيون المؤمنين </a:t>
            </a:r>
            <a:br>
              <a:rPr kumimoji="0" lang="ar-EG" sz="48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8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واتمنطق واخدمكم          يا اولادى الغالبين </a:t>
            </a:r>
          </a:p>
        </p:txBody>
      </p:sp>
    </p:spTree>
    <p:extLst>
      <p:ext uri="{BB962C8B-B14F-4D97-AF65-F5344CB8AC3E}">
        <p14:creationId xmlns:p14="http://schemas.microsoft.com/office/powerpoint/2010/main" val="338381971"/>
      </p:ext>
    </p:extLst>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2226935088"/>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37044"/>
            <a:ext cx="9143999" cy="5165787"/>
          </a:xfrm>
          <a:prstGeom prst="rect">
            <a:avLst/>
          </a:prstGeom>
        </p:spPr>
      </p:pic>
      <p:sp>
        <p:nvSpPr>
          <p:cNvPr id="3" name="TextBox 2"/>
          <p:cNvSpPr txBox="1"/>
          <p:nvPr/>
        </p:nvSpPr>
        <p:spPr>
          <a:xfrm>
            <a:off x="0" y="4408007"/>
            <a:ext cx="9144000" cy="1615827"/>
          </a:xfrm>
          <a:prstGeom prst="rect">
            <a:avLst/>
          </a:prstGeom>
          <a:solidFill>
            <a:schemeClr val="bg1"/>
          </a:solid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اشتاقت نفوسنا حلآ         اه يا نايم فى اللحود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ياترى تقوم وترجع         ام الينا لا تعود </a:t>
            </a:r>
          </a:p>
        </p:txBody>
      </p:sp>
    </p:spTree>
    <p:extLst>
      <p:ext uri="{BB962C8B-B14F-4D97-AF65-F5344CB8AC3E}">
        <p14:creationId xmlns:p14="http://schemas.microsoft.com/office/powerpoint/2010/main" val="3600466473"/>
      </p:ext>
    </p:extLst>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2211831818"/>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7250"/>
            <a:ext cx="9143999" cy="5147006"/>
          </a:xfrm>
          <a:prstGeom prst="rect">
            <a:avLst/>
          </a:prstGeom>
        </p:spPr>
      </p:pic>
      <p:sp>
        <p:nvSpPr>
          <p:cNvPr id="5" name="TextBox 4"/>
          <p:cNvSpPr txBox="1"/>
          <p:nvPr/>
        </p:nvSpPr>
        <p:spPr>
          <a:xfrm>
            <a:off x="0" y="4408007"/>
            <a:ext cx="9144000" cy="1615827"/>
          </a:xfrm>
          <a:prstGeom prst="rect">
            <a:avLst/>
          </a:prstGeom>
          <a:solidFill>
            <a:schemeClr val="bg1">
              <a:lumMod val="85000"/>
            </a:schemeClr>
          </a:solid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قد تممت عملى             مثلما قال الكتاب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ان خلاصكم لا يكمل       دون موت وعذاب </a:t>
            </a:r>
          </a:p>
        </p:txBody>
      </p:sp>
    </p:spTree>
    <p:extLst>
      <p:ext uri="{BB962C8B-B14F-4D97-AF65-F5344CB8AC3E}">
        <p14:creationId xmlns:p14="http://schemas.microsoft.com/office/powerpoint/2010/main" val="3293232622"/>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4150370545"/>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extBox 2"/>
          <p:cNvSpPr txBox="1"/>
          <p:nvPr/>
        </p:nvSpPr>
        <p:spPr>
          <a:xfrm>
            <a:off x="0" y="4757631"/>
            <a:ext cx="9144000" cy="1615827"/>
          </a:xfrm>
          <a:prstGeom prst="rect">
            <a:avLst/>
          </a:prstGeom>
          <a:solidFill>
            <a:schemeClr val="bg1">
              <a:lumMod val="65000"/>
            </a:schemeClr>
          </a:solid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فلنترك كل المخاوف         ولنزح كل الهموم </a:t>
            </a:r>
            <a:b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95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فقد غلبت خصمى            وسرييعا ساقوم </a:t>
            </a:r>
          </a:p>
        </p:txBody>
      </p:sp>
    </p:spTree>
    <p:extLst>
      <p:ext uri="{BB962C8B-B14F-4D97-AF65-F5344CB8AC3E}">
        <p14:creationId xmlns:p14="http://schemas.microsoft.com/office/powerpoint/2010/main" val="2737960020"/>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 </a:t>
            </a:r>
          </a:p>
        </p:txBody>
      </p:sp>
    </p:spTree>
    <p:extLst>
      <p:ext uri="{BB962C8B-B14F-4D97-AF65-F5344CB8AC3E}">
        <p14:creationId xmlns:p14="http://schemas.microsoft.com/office/powerpoint/2010/main" val="160121815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09047"/>
            <a:ext cx="9144000" cy="1291431"/>
          </a:xfrm>
        </p:spPr>
        <p:txBody>
          <a:bodyPr anchor="ctr"/>
          <a:lstStyle/>
          <a:p>
            <a:pPr algn="justLow"/>
            <a:r>
              <a:rPr lang="ar-SA" sz="4800" b="1" dirty="0">
                <a:cs typeface="+mj-cs"/>
              </a:rPr>
              <a:t>أ</a:t>
            </a:r>
            <a:r>
              <a:rPr lang="ar-EG" sz="4800" b="1" dirty="0">
                <a:cs typeface="+mj-cs"/>
              </a:rPr>
              <a:t>ُ</a:t>
            </a:r>
            <a:r>
              <a:rPr lang="ar-SA" sz="4800" b="1" dirty="0">
                <a:cs typeface="+mj-cs"/>
              </a:rPr>
              <a:t>و</a:t>
            </a:r>
            <a:r>
              <a:rPr lang="ar-EG" sz="4800" b="1" dirty="0">
                <a:cs typeface="+mj-cs"/>
              </a:rPr>
              <a:t>ُّ</a:t>
            </a:r>
            <a:r>
              <a:rPr lang="ar-SA" sz="4800" b="1" dirty="0">
                <a:cs typeface="+mj-cs"/>
              </a:rPr>
              <a:t>وه أون </a:t>
            </a:r>
            <a:r>
              <a:rPr lang="ar-SA" sz="4800" b="1" dirty="0" err="1">
                <a:cs typeface="+mj-cs"/>
              </a:rPr>
              <a:t>إزمو</a:t>
            </a:r>
            <a:r>
              <a:rPr lang="ar-EG" sz="4800" b="1" dirty="0">
                <a:cs typeface="+mj-cs"/>
              </a:rPr>
              <a:t>و</a:t>
            </a:r>
            <a:r>
              <a:rPr lang="ar-SA" sz="4800" b="1" dirty="0">
                <a:cs typeface="+mj-cs"/>
              </a:rPr>
              <a:t> إن </a:t>
            </a:r>
            <a:r>
              <a:rPr lang="ar-SA" sz="4800" b="1" dirty="0" err="1">
                <a:cs typeface="+mj-cs"/>
              </a:rPr>
              <a:t>أتكارو</a:t>
            </a:r>
            <a:r>
              <a:rPr lang="ar-EG" sz="4800" b="1" dirty="0">
                <a:cs typeface="+mj-cs"/>
              </a:rPr>
              <a:t> أُو</a:t>
            </a:r>
            <a:r>
              <a:rPr lang="ar-SA" sz="4800" b="1" dirty="0">
                <a:cs typeface="+mj-cs"/>
              </a:rPr>
              <a:t>و : </a:t>
            </a:r>
            <a:r>
              <a:rPr lang="ar-SA" sz="4800" b="1" dirty="0" err="1">
                <a:cs typeface="+mj-cs"/>
              </a:rPr>
              <a:t>إبشويس</a:t>
            </a:r>
            <a:r>
              <a:rPr lang="ar-SA" sz="4800" b="1" dirty="0">
                <a:cs typeface="+mj-cs"/>
              </a:rPr>
              <a:t> </a:t>
            </a:r>
            <a:r>
              <a:rPr lang="ar-SA" sz="4800" b="1" dirty="0" err="1">
                <a:cs typeface="+mj-cs"/>
              </a:rPr>
              <a:t>إبؤورو</a:t>
            </a:r>
            <a:r>
              <a:rPr lang="ar-SA" sz="4800" b="1" dirty="0">
                <a:cs typeface="+mj-cs"/>
              </a:rPr>
              <a:t> </a:t>
            </a:r>
            <a:r>
              <a:rPr lang="ar-SA" sz="4800" b="1" dirty="0" err="1">
                <a:cs typeface="+mj-cs"/>
              </a:rPr>
              <a:t>إنتى</a:t>
            </a:r>
            <a:r>
              <a:rPr lang="ar-SA" sz="4800" b="1" dirty="0">
                <a:cs typeface="+mj-cs"/>
              </a:rPr>
              <a:t> </a:t>
            </a:r>
            <a:r>
              <a:rPr lang="ar-SA" sz="4800" b="1" dirty="0" err="1">
                <a:cs typeface="+mj-cs"/>
              </a:rPr>
              <a:t>ني</a:t>
            </a:r>
            <a:r>
              <a:rPr lang="ar-SA" sz="4800" b="1" dirty="0">
                <a:cs typeface="+mj-cs"/>
              </a:rPr>
              <a:t> أ</a:t>
            </a:r>
            <a:r>
              <a:rPr lang="ar-EG" sz="4800" b="1" dirty="0">
                <a:cs typeface="+mj-cs"/>
              </a:rPr>
              <a:t>ُ</a:t>
            </a:r>
            <a:r>
              <a:rPr lang="ar-SA" sz="4800" b="1" dirty="0">
                <a:cs typeface="+mj-cs"/>
              </a:rPr>
              <a:t>ورو أ</a:t>
            </a:r>
            <a:r>
              <a:rPr lang="ar-EG" sz="4800" b="1" dirty="0">
                <a:cs typeface="+mj-cs"/>
              </a:rPr>
              <a:t>ُ</a:t>
            </a:r>
            <a:r>
              <a:rPr lang="ar-SA" sz="4800" b="1" dirty="0">
                <a:cs typeface="+mj-cs"/>
              </a:rPr>
              <a:t>و:</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08163"/>
            <a:ext cx="9144000" cy="1063255"/>
          </a:xfrm>
        </p:spPr>
        <p:txBody>
          <a:bodyPr anchor="ctr"/>
          <a:lstStyle/>
          <a:p>
            <a:pPr algn="justLow"/>
            <a:r>
              <a:rPr lang="ar-SA" sz="4800" b="1" dirty="0">
                <a:cs typeface="+mj-cs"/>
              </a:rPr>
              <a:t>وأيضاً سبحي بغير فتور</a:t>
            </a:r>
            <a:r>
              <a:rPr lang="ar-EG" sz="4800" b="1" dirty="0">
                <a:cs typeface="+mj-cs"/>
              </a:rPr>
              <a:t> :</a:t>
            </a:r>
            <a:r>
              <a:rPr lang="ar-SA" sz="4800" b="1" dirty="0">
                <a:cs typeface="+mj-cs"/>
              </a:rPr>
              <a:t> الرب ملك الملوك </a:t>
            </a:r>
            <a:r>
              <a:rPr lang="ar-EG" sz="4800" b="1" dirty="0">
                <a:cs typeface="+mj-cs"/>
              </a:rPr>
              <a:t>:</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833668"/>
            <a:ext cx="9144000" cy="1387974"/>
          </a:xfrm>
        </p:spPr>
        <p:txBody>
          <a:bodyPr/>
          <a:lstStyle/>
          <a:p>
            <a:pPr lvl="0" rtl="0" fontAlgn="base">
              <a:lnSpc>
                <a:spcPct val="100000"/>
              </a:lnSpc>
              <a:spcBef>
                <a:spcPct val="20000"/>
              </a:spcBef>
              <a:spcAft>
                <a:spcPct val="0"/>
              </a:spcAft>
            </a:pPr>
            <a:r>
              <a:rPr lang="en-US" sz="3200" dirty="0" err="1">
                <a:latin typeface="Avva_Shenouda" pitchFamily="34" charset="0"/>
                <a:cs typeface="Arial" charset="0"/>
              </a:rPr>
              <a:t>Ovoh</a:t>
            </a:r>
            <a:r>
              <a:rPr lang="ar-EG" sz="3200" dirty="0">
                <a:latin typeface="Avva_Shenouda" pitchFamily="34" charset="0"/>
                <a:cs typeface="Arial" charset="0"/>
              </a:rPr>
              <a:t> </a:t>
            </a:r>
            <a:r>
              <a:rPr lang="en-US" sz="3200" dirty="0">
                <a:latin typeface="Avva_Shenouda" pitchFamily="34" charset="0"/>
                <a:cs typeface="Arial" charset="0"/>
              </a:rPr>
              <a:t>on `</a:t>
            </a:r>
            <a:r>
              <a:rPr lang="en-US" sz="3200" dirty="0" err="1">
                <a:latin typeface="Avva_Shenouda" pitchFamily="34" charset="0"/>
                <a:cs typeface="Arial" charset="0"/>
              </a:rPr>
              <a:t>cmov</a:t>
            </a:r>
            <a:r>
              <a:rPr lang="en-US" sz="3200" dirty="0">
                <a:latin typeface="Avva_Shenouda" pitchFamily="34" charset="0"/>
                <a:cs typeface="Arial" charset="0"/>
              </a:rPr>
              <a:t> </a:t>
            </a:r>
            <a:endParaRPr lang="ar-EG" sz="3200" dirty="0">
              <a:latin typeface="Avva_Shenouda" pitchFamily="34" charset="0"/>
              <a:cs typeface="Arial" charset="0"/>
            </a:endParaRPr>
          </a:p>
          <a:p>
            <a:pPr lvl="0" rtl="0" fontAlgn="base">
              <a:lnSpc>
                <a:spcPct val="100000"/>
              </a:lnSpc>
              <a:spcBef>
                <a:spcPct val="20000"/>
              </a:spcBef>
              <a:spcAft>
                <a:spcPct val="0"/>
              </a:spcAft>
            </a:pPr>
            <a:r>
              <a:rPr lang="en-US" sz="3200" dirty="0">
                <a:latin typeface="Avva_Shenouda" pitchFamily="34" charset="0"/>
                <a:cs typeface="Arial" charset="0"/>
              </a:rPr>
              <a:t>`</a:t>
            </a:r>
            <a:r>
              <a:rPr lang="en-US" sz="3200" dirty="0" err="1">
                <a:latin typeface="Avva_Shenouda" pitchFamily="34" charset="0"/>
                <a:cs typeface="Arial" charset="0"/>
              </a:rPr>
              <a:t>natxarwov</a:t>
            </a:r>
            <a:r>
              <a:rPr lang="en-US" sz="3200" dirty="0">
                <a:latin typeface="Avva_Shenouda" pitchFamily="34" charset="0"/>
                <a:cs typeface="Arial" charset="0"/>
              </a:rPr>
              <a:t>:`</a:t>
            </a:r>
            <a:r>
              <a:rPr lang="en-US" sz="3200" dirty="0" err="1">
                <a:latin typeface="Avva_Shenouda" pitchFamily="34" charset="0"/>
                <a:cs typeface="Arial" charset="0"/>
              </a:rPr>
              <a:t>ePu</a:t>
            </a:r>
            <a:r>
              <a:rPr lang="en-US" sz="3200" dirty="0">
                <a:latin typeface="Avva_Shenouda" pitchFamily="34" charset="0"/>
                <a:cs typeface="Arial" charset="0"/>
              </a:rPr>
              <a:t> `</a:t>
            </a:r>
            <a:r>
              <a:rPr lang="en-US" sz="3200" dirty="0" err="1">
                <a:latin typeface="Avva_Shenouda" pitchFamily="34" charset="0"/>
                <a:cs typeface="Arial" charset="0"/>
              </a:rPr>
              <a:t>povro</a:t>
            </a:r>
            <a:r>
              <a:rPr lang="en-US" sz="3200" dirty="0">
                <a:latin typeface="Avva_Shenouda" pitchFamily="34" charset="0"/>
                <a:cs typeface="Arial" charset="0"/>
              </a:rPr>
              <a:t> `</a:t>
            </a:r>
            <a:r>
              <a:rPr lang="en-US" sz="3200" dirty="0" err="1">
                <a:latin typeface="Avva_Shenouda" pitchFamily="34" charset="0"/>
                <a:cs typeface="Arial" charset="0"/>
              </a:rPr>
              <a:t>nte</a:t>
            </a:r>
            <a:r>
              <a:rPr lang="en-US" sz="3200" dirty="0">
                <a:cs typeface="Arial" charset="0"/>
              </a:rPr>
              <a:t> </a:t>
            </a:r>
            <a:r>
              <a:rPr lang="en-US" sz="3200" dirty="0" err="1">
                <a:latin typeface="Avva_Shenouda" pitchFamily="34" charset="0"/>
                <a:cs typeface="Arial" charset="0"/>
              </a:rPr>
              <a:t>niovrwov</a:t>
            </a:r>
            <a:r>
              <a:rPr lang="en-US" sz="3200" dirty="0">
                <a:latin typeface="Avva_Shenouda" pitchFamily="34" charset="0"/>
                <a:cs typeface="Arial" charset="0"/>
              </a:rPr>
              <a:t> :</a:t>
            </a:r>
          </a:p>
          <a:p>
            <a:endParaRPr lang="ar-EG" dirty="0"/>
          </a:p>
        </p:txBody>
      </p:sp>
    </p:spTree>
    <p:extLst>
      <p:ext uri="{BB962C8B-B14F-4D97-AF65-F5344CB8AC3E}">
        <p14:creationId xmlns:p14="http://schemas.microsoft.com/office/powerpoint/2010/main" val="3134234648"/>
      </p:ext>
    </p:extLst>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extBox 2"/>
          <p:cNvSpPr txBox="1"/>
          <p:nvPr/>
        </p:nvSpPr>
        <p:spPr>
          <a:xfrm>
            <a:off x="0" y="4543947"/>
            <a:ext cx="9144000" cy="1477328"/>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قام مثقوب الايادى                  قام رئيس</a:t>
            </a:r>
            <a:r>
              <a:rPr kumimoji="0" lang="en-US" sz="4500" b="0" i="0" u="none" strike="noStrike" kern="1200" cap="none" spc="0" normalizeH="0" baseline="0" noProof="0" dirty="0">
                <a:ln>
                  <a:noFill/>
                </a:ln>
                <a:solidFill>
                  <a:srgbClr val="FF0000"/>
                </a:solidFill>
                <a:effectLst/>
                <a:uLnTx/>
                <a:uFillTx/>
                <a:latin typeface="Calibri"/>
                <a:ea typeface="+mn-ea"/>
                <a:cs typeface="+mn-cs"/>
              </a:rPr>
              <a:t> </a:t>
            </a: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السلام </a:t>
            </a:r>
            <a:b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b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قام وكاد الاعادى                   هليلويا الرب قام </a:t>
            </a:r>
          </a:p>
        </p:txBody>
      </p:sp>
    </p:spTree>
    <p:extLst>
      <p:ext uri="{BB962C8B-B14F-4D97-AF65-F5344CB8AC3E}">
        <p14:creationId xmlns:p14="http://schemas.microsoft.com/office/powerpoint/2010/main" val="3137663141"/>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4691"/>
            <a:ext cx="9143999" cy="5143500"/>
          </a:xfrm>
          <a:prstGeom prst="rect">
            <a:avLst/>
          </a:prstGeom>
        </p:spPr>
      </p:pic>
      <p:sp>
        <p:nvSpPr>
          <p:cNvPr id="5" name="TextBox 4"/>
          <p:cNvSpPr txBox="1"/>
          <p:nvPr/>
        </p:nvSpPr>
        <p:spPr>
          <a:xfrm>
            <a:off x="0" y="4543947"/>
            <a:ext cx="9144000" cy="1477328"/>
          </a:xfrm>
          <a:prstGeom prst="rect">
            <a:avLst/>
          </a:prstGeom>
          <a:blipFill>
            <a:blip r:embed="rId3"/>
            <a:tile tx="0" ty="0" sx="100000" sy="100000" flip="none" algn="tl"/>
          </a:blip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(آه يا نايم)3                         فى القبور</a:t>
            </a:r>
            <a:endParaRPr kumimoji="0" lang="en-US" sz="45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4500" b="0" i="0" u="none" strike="noStrike" kern="1200" cap="none" spc="0" normalizeH="0" baseline="0" noProof="0" dirty="0">
                <a:ln>
                  <a:noFill/>
                </a:ln>
                <a:solidFill>
                  <a:srgbClr val="FF0000"/>
                </a:solidFill>
                <a:effectLst/>
                <a:uLnTx/>
                <a:uFillTx/>
                <a:latin typeface="Calibri"/>
                <a:ea typeface="+mn-ea"/>
                <a:cs typeface="Arial" panose="020B0604020202020204" pitchFamily="34" charset="0"/>
              </a:rPr>
              <a:t>آنت حى ولا ميت                    انا حى للدهور</a:t>
            </a:r>
          </a:p>
        </p:txBody>
      </p:sp>
    </p:spTree>
    <p:extLst>
      <p:ext uri="{BB962C8B-B14F-4D97-AF65-F5344CB8AC3E}">
        <p14:creationId xmlns:p14="http://schemas.microsoft.com/office/powerpoint/2010/main" val="200456011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731711"/>
            <a:ext cx="9144000" cy="1291431"/>
          </a:xfrm>
        </p:spPr>
        <p:txBody>
          <a:bodyPr anchor="ctr"/>
          <a:lstStyle/>
          <a:p>
            <a:pPr algn="justLow"/>
            <a:r>
              <a:rPr lang="ar-SA" sz="4800" b="1" dirty="0">
                <a:cs typeface="+mj-cs"/>
              </a:rPr>
              <a:t> </a:t>
            </a:r>
            <a:r>
              <a:rPr lang="ar-SA" sz="4800" b="1" dirty="0" err="1">
                <a:cs typeface="+mj-cs"/>
              </a:rPr>
              <a:t>ني</a:t>
            </a:r>
            <a:r>
              <a:rPr lang="ar-SA" sz="4800" b="1" dirty="0">
                <a:cs typeface="+mj-cs"/>
              </a:rPr>
              <a:t> </a:t>
            </a:r>
            <a:r>
              <a:rPr lang="ar-SA" sz="4800" b="1" dirty="0" err="1">
                <a:cs typeface="+mj-cs"/>
              </a:rPr>
              <a:t>آمايو</a:t>
            </a:r>
            <a:r>
              <a:rPr lang="ar-SA" sz="4800" b="1" dirty="0">
                <a:cs typeface="+mj-cs"/>
              </a:rPr>
              <a:t> نيم </a:t>
            </a:r>
            <a:r>
              <a:rPr lang="ar-SA" sz="4800" b="1" dirty="0" err="1">
                <a:cs typeface="+mj-cs"/>
              </a:rPr>
              <a:t>ني</a:t>
            </a:r>
            <a:r>
              <a:rPr lang="ar-SA" sz="4800" b="1" dirty="0">
                <a:cs typeface="+mj-cs"/>
              </a:rPr>
              <a:t> </a:t>
            </a:r>
            <a:r>
              <a:rPr lang="ar-SA" sz="4800" b="1" dirty="0" err="1">
                <a:cs typeface="+mj-cs"/>
              </a:rPr>
              <a:t>يارو</a:t>
            </a:r>
            <a:r>
              <a:rPr lang="ar-EG" sz="4800" b="1" dirty="0">
                <a:cs typeface="+mj-cs"/>
              </a:rPr>
              <a:t> أُو</a:t>
            </a:r>
            <a:r>
              <a:rPr lang="ar-SA" sz="4800" b="1" dirty="0">
                <a:cs typeface="+mj-cs"/>
              </a:rPr>
              <a:t>و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61431"/>
            <a:ext cx="9144000" cy="1063255"/>
          </a:xfrm>
        </p:spPr>
        <p:txBody>
          <a:bodyPr anchor="ctr"/>
          <a:lstStyle/>
          <a:p>
            <a:pPr algn="justLow"/>
            <a:r>
              <a:rPr lang="ar-SA" sz="4800" b="1" dirty="0">
                <a:cs typeface="+mj-cs"/>
              </a:rPr>
              <a:t>أيتها البحار والأنهار</a:t>
            </a:r>
            <a:r>
              <a:rPr lang="ar-EG" sz="4800" b="1" dirty="0">
                <a:cs typeface="+mj-cs"/>
              </a:rPr>
              <a:t> :</a:t>
            </a:r>
            <a:r>
              <a:rPr lang="ar-SA" sz="4800" b="1" dirty="0">
                <a:cs typeface="+mj-cs"/>
              </a:rPr>
              <a:t>  </a:t>
            </a:r>
            <a:r>
              <a:rPr lang="ar-SA" sz="4800" b="1" dirty="0" err="1">
                <a:cs typeface="+mj-cs"/>
              </a:rPr>
              <a:t>سبحيه</a:t>
            </a:r>
            <a:r>
              <a:rPr lang="ar-SA" sz="4800" b="1" dirty="0">
                <a:cs typeface="+mj-cs"/>
              </a:rPr>
              <a:t> وزيديه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793059"/>
            <a:ext cx="9144000" cy="1387974"/>
          </a:xfrm>
        </p:spPr>
        <p:txBody>
          <a:bodyPr anchor="t"/>
          <a:lstStyle/>
          <a:p>
            <a:pPr lvl="0"/>
            <a:r>
              <a:rPr lang="en-US" sz="4800" dirty="0">
                <a:latin typeface="Avva_Shenouda" pitchFamily="34" charset="0"/>
                <a:cs typeface="Arial" charset="0"/>
              </a:rPr>
              <a:t> </a:t>
            </a:r>
            <a:r>
              <a:rPr lang="en-US" sz="4800" dirty="0" err="1">
                <a:latin typeface="Avva_Shenouda" pitchFamily="34" charset="0"/>
                <a:cs typeface="Arial" charset="0"/>
              </a:rPr>
              <a:t>ni`amaiov</a:t>
            </a:r>
            <a:r>
              <a:rPr lang="en-US" sz="4800" dirty="0">
                <a:latin typeface="Avva_Shenouda" pitchFamily="34" charset="0"/>
                <a:cs typeface="Arial" charset="0"/>
              </a:rPr>
              <a:t> </a:t>
            </a:r>
            <a:r>
              <a:rPr lang="en-US" sz="4800" dirty="0" err="1">
                <a:latin typeface="Avva_Shenouda" pitchFamily="34" charset="0"/>
                <a:cs typeface="Arial" charset="0"/>
              </a:rPr>
              <a:t>nem</a:t>
            </a:r>
            <a:r>
              <a:rPr lang="en-US" sz="4800" dirty="0">
                <a:latin typeface="Avva_Shenouda" pitchFamily="34" charset="0"/>
                <a:cs typeface="Arial" charset="0"/>
              </a:rPr>
              <a:t> </a:t>
            </a:r>
            <a:r>
              <a:rPr lang="en-US" sz="4800" dirty="0" err="1">
                <a:latin typeface="Avva_Shenouda" pitchFamily="34" charset="0"/>
                <a:cs typeface="Arial" charset="0"/>
              </a:rPr>
              <a:t>niiarwov</a:t>
            </a:r>
            <a:r>
              <a:rPr lang="en-US" sz="4800" dirty="0">
                <a:latin typeface="Avva_Shenouda" pitchFamily="34" charset="0"/>
                <a:cs typeface="Arial" charset="0"/>
              </a:rPr>
              <a:t> : </a:t>
            </a:r>
            <a:r>
              <a:rPr lang="en-US" sz="4800" dirty="0" err="1">
                <a:latin typeface="Avva_Shenouda" pitchFamily="34" charset="0"/>
                <a:cs typeface="Arial" charset="0"/>
              </a:rPr>
              <a:t>hwc</a:t>
            </a:r>
            <a:r>
              <a:rPr lang="en-US" sz="4800" dirty="0">
                <a:latin typeface="Avva_Shenouda" pitchFamily="34" charset="0"/>
                <a:cs typeface="Arial" charset="0"/>
              </a:rPr>
              <a:t> `ero4 `</a:t>
            </a:r>
            <a:r>
              <a:rPr lang="en-US" sz="4800" dirty="0" err="1">
                <a:latin typeface="Avva_Shenouda" pitchFamily="34" charset="0"/>
                <a:cs typeface="Arial" charset="0"/>
              </a:rPr>
              <a:t>arihov`o</a:t>
            </a:r>
            <a:r>
              <a:rPr lang="en-US" sz="48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12752648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784978"/>
            <a:ext cx="9144000" cy="1291431"/>
          </a:xfrm>
        </p:spPr>
        <p:txBody>
          <a:bodyPr anchor="ctr"/>
          <a:lstStyle/>
          <a:p>
            <a:pPr algn="justLow"/>
            <a:r>
              <a:rPr lang="ar-SA" sz="4800" b="1" dirty="0">
                <a:cs typeface="+mj-cs"/>
              </a:rPr>
              <a:t> باي ري</a:t>
            </a:r>
            <a:r>
              <a:rPr lang="ar-EG" sz="4800" b="1" dirty="0">
                <a:cs typeface="+mj-cs"/>
              </a:rPr>
              <a:t>ـ</a:t>
            </a:r>
            <a:r>
              <a:rPr lang="ar-SA" sz="4800" b="1" dirty="0">
                <a:cs typeface="+mj-cs"/>
              </a:rPr>
              <a:t>تي آن</a:t>
            </a:r>
            <a:r>
              <a:rPr lang="ar-EG" sz="4800" b="1" dirty="0">
                <a:cs typeface="+mj-cs"/>
              </a:rPr>
              <a:t>ـ</a:t>
            </a:r>
            <a:r>
              <a:rPr lang="ar-SA" sz="4800" b="1" dirty="0" err="1">
                <a:cs typeface="+mj-cs"/>
              </a:rPr>
              <a:t>ون</a:t>
            </a:r>
            <a:r>
              <a:rPr lang="ar-SA" sz="4800" b="1" dirty="0">
                <a:cs typeface="+mj-cs"/>
              </a:rPr>
              <a:t> ت</a:t>
            </a:r>
            <a:r>
              <a:rPr lang="ar-EG" sz="4800" b="1" dirty="0">
                <a:cs typeface="+mj-cs"/>
              </a:rPr>
              <a:t>ـ</a:t>
            </a:r>
            <a:r>
              <a:rPr lang="ar-SA" sz="4800" b="1" dirty="0">
                <a:cs typeface="+mj-cs"/>
              </a:rPr>
              <a:t>ين ن</a:t>
            </a:r>
            <a:r>
              <a:rPr lang="ar-EG" sz="4800" b="1" dirty="0">
                <a:cs typeface="+mj-cs"/>
              </a:rPr>
              <a:t>ـ</a:t>
            </a:r>
            <a:r>
              <a:rPr lang="ar-SA" sz="4800" b="1" dirty="0">
                <a:cs typeface="+mj-cs"/>
              </a:rPr>
              <a:t>اف </a:t>
            </a:r>
            <a:r>
              <a:rPr lang="ar-SA" sz="4800" b="1" dirty="0" err="1">
                <a:cs typeface="+mj-cs"/>
              </a:rPr>
              <a:t>إرو</a:t>
            </a:r>
            <a:r>
              <a:rPr lang="ar-EG" sz="4800" b="1" dirty="0">
                <a:cs typeface="+mj-cs"/>
              </a:rPr>
              <a:t>أُو</a:t>
            </a:r>
            <a:r>
              <a:rPr lang="ar-SA" sz="4800" b="1" dirty="0">
                <a:cs typeface="+mj-cs"/>
              </a:rPr>
              <a:t>و : م</a:t>
            </a:r>
            <a:r>
              <a:rPr lang="ar-EG" sz="4800" b="1" dirty="0">
                <a:cs typeface="+mj-cs"/>
              </a:rPr>
              <a:t>ـ</a:t>
            </a:r>
            <a:r>
              <a:rPr lang="ar-SA" sz="4800" b="1" dirty="0">
                <a:cs typeface="+mj-cs"/>
              </a:rPr>
              <a:t>ارين ج</a:t>
            </a:r>
            <a:r>
              <a:rPr lang="ar-EG" sz="4800" b="1" dirty="0">
                <a:cs typeface="+mj-cs"/>
              </a:rPr>
              <a:t>ـ</a:t>
            </a:r>
            <a:r>
              <a:rPr lang="ar-SA" sz="4800" b="1" dirty="0" err="1">
                <a:cs typeface="+mj-cs"/>
              </a:rPr>
              <a:t>وس</a:t>
            </a:r>
            <a:r>
              <a:rPr lang="ar-SA" sz="4800" b="1" dirty="0">
                <a:cs typeface="+mj-cs"/>
              </a:rPr>
              <a:t> </a:t>
            </a:r>
            <a:r>
              <a:rPr lang="ar-SA" sz="4800" b="1" dirty="0" err="1">
                <a:cs typeface="+mj-cs"/>
              </a:rPr>
              <a:t>ني</a:t>
            </a:r>
            <a:r>
              <a:rPr lang="ar-EG" sz="4800" b="1" dirty="0">
                <a:cs typeface="+mj-cs"/>
              </a:rPr>
              <a:t>ـ</a:t>
            </a:r>
            <a:r>
              <a:rPr lang="ar-SA" sz="4800" b="1" dirty="0">
                <a:cs typeface="+mj-cs"/>
              </a:rPr>
              <a:t>م ن</a:t>
            </a:r>
            <a:r>
              <a:rPr lang="ar-EG" sz="4800" b="1" dirty="0">
                <a:cs typeface="+mj-cs"/>
              </a:rPr>
              <a:t>ـ</a:t>
            </a:r>
            <a:r>
              <a:rPr lang="ar-SA" sz="4800" b="1" dirty="0">
                <a:cs typeface="+mj-cs"/>
              </a:rPr>
              <a:t>اي أون ت</a:t>
            </a:r>
            <a:r>
              <a:rPr lang="ar-EG" sz="4800" b="1" dirty="0">
                <a:cs typeface="+mj-cs"/>
              </a:rPr>
              <a:t>ـ</a:t>
            </a:r>
            <a:r>
              <a:rPr lang="ar-SA" sz="4800" b="1" dirty="0">
                <a:cs typeface="+mj-cs"/>
              </a:rPr>
              <a:t>يرو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3600" b="1" dirty="0">
                <a:cs typeface="+mj-cs"/>
              </a:rPr>
              <a:t>هكذا نحن إذ ننظر إليهم</a:t>
            </a:r>
            <a:r>
              <a:rPr lang="ar-EG" sz="3600" b="1" dirty="0">
                <a:cs typeface="+mj-cs"/>
              </a:rPr>
              <a:t>:</a:t>
            </a:r>
            <a:r>
              <a:rPr lang="ar-SA" sz="3600" b="1" dirty="0">
                <a:cs typeface="+mj-cs"/>
              </a:rPr>
              <a:t> فلنقل مع هذه الموجودات جميعها </a:t>
            </a:r>
            <a:r>
              <a:rPr lang="ar-EG" sz="3600" b="1" dirty="0">
                <a:cs typeface="+mj-cs"/>
              </a:rPr>
              <a:t>:</a:t>
            </a:r>
            <a:endParaRPr lang="en-US" sz="36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960627"/>
            <a:ext cx="9144000" cy="1387974"/>
          </a:xfrm>
        </p:spPr>
        <p:txBody>
          <a:bodyPr/>
          <a:lstStyle/>
          <a:p>
            <a:pPr lvl="0" rtl="0" fontAlgn="base">
              <a:lnSpc>
                <a:spcPct val="100000"/>
              </a:lnSpc>
              <a:spcBef>
                <a:spcPct val="20000"/>
              </a:spcBef>
              <a:spcAft>
                <a:spcPct val="0"/>
              </a:spcAft>
            </a:pPr>
            <a:r>
              <a:rPr lang="en-US" sz="3200" dirty="0">
                <a:latin typeface="Avva_Shenouda" pitchFamily="34" charset="0"/>
                <a:cs typeface="Arial" charset="0"/>
              </a:rPr>
              <a:t> Pair35 `anon </a:t>
            </a:r>
            <a:r>
              <a:rPr lang="en-US" sz="3200" dirty="0" err="1">
                <a:latin typeface="Avva_Shenouda" pitchFamily="34" charset="0"/>
                <a:cs typeface="Arial" charset="0"/>
              </a:rPr>
              <a:t>tennav</a:t>
            </a:r>
            <a:r>
              <a:rPr lang="en-US" sz="3200" dirty="0">
                <a:latin typeface="Avva_Shenouda" pitchFamily="34" charset="0"/>
                <a:cs typeface="Arial" charset="0"/>
              </a:rPr>
              <a:t> `</a:t>
            </a:r>
            <a:r>
              <a:rPr lang="en-US" sz="3200" dirty="0" err="1">
                <a:latin typeface="Avva_Shenouda" pitchFamily="34" charset="0"/>
                <a:cs typeface="Arial" charset="0"/>
              </a:rPr>
              <a:t>erwov</a:t>
            </a:r>
            <a:r>
              <a:rPr lang="en-US" sz="3200" dirty="0">
                <a:latin typeface="Avva_Shenouda" pitchFamily="34" charset="0"/>
                <a:cs typeface="Arial" charset="0"/>
              </a:rPr>
              <a:t> : </a:t>
            </a:r>
            <a:r>
              <a:rPr lang="en-US" sz="3200" dirty="0" err="1">
                <a:latin typeface="Avva_Shenouda" pitchFamily="34" charset="0"/>
                <a:cs typeface="Arial" charset="0"/>
              </a:rPr>
              <a:t>marengoc</a:t>
            </a:r>
            <a:r>
              <a:rPr lang="en-US" sz="3200" dirty="0">
                <a:latin typeface="Avva_Shenouda" pitchFamily="34" charset="0"/>
                <a:cs typeface="Arial" charset="0"/>
              </a:rPr>
              <a:t> </a:t>
            </a:r>
            <a:r>
              <a:rPr lang="en-US" sz="3200" dirty="0" err="1">
                <a:latin typeface="Avva_Shenouda" pitchFamily="34" charset="0"/>
                <a:cs typeface="Arial" charset="0"/>
              </a:rPr>
              <a:t>nem</a:t>
            </a:r>
            <a:r>
              <a:rPr lang="en-US" sz="3200" dirty="0">
                <a:latin typeface="Avva_Shenouda" pitchFamily="34" charset="0"/>
                <a:cs typeface="Arial" charset="0"/>
              </a:rPr>
              <a:t> </a:t>
            </a:r>
            <a:r>
              <a:rPr lang="en-US" sz="3200" dirty="0" err="1">
                <a:latin typeface="Avva_Shenouda" pitchFamily="34" charset="0"/>
                <a:cs typeface="Arial" charset="0"/>
              </a:rPr>
              <a:t>nai</a:t>
            </a:r>
            <a:r>
              <a:rPr lang="en-US" sz="3200" dirty="0">
                <a:latin typeface="Avva_Shenouda" pitchFamily="34" charset="0"/>
                <a:cs typeface="Arial" charset="0"/>
              </a:rPr>
              <a:t> </a:t>
            </a:r>
            <a:r>
              <a:rPr lang="en-US" sz="3200" dirty="0" err="1">
                <a:latin typeface="Avva_Shenouda" pitchFamily="34" charset="0"/>
                <a:cs typeface="Arial" charset="0"/>
              </a:rPr>
              <a:t>wn</a:t>
            </a:r>
            <a:r>
              <a:rPr lang="en-US" sz="3200" dirty="0">
                <a:latin typeface="Avva_Shenouda" pitchFamily="34" charset="0"/>
                <a:cs typeface="Arial" charset="0"/>
              </a:rPr>
              <a:t> t3rov :</a:t>
            </a:r>
          </a:p>
          <a:p>
            <a:endParaRPr lang="ar-EG" dirty="0"/>
          </a:p>
        </p:txBody>
      </p:sp>
    </p:spTree>
    <p:extLst>
      <p:ext uri="{BB962C8B-B14F-4D97-AF65-F5344CB8AC3E}">
        <p14:creationId xmlns:p14="http://schemas.microsoft.com/office/powerpoint/2010/main" val="21032225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781561"/>
            <a:ext cx="9144000" cy="1291431"/>
          </a:xfrm>
        </p:spPr>
        <p:txBody>
          <a:bodyPr anchor="ctr"/>
          <a:lstStyle/>
          <a:p>
            <a:pPr algn="justLow"/>
            <a:r>
              <a:rPr lang="ar-SA" sz="4800" b="1" dirty="0" err="1">
                <a:cs typeface="+mj-cs"/>
              </a:rPr>
              <a:t>إزمو</a:t>
            </a:r>
            <a:r>
              <a:rPr lang="ar-SA" sz="4800" b="1" dirty="0">
                <a:cs typeface="+mj-cs"/>
              </a:rPr>
              <a:t> </a:t>
            </a:r>
            <a:r>
              <a:rPr lang="ar-SA" sz="4800" b="1" dirty="0" err="1">
                <a:cs typeface="+mj-cs"/>
              </a:rPr>
              <a:t>إبشويس</a:t>
            </a:r>
            <a:r>
              <a:rPr lang="ar-SA" sz="4800" b="1" dirty="0">
                <a:cs typeface="+mj-cs"/>
              </a:rPr>
              <a:t> </a:t>
            </a:r>
            <a:r>
              <a:rPr lang="ar-SA" sz="4800" b="1" dirty="0" err="1">
                <a:cs typeface="+mj-cs"/>
              </a:rPr>
              <a:t>ني</a:t>
            </a:r>
            <a:r>
              <a:rPr lang="ar-SA" sz="4800" b="1" dirty="0">
                <a:cs typeface="+mj-cs"/>
              </a:rPr>
              <a:t> هالاتي </a:t>
            </a:r>
            <a:r>
              <a:rPr lang="ar-SA" sz="4800" b="1" dirty="0" err="1">
                <a:cs typeface="+mj-cs"/>
              </a:rPr>
              <a:t>تيرو</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88562"/>
            <a:ext cx="9144000" cy="1063255"/>
          </a:xfrm>
        </p:spPr>
        <p:txBody>
          <a:bodyPr anchor="ctr"/>
          <a:lstStyle/>
          <a:p>
            <a:pPr algn="justLow"/>
            <a:r>
              <a:rPr lang="ar-SA" sz="4400" b="1" dirty="0">
                <a:cs typeface="+mj-cs"/>
              </a:rPr>
              <a:t>باركي الرب يا جميع الطيور </a:t>
            </a:r>
            <a:r>
              <a:rPr lang="ar-SA" sz="4400" b="1" dirty="0" err="1">
                <a:cs typeface="+mj-cs"/>
              </a:rPr>
              <a:t>سبحيه</a:t>
            </a:r>
            <a:r>
              <a:rPr lang="ar-SA" sz="4400" b="1" dirty="0">
                <a:cs typeface="+mj-cs"/>
              </a:rPr>
              <a:t> وزيديه  علو</a:t>
            </a:r>
            <a:r>
              <a:rPr lang="ar-EG" sz="4400" b="1" dirty="0">
                <a:cs typeface="+mj-cs"/>
              </a:rPr>
              <a:t>ً</a:t>
            </a:r>
            <a:r>
              <a:rPr lang="ar-SA" sz="4400" b="1" dirty="0">
                <a:cs typeface="+mj-cs"/>
              </a:rPr>
              <a:t>ا.</a:t>
            </a:r>
            <a:endParaRPr lang="en-US" sz="44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964509"/>
            <a:ext cx="9144000" cy="1387974"/>
          </a:xfrm>
        </p:spPr>
        <p:txBody>
          <a:bodyPr/>
          <a:lstStyle/>
          <a:p>
            <a:pPr lvl="0"/>
            <a:r>
              <a:rPr lang="en-US" sz="4400" dirty="0">
                <a:latin typeface="Avva_Shenouda" pitchFamily="34" charset="0"/>
                <a:cs typeface="Arial" charset="0"/>
              </a:rPr>
              <a:t>`</a:t>
            </a:r>
            <a:r>
              <a:rPr lang="en-US" sz="4400" dirty="0" err="1">
                <a:latin typeface="Avva_Shenouda" pitchFamily="34" charset="0"/>
                <a:cs typeface="Arial" charset="0"/>
              </a:rPr>
              <a:t>cmov</a:t>
            </a:r>
            <a:r>
              <a:rPr lang="en-US" sz="4400" dirty="0">
                <a:latin typeface="Avva_Shenouda" pitchFamily="34" charset="0"/>
                <a:cs typeface="Arial" charset="0"/>
              </a:rPr>
              <a:t> `</a:t>
            </a:r>
            <a:r>
              <a:rPr lang="en-US" sz="4400" dirty="0" err="1">
                <a:latin typeface="Avva_Shenouda" pitchFamily="34" charset="0"/>
                <a:cs typeface="Arial" charset="0"/>
              </a:rPr>
              <a:t>ePu</a:t>
            </a:r>
            <a:r>
              <a:rPr lang="en-US" sz="4400" dirty="0">
                <a:latin typeface="Avva_Shenouda" pitchFamily="34" charset="0"/>
                <a:cs typeface="Arial" charset="0"/>
              </a:rPr>
              <a:t> nihala5 t3rov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205016213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رو إنّي </a:t>
            </a:r>
            <a:r>
              <a:rPr lang="ar-SA" sz="4800" b="1" dirty="0" err="1">
                <a:cs typeface="+mj-cs"/>
              </a:rPr>
              <a:t>باخني</a:t>
            </a:r>
            <a:r>
              <a:rPr lang="ar-SA" sz="4800" b="1" dirty="0">
                <a:cs typeface="+mj-cs"/>
              </a:rPr>
              <a:t> نيم </a:t>
            </a:r>
            <a:r>
              <a:rPr lang="ar-SA" sz="4800" b="1" dirty="0" err="1">
                <a:cs typeface="+mj-cs"/>
              </a:rPr>
              <a:t>نى</a:t>
            </a:r>
            <a:r>
              <a:rPr lang="ar-SA" sz="4800" b="1" dirty="0">
                <a:cs typeface="+mj-cs"/>
              </a:rPr>
              <a:t> </a:t>
            </a:r>
            <a:r>
              <a:rPr lang="ar-SA" sz="4800" b="1" dirty="0" err="1">
                <a:cs typeface="+mj-cs"/>
              </a:rPr>
              <a:t>شي</a:t>
            </a:r>
            <a:r>
              <a:rPr lang="ar-EG" sz="4800" b="1" dirty="0">
                <a:cs typeface="+mj-cs"/>
              </a:rPr>
              <a:t>ُّ</a:t>
            </a:r>
            <a:r>
              <a:rPr lang="ar-SA" sz="4800" b="1" dirty="0" err="1">
                <a:cs typeface="+mj-cs"/>
              </a:rPr>
              <a:t>ون</a:t>
            </a:r>
            <a:r>
              <a:rPr lang="ar-SA" sz="4800" b="1" dirty="0">
                <a:cs typeface="+mj-cs"/>
              </a:rPr>
              <a:t> : </a:t>
            </a:r>
            <a:r>
              <a:rPr lang="ar-SA" sz="4800" b="1" dirty="0" err="1">
                <a:cs typeface="+mj-cs"/>
              </a:rPr>
              <a:t>كى</a:t>
            </a:r>
            <a:r>
              <a:rPr lang="ar-SA" sz="4800" b="1" dirty="0">
                <a:cs typeface="+mj-cs"/>
              </a:rPr>
              <a:t> </a:t>
            </a:r>
            <a:r>
              <a:rPr lang="ar-SA" sz="4800" b="1" dirty="0" err="1">
                <a:cs typeface="+mj-cs"/>
              </a:rPr>
              <a:t>إكتينون</a:t>
            </a:r>
            <a:r>
              <a:rPr lang="ar-SA" sz="4800" b="1" dirty="0">
                <a:cs typeface="+mj-cs"/>
              </a:rPr>
              <a:t> نيم </a:t>
            </a:r>
            <a:r>
              <a:rPr lang="ar-SA" sz="4800" b="1" dirty="0" err="1">
                <a:cs typeface="+mj-cs"/>
              </a:rPr>
              <a:t>ني</a:t>
            </a:r>
            <a:r>
              <a:rPr lang="ar-SA" sz="4800" b="1" dirty="0">
                <a:cs typeface="+mj-cs"/>
              </a:rPr>
              <a:t> ثيري</a:t>
            </a:r>
            <a:r>
              <a:rPr lang="ar-EG" sz="4800" b="1" dirty="0">
                <a:cs typeface="+mj-cs"/>
              </a:rPr>
              <a:t>ُّ</a:t>
            </a:r>
            <a:r>
              <a:rPr lang="ar-SA" sz="4800" b="1" dirty="0" err="1">
                <a:cs typeface="+mj-cs"/>
              </a:rPr>
              <a:t>ون</a:t>
            </a:r>
            <a:r>
              <a:rPr lang="ar-SA"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373959"/>
            <a:ext cx="9144000" cy="1063255"/>
          </a:xfrm>
        </p:spPr>
        <p:txBody>
          <a:bodyPr anchor="ctr"/>
          <a:lstStyle/>
          <a:p>
            <a:pPr algn="justLow"/>
            <a:r>
              <a:rPr lang="ar-SA" sz="4800" b="1" dirty="0">
                <a:cs typeface="+mj-cs"/>
              </a:rPr>
              <a:t>أيها الجليد والثلج</a:t>
            </a:r>
            <a:r>
              <a:rPr lang="ar-EG" sz="4800" b="1" dirty="0">
                <a:cs typeface="+mj-cs"/>
              </a:rPr>
              <a:t> :</a:t>
            </a:r>
            <a:r>
              <a:rPr lang="ar-SA" sz="4800" b="1" dirty="0">
                <a:cs typeface="+mj-cs"/>
              </a:rPr>
              <a:t> والبهائم والوحوش </a:t>
            </a:r>
            <a:r>
              <a:rPr lang="ar-EG" sz="4800" b="1" dirty="0">
                <a:cs typeface="+mj-cs"/>
              </a:rPr>
              <a:t> :</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4006162"/>
            <a:ext cx="9144000" cy="1387974"/>
          </a:xfrm>
        </p:spPr>
        <p:txBody>
          <a:bodyPr/>
          <a:lstStyle/>
          <a:p>
            <a:pPr lvl="0"/>
            <a:r>
              <a:rPr lang="en-US" dirty="0" err="1">
                <a:latin typeface="Avva_Shenouda" pitchFamily="34" charset="0"/>
                <a:cs typeface="Arial" charset="0"/>
              </a:rPr>
              <a:t>Rw</a:t>
            </a:r>
            <a:r>
              <a:rPr lang="en-US" dirty="0">
                <a:latin typeface="Avva_Shenouda" pitchFamily="34" charset="0"/>
                <a:cs typeface="Arial" charset="0"/>
              </a:rPr>
              <a:t> `nnipaxn3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nixiwn</a:t>
            </a:r>
            <a:r>
              <a:rPr lang="en-US" dirty="0">
                <a:latin typeface="Avva_Shenouda" pitchFamily="34" charset="0"/>
                <a:cs typeface="Arial" charset="0"/>
              </a:rPr>
              <a:t> : </a:t>
            </a:r>
            <a:r>
              <a:rPr lang="en-US" dirty="0" err="1">
                <a:latin typeface="Avva_Shenouda" pitchFamily="34" charset="0"/>
                <a:cs typeface="Arial" charset="0"/>
              </a:rPr>
              <a:t>ke</a:t>
            </a:r>
            <a:r>
              <a:rPr lang="en-US" dirty="0">
                <a:latin typeface="Avva_Shenouda" pitchFamily="34" charset="0"/>
                <a:cs typeface="Arial" charset="0"/>
              </a:rPr>
              <a:t> `kt3nwn </a:t>
            </a:r>
            <a:r>
              <a:rPr lang="en-US" dirty="0" err="1">
                <a:latin typeface="Avva_Shenouda" pitchFamily="34" charset="0"/>
                <a:cs typeface="Arial" charset="0"/>
              </a:rPr>
              <a:t>nem</a:t>
            </a:r>
            <a:r>
              <a:rPr lang="en-US" dirty="0">
                <a:latin typeface="Avva_Shenouda" pitchFamily="34" charset="0"/>
                <a:cs typeface="Arial" charset="0"/>
              </a:rPr>
              <a:t> ni03rion :</a:t>
            </a:r>
          </a:p>
          <a:p>
            <a:endParaRPr lang="ar-EG" dirty="0"/>
          </a:p>
        </p:txBody>
      </p:sp>
    </p:spTree>
    <p:extLst>
      <p:ext uri="{BB962C8B-B14F-4D97-AF65-F5344CB8AC3E}">
        <p14:creationId xmlns:p14="http://schemas.microsoft.com/office/powerpoint/2010/main" val="1848057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781561"/>
            <a:ext cx="9144000" cy="1291431"/>
          </a:xfrm>
        </p:spPr>
        <p:txBody>
          <a:bodyPr anchor="ctr"/>
          <a:lstStyle/>
          <a:p>
            <a:pPr algn="justLow"/>
            <a:r>
              <a:rPr lang="ar-SA" sz="4800" b="1" dirty="0" err="1">
                <a:cs typeface="+mj-cs"/>
              </a:rPr>
              <a:t>إزمو</a:t>
            </a:r>
            <a:r>
              <a:rPr lang="ar-SA" sz="4800" b="1" dirty="0">
                <a:cs typeface="+mj-cs"/>
              </a:rPr>
              <a:t> </a:t>
            </a:r>
            <a:r>
              <a:rPr lang="ar-SA" sz="4800" b="1" dirty="0" err="1">
                <a:cs typeface="+mj-cs"/>
              </a:rPr>
              <a:t>إبشويس</a:t>
            </a:r>
            <a:r>
              <a:rPr lang="ar-SA" sz="4800" b="1" dirty="0">
                <a:cs typeface="+mj-cs"/>
              </a:rPr>
              <a:t> تون كيري</a:t>
            </a:r>
            <a:r>
              <a:rPr lang="ar-EG" sz="4800" b="1" dirty="0">
                <a:cs typeface="+mj-cs"/>
              </a:rPr>
              <a:t>ُّ</a:t>
            </a:r>
            <a:r>
              <a:rPr lang="ar-SA" sz="4800" b="1" dirty="0" err="1">
                <a:cs typeface="+mj-cs"/>
              </a:rPr>
              <a:t>ون</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30631"/>
            <a:ext cx="9144000" cy="1063255"/>
          </a:xfrm>
        </p:spPr>
        <p:txBody>
          <a:bodyPr anchor="ctr"/>
          <a:lstStyle/>
          <a:p>
            <a:pPr algn="justLow"/>
            <a:r>
              <a:rPr lang="ar-SA" sz="4800" b="1" dirty="0">
                <a:cs typeface="+mj-cs"/>
              </a:rPr>
              <a:t>باركي رب الأرباب</a:t>
            </a:r>
            <a:r>
              <a:rPr lang="ar-EG" sz="4800" b="1" dirty="0">
                <a:cs typeface="+mj-cs"/>
              </a:rPr>
              <a:t> :</a:t>
            </a:r>
            <a:r>
              <a:rPr lang="ar-SA" sz="4800" b="1" dirty="0">
                <a:cs typeface="+mj-cs"/>
              </a:rPr>
              <a:t>  </a:t>
            </a:r>
            <a:r>
              <a:rPr lang="ar-SA" sz="4800" b="1" dirty="0" err="1">
                <a:cs typeface="+mj-cs"/>
              </a:rPr>
              <a:t>سبحيه</a:t>
            </a:r>
            <a:r>
              <a:rPr lang="ar-SA" sz="4800" b="1" dirty="0">
                <a:cs typeface="+mj-cs"/>
              </a:rPr>
              <a:t> وزيديه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812109"/>
            <a:ext cx="9144000" cy="1387974"/>
          </a:xfrm>
        </p:spPr>
        <p:txBody>
          <a:bodyPr/>
          <a:lstStyle/>
          <a:p>
            <a:pPr lvl="0"/>
            <a:r>
              <a:rPr lang="en-US" sz="4800" dirty="0">
                <a:latin typeface="Avva_Shenouda" pitchFamily="34" charset="0"/>
                <a:cs typeface="Arial" charset="0"/>
              </a:rPr>
              <a:t>`</a:t>
            </a:r>
            <a:r>
              <a:rPr lang="en-US" sz="4800" dirty="0" err="1">
                <a:latin typeface="Avva_Shenouda" pitchFamily="34" charset="0"/>
                <a:cs typeface="Arial" charset="0"/>
              </a:rPr>
              <a:t>cmov</a:t>
            </a:r>
            <a:r>
              <a:rPr lang="en-US" sz="4800" dirty="0">
                <a:latin typeface="Avva_Shenouda" pitchFamily="34" charset="0"/>
                <a:cs typeface="Arial" charset="0"/>
              </a:rPr>
              <a:t> `</a:t>
            </a:r>
            <a:r>
              <a:rPr lang="en-US" sz="4800" dirty="0" err="1">
                <a:latin typeface="Avva_Shenouda" pitchFamily="34" charset="0"/>
                <a:cs typeface="Arial" charset="0"/>
              </a:rPr>
              <a:t>ePu</a:t>
            </a:r>
            <a:r>
              <a:rPr lang="en-US" sz="4800" dirty="0">
                <a:latin typeface="Avva_Shenouda" pitchFamily="34" charset="0"/>
                <a:cs typeface="Arial" charset="0"/>
              </a:rPr>
              <a:t> </a:t>
            </a:r>
            <a:r>
              <a:rPr lang="en-US" sz="4800" dirty="0" err="1">
                <a:latin typeface="Avva_Shenouda" pitchFamily="34" charset="0"/>
                <a:cs typeface="Arial" charset="0"/>
              </a:rPr>
              <a:t>twnkvriwn</a:t>
            </a:r>
            <a:r>
              <a:rPr lang="en-US" sz="4800" dirty="0">
                <a:latin typeface="Avva_Shenouda" pitchFamily="34" charset="0"/>
                <a:cs typeface="Arial" charset="0"/>
              </a:rPr>
              <a:t> : </a:t>
            </a:r>
            <a:r>
              <a:rPr lang="en-US" sz="4800" dirty="0" err="1">
                <a:latin typeface="Avva_Shenouda" pitchFamily="34" charset="0"/>
                <a:cs typeface="Arial" charset="0"/>
              </a:rPr>
              <a:t>hwc</a:t>
            </a:r>
            <a:r>
              <a:rPr lang="en-US" sz="4800" dirty="0">
                <a:latin typeface="Avva_Shenouda" pitchFamily="34" charset="0"/>
                <a:cs typeface="Arial" charset="0"/>
              </a:rPr>
              <a:t> `ero4 `</a:t>
            </a:r>
            <a:r>
              <a:rPr lang="en-US" sz="4800" dirty="0" err="1">
                <a:latin typeface="Avva_Shenouda" pitchFamily="34" charset="0"/>
                <a:cs typeface="Arial" charset="0"/>
              </a:rPr>
              <a:t>arihov`o</a:t>
            </a:r>
            <a:r>
              <a:rPr lang="en-US" sz="48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18015294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95861"/>
            <a:ext cx="9144000" cy="1291431"/>
          </a:xfrm>
        </p:spPr>
        <p:txBody>
          <a:bodyPr anchor="ctr"/>
          <a:lstStyle/>
          <a:p>
            <a:pPr algn="justLow"/>
            <a:r>
              <a:rPr lang="ar-SA" sz="4800" b="1" dirty="0" err="1">
                <a:cs typeface="+mj-cs"/>
              </a:rPr>
              <a:t>إزمو</a:t>
            </a:r>
            <a:r>
              <a:rPr lang="ar-SA" sz="4800" b="1" dirty="0">
                <a:cs typeface="+mj-cs"/>
              </a:rPr>
              <a:t> </a:t>
            </a:r>
            <a:r>
              <a:rPr lang="ar-SA" sz="4800" b="1" dirty="0" err="1">
                <a:cs typeface="+mj-cs"/>
              </a:rPr>
              <a:t>إبشويس</a:t>
            </a:r>
            <a:r>
              <a:rPr lang="ar-SA" sz="4800" b="1" dirty="0">
                <a:cs typeface="+mj-cs"/>
              </a:rPr>
              <a:t> </a:t>
            </a:r>
            <a:r>
              <a:rPr lang="ar-SA" sz="4800" b="1" dirty="0" err="1">
                <a:cs typeface="+mj-cs"/>
              </a:rPr>
              <a:t>كاتا</a:t>
            </a:r>
            <a:r>
              <a:rPr lang="ar-SA" sz="4800" b="1" dirty="0">
                <a:cs typeface="+mj-cs"/>
              </a:rPr>
              <a:t> </a:t>
            </a:r>
            <a:r>
              <a:rPr lang="ar-SA" sz="4800" b="1" dirty="0" err="1">
                <a:cs typeface="+mj-cs"/>
              </a:rPr>
              <a:t>إفتومي</a:t>
            </a:r>
            <a:r>
              <a:rPr lang="ar-SA" sz="4800" b="1" dirty="0">
                <a:cs typeface="+mj-cs"/>
              </a:rPr>
              <a:t> : </a:t>
            </a:r>
            <a:r>
              <a:rPr lang="ar-SA" sz="4800" b="1" dirty="0" err="1">
                <a:cs typeface="+mj-cs"/>
              </a:rPr>
              <a:t>إيروف</a:t>
            </a:r>
            <a:r>
              <a:rPr lang="ar-SA" sz="4800" b="1" dirty="0">
                <a:cs typeface="+mj-cs"/>
              </a:rPr>
              <a:t> </a:t>
            </a:r>
            <a:r>
              <a:rPr lang="ar-SA" sz="4800" b="1" dirty="0" err="1">
                <a:cs typeface="+mj-cs"/>
              </a:rPr>
              <a:t>كى</a:t>
            </a:r>
            <a:r>
              <a:rPr lang="ar-SA" sz="4800" b="1" dirty="0">
                <a:cs typeface="+mj-cs"/>
              </a:rPr>
              <a:t> أومي </a:t>
            </a:r>
            <a:r>
              <a:rPr lang="ar-SA" sz="4800" b="1" dirty="0" err="1">
                <a:cs typeface="+mj-cs"/>
              </a:rPr>
              <a:t>بارانومي</a:t>
            </a:r>
            <a:r>
              <a:rPr lang="ar-SA"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سبحوا الرب كما يليق به</a:t>
            </a:r>
            <a:r>
              <a:rPr lang="ar-EG" sz="4800" b="1" dirty="0">
                <a:cs typeface="+mj-cs"/>
              </a:rPr>
              <a:t>:</a:t>
            </a:r>
            <a:r>
              <a:rPr lang="ar-SA" sz="4800" b="1" dirty="0">
                <a:cs typeface="+mj-cs"/>
              </a:rPr>
              <a:t> وليس كالمخالفين </a:t>
            </a:r>
            <a:r>
              <a:rPr lang="ar-EG" sz="4800" b="1" dirty="0">
                <a:cs typeface="+mj-cs"/>
              </a:rPr>
              <a:t>:</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a:t>
            </a:r>
            <a:r>
              <a:rPr lang="en-US" sz="4400" dirty="0" err="1">
                <a:latin typeface="Avva_Shenouda" pitchFamily="34" charset="0"/>
                <a:cs typeface="Arial" charset="0"/>
              </a:rPr>
              <a:t>Cmov</a:t>
            </a:r>
            <a:r>
              <a:rPr lang="en-US" sz="4400" dirty="0">
                <a:latin typeface="Avva_Shenouda" pitchFamily="34" charset="0"/>
                <a:cs typeface="Arial" charset="0"/>
              </a:rPr>
              <a:t> `</a:t>
            </a:r>
            <a:r>
              <a:rPr lang="en-US" sz="4400" dirty="0" err="1">
                <a:latin typeface="Avva_Shenouda" pitchFamily="34" charset="0"/>
                <a:cs typeface="Arial" charset="0"/>
              </a:rPr>
              <a:t>ePu</a:t>
            </a:r>
            <a:r>
              <a:rPr lang="en-US" sz="4400" dirty="0">
                <a:latin typeface="Avva_Shenouda" pitchFamily="34" charset="0"/>
                <a:cs typeface="Arial" charset="0"/>
              </a:rPr>
              <a:t> kata `</a:t>
            </a:r>
            <a:r>
              <a:rPr lang="en-US" sz="4400" dirty="0" err="1">
                <a:latin typeface="Avva_Shenouda" pitchFamily="34" charset="0"/>
                <a:cs typeface="Arial" charset="0"/>
              </a:rPr>
              <a:t>ftwimi</a:t>
            </a:r>
            <a:r>
              <a:rPr lang="en-US" sz="4400" dirty="0">
                <a:latin typeface="Avva_Shenouda" pitchFamily="34" charset="0"/>
                <a:cs typeface="Arial" charset="0"/>
              </a:rPr>
              <a:t> : `ero4 </a:t>
            </a:r>
            <a:r>
              <a:rPr lang="en-US" sz="4400" dirty="0" err="1">
                <a:latin typeface="Avva_Shenouda" pitchFamily="34" charset="0"/>
                <a:cs typeface="Arial" charset="0"/>
              </a:rPr>
              <a:t>ke</a:t>
            </a:r>
            <a:r>
              <a:rPr lang="en-US" sz="4400" dirty="0">
                <a:latin typeface="Avva_Shenouda" pitchFamily="34" charset="0"/>
                <a:cs typeface="Arial" charset="0"/>
              </a:rPr>
              <a:t> </a:t>
            </a:r>
            <a:r>
              <a:rPr lang="en-US" sz="4400" dirty="0" err="1">
                <a:latin typeface="Avva_Shenouda" pitchFamily="34" charset="0"/>
                <a:cs typeface="Arial" charset="0"/>
              </a:rPr>
              <a:t>ov</a:t>
            </a:r>
            <a:r>
              <a:rPr lang="en-US" sz="4400" dirty="0">
                <a:latin typeface="Avva_Shenouda" pitchFamily="34" charset="0"/>
                <a:cs typeface="Arial" charset="0"/>
              </a:rPr>
              <a:t> m3 </a:t>
            </a:r>
            <a:r>
              <a:rPr lang="en-US" sz="4400" dirty="0" err="1">
                <a:latin typeface="Avva_Shenouda" pitchFamily="34" charset="0"/>
                <a:cs typeface="Arial" charset="0"/>
              </a:rPr>
              <a:t>paran`omi</a:t>
            </a:r>
            <a:r>
              <a:rPr lang="en-US" sz="4400" dirty="0">
                <a:latin typeface="Avva_Shenouda" pitchFamily="34" charset="0"/>
                <a:cs typeface="Arial" charset="0"/>
              </a:rPr>
              <a:t> : </a:t>
            </a:r>
          </a:p>
          <a:p>
            <a:endParaRPr lang="ar-EG" dirty="0"/>
          </a:p>
        </p:txBody>
      </p:sp>
    </p:spTree>
    <p:extLst>
      <p:ext uri="{BB962C8B-B14F-4D97-AF65-F5344CB8AC3E}">
        <p14:creationId xmlns:p14="http://schemas.microsoft.com/office/powerpoint/2010/main" val="365566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537541"/>
            <a:ext cx="9144000" cy="1291431"/>
          </a:xfrm>
        </p:spPr>
        <p:txBody>
          <a:bodyPr/>
          <a:lstStyle/>
          <a:p>
            <a:r>
              <a:rPr lang="ar-EG" sz="3200" dirty="0"/>
              <a:t>أوو إهثو نيم أوو تشاسي إهثـو أف فيرفــو روو إيه إفيوم : أوو فو إيثـوس نيم أوو ريـف هوبـس إيفول هيجوي : أفشـوبي ني إن أوو سوتيريَّا.</a:t>
            </a:r>
          </a:p>
        </p:txBody>
      </p:sp>
      <p:sp>
        <p:nvSpPr>
          <p:cNvPr id="6" name="Text Placeholder 5"/>
          <p:cNvSpPr>
            <a:spLocks noGrp="1"/>
          </p:cNvSpPr>
          <p:nvPr>
            <p:ph type="body" sz="quarter" idx="11"/>
          </p:nvPr>
        </p:nvSpPr>
        <p:spPr/>
        <p:txBody>
          <a:bodyPr/>
          <a:lstStyle/>
          <a:p>
            <a:r>
              <a:rPr lang="ar-EG" dirty="0"/>
              <a:t>الفرس وراكبه طرحهما في البحر : معيني وساتري : صار لي خلاصًا.</a:t>
            </a:r>
          </a:p>
        </p:txBody>
      </p:sp>
      <p:sp>
        <p:nvSpPr>
          <p:cNvPr id="7" name="Text Placeholder 6"/>
          <p:cNvSpPr>
            <a:spLocks noGrp="1"/>
          </p:cNvSpPr>
          <p:nvPr>
            <p:ph type="body" sz="quarter" idx="12"/>
          </p:nvPr>
        </p:nvSpPr>
        <p:spPr/>
        <p:txBody>
          <a:bodyPr/>
          <a:lstStyle/>
          <a:p>
            <a:r>
              <a:rPr lang="pt-BR" sz="2800" dirty="0"/>
              <a:t>Ov`h0o nem ovsaci-`h0o a4berbwrov `e`fiom : ovbo`30oc nem ovre4hwbc `ebol higwi : a42wpi n3i `novcwt3roi`a.</a:t>
            </a:r>
          </a:p>
        </p:txBody>
      </p:sp>
    </p:spTree>
    <p:extLst>
      <p:ext uri="{BB962C8B-B14F-4D97-AF65-F5344CB8AC3E}">
        <p14:creationId xmlns:p14="http://schemas.microsoft.com/office/powerpoint/2010/main" val="315015070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784978"/>
            <a:ext cx="9144000" cy="1291431"/>
          </a:xfrm>
        </p:spPr>
        <p:txBody>
          <a:bodyPr anchor="ctr"/>
          <a:lstStyle/>
          <a:p>
            <a:pPr algn="justLow"/>
            <a:r>
              <a:rPr lang="ar-SA" sz="4800" b="1" dirty="0">
                <a:cs typeface="+mj-cs"/>
              </a:rPr>
              <a:t>أو </a:t>
            </a:r>
            <a:r>
              <a:rPr lang="ar-SA" sz="4800" b="1" dirty="0" err="1">
                <a:cs typeface="+mj-cs"/>
              </a:rPr>
              <a:t>نيشيري</a:t>
            </a:r>
            <a:r>
              <a:rPr lang="ar-SA" sz="4800" b="1" dirty="0">
                <a:cs typeface="+mj-cs"/>
              </a:rPr>
              <a:t> </a:t>
            </a:r>
            <a:r>
              <a:rPr lang="ar-SA" sz="4800" b="1" dirty="0" err="1">
                <a:cs typeface="+mj-cs"/>
              </a:rPr>
              <a:t>إنتى</a:t>
            </a:r>
            <a:r>
              <a:rPr lang="ar-SA" sz="4800" b="1" dirty="0">
                <a:cs typeface="+mj-cs"/>
              </a:rPr>
              <a:t> </a:t>
            </a:r>
            <a:r>
              <a:rPr lang="ar-SA" sz="4800" b="1" dirty="0" err="1">
                <a:cs typeface="+mj-cs"/>
              </a:rPr>
              <a:t>ني</a:t>
            </a:r>
            <a:r>
              <a:rPr lang="ar-SA" sz="4800" b="1" dirty="0">
                <a:cs typeface="+mj-cs"/>
              </a:rPr>
              <a:t> رومي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en-US"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يا </a:t>
            </a:r>
            <a:r>
              <a:rPr lang="ar-EG" sz="4800" b="1" dirty="0">
                <a:cs typeface="+mj-cs"/>
              </a:rPr>
              <a:t>أ</a:t>
            </a:r>
            <a:r>
              <a:rPr lang="ar-SA" sz="4800" b="1" dirty="0">
                <a:cs typeface="+mj-cs"/>
              </a:rPr>
              <a:t>بناء البشر.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960627"/>
            <a:ext cx="9144000" cy="1387974"/>
          </a:xfrm>
        </p:spPr>
        <p:txBody>
          <a:bodyPr/>
          <a:lstStyle/>
          <a:p>
            <a:pPr lvl="0"/>
            <a:r>
              <a:rPr lang="en-US" sz="4800" dirty="0">
                <a:latin typeface="Avva_Shenouda" pitchFamily="34" charset="0"/>
                <a:cs typeface="Arial" charset="0"/>
              </a:rPr>
              <a:t>``w ni23ri `</a:t>
            </a:r>
            <a:r>
              <a:rPr lang="en-US" sz="4800" dirty="0" err="1">
                <a:latin typeface="Avva_Shenouda" pitchFamily="34" charset="0"/>
                <a:cs typeface="Arial" charset="0"/>
              </a:rPr>
              <a:t>nte</a:t>
            </a:r>
            <a:r>
              <a:rPr lang="en-US" sz="4800" dirty="0">
                <a:latin typeface="Avva_Shenouda" pitchFamily="34" charset="0"/>
                <a:cs typeface="Arial" charset="0"/>
              </a:rPr>
              <a:t> </a:t>
            </a:r>
            <a:r>
              <a:rPr lang="en-US" sz="4800" dirty="0" err="1">
                <a:latin typeface="Avva_Shenouda" pitchFamily="34" charset="0"/>
                <a:cs typeface="Arial" charset="0"/>
              </a:rPr>
              <a:t>nirwmi</a:t>
            </a:r>
            <a:r>
              <a:rPr lang="en-US" sz="4800" dirty="0">
                <a:latin typeface="Avva_Shenouda" pitchFamily="34" charset="0"/>
                <a:cs typeface="Arial" charset="0"/>
              </a:rPr>
              <a:t> : </a:t>
            </a:r>
            <a:r>
              <a:rPr lang="en-US" sz="4800" dirty="0" err="1">
                <a:latin typeface="Avva_Shenouda" pitchFamily="34" charset="0"/>
                <a:cs typeface="Arial" charset="0"/>
              </a:rPr>
              <a:t>hwc</a:t>
            </a:r>
            <a:r>
              <a:rPr lang="en-US" sz="4800" dirty="0">
                <a:latin typeface="Avva_Shenouda" pitchFamily="34" charset="0"/>
                <a:cs typeface="Arial" charset="0"/>
              </a:rPr>
              <a:t> `ero4 `</a:t>
            </a:r>
            <a:r>
              <a:rPr lang="en-US" sz="4800" dirty="0" err="1">
                <a:latin typeface="Avva_Shenouda" pitchFamily="34" charset="0"/>
                <a:cs typeface="Arial" charset="0"/>
              </a:rPr>
              <a:t>arihov`o</a:t>
            </a:r>
            <a:r>
              <a:rPr lang="en-US" sz="48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3619876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14911"/>
            <a:ext cx="9144000" cy="1291431"/>
          </a:xfrm>
        </p:spPr>
        <p:txBody>
          <a:bodyPr anchor="ctr"/>
          <a:lstStyle/>
          <a:p>
            <a:pPr algn="justLow"/>
            <a:r>
              <a:rPr lang="ar-SA" sz="4800" b="1" dirty="0">
                <a:cs typeface="+mj-cs"/>
              </a:rPr>
              <a:t>تيمي </a:t>
            </a:r>
            <a:r>
              <a:rPr lang="ar-SA" sz="4800" b="1" dirty="0" err="1">
                <a:cs typeface="+mj-cs"/>
              </a:rPr>
              <a:t>كى</a:t>
            </a:r>
            <a:r>
              <a:rPr lang="ar-SA" sz="4800" b="1" dirty="0">
                <a:cs typeface="+mj-cs"/>
              </a:rPr>
              <a:t> </a:t>
            </a:r>
            <a:r>
              <a:rPr lang="ar-SA" sz="4800" b="1" dirty="0" err="1">
                <a:cs typeface="+mj-cs"/>
              </a:rPr>
              <a:t>ذوكصا</a:t>
            </a:r>
            <a:r>
              <a:rPr lang="ar-SA" sz="4800" b="1" dirty="0">
                <a:cs typeface="+mj-cs"/>
              </a:rPr>
              <a:t> أو </a:t>
            </a:r>
            <a:r>
              <a:rPr lang="ar-SA" sz="4800" b="1" dirty="0" err="1">
                <a:cs typeface="+mj-cs"/>
              </a:rPr>
              <a:t>بيسرائيل</a:t>
            </a:r>
            <a:r>
              <a:rPr lang="ar-SA" sz="4800" b="1" dirty="0">
                <a:cs typeface="+mj-cs"/>
              </a:rPr>
              <a:t> : إيني </a:t>
            </a:r>
            <a:r>
              <a:rPr lang="ar-SA" sz="4800" b="1" dirty="0" err="1">
                <a:cs typeface="+mj-cs"/>
              </a:rPr>
              <a:t>نهراف</a:t>
            </a:r>
            <a:r>
              <a:rPr lang="ar-SA" sz="4800" b="1" dirty="0">
                <a:cs typeface="+mj-cs"/>
              </a:rPr>
              <a:t> خين أو </a:t>
            </a:r>
            <a:r>
              <a:rPr lang="ar-SA" sz="4800" b="1" dirty="0" err="1">
                <a:cs typeface="+mj-cs"/>
              </a:rPr>
              <a:t>إزمي</a:t>
            </a:r>
            <a:r>
              <a:rPr lang="ar-SA" sz="4800" b="1" dirty="0">
                <a:cs typeface="+mj-cs"/>
              </a:rPr>
              <a:t> إن </a:t>
            </a:r>
            <a:r>
              <a:rPr lang="ar-SA" sz="4800" b="1" dirty="0" err="1">
                <a:cs typeface="+mj-cs"/>
              </a:rPr>
              <a:t>ثيليل</a:t>
            </a:r>
            <a:r>
              <a:rPr lang="ar-SA"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b="1" dirty="0">
                <a:cs typeface="+mj-cs"/>
              </a:rPr>
              <a:t>مجداً و إكراماً قدّم أمامه يا إسرائيل </a:t>
            </a:r>
            <a:r>
              <a:rPr lang="ar-EG" b="1" dirty="0">
                <a:cs typeface="+mj-cs"/>
              </a:rPr>
              <a:t>: </a:t>
            </a:r>
            <a:r>
              <a:rPr lang="ar-SA" b="1" dirty="0">
                <a:cs typeface="+mj-cs"/>
              </a:rPr>
              <a:t>بصوت التهليل</a:t>
            </a:r>
            <a:r>
              <a:rPr lang="ar-EG" b="1" dirty="0">
                <a:cs typeface="+mj-cs"/>
              </a:rPr>
              <a:t>:</a:t>
            </a:r>
            <a:r>
              <a:rPr lang="ar-SA" b="1" dirty="0">
                <a:cs typeface="+mj-cs"/>
              </a:rPr>
              <a:t> </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4218509"/>
            <a:ext cx="9144000" cy="1387974"/>
          </a:xfrm>
        </p:spPr>
        <p:txBody>
          <a:bodyPr/>
          <a:lstStyle/>
          <a:p>
            <a:pPr lvl="0"/>
            <a:r>
              <a:rPr lang="en-US" sz="4400" dirty="0">
                <a:latin typeface="Avva_Shenouda" pitchFamily="34" charset="0"/>
                <a:cs typeface="Arial" charset="0"/>
              </a:rPr>
              <a:t>Tim3 </a:t>
            </a:r>
            <a:r>
              <a:rPr lang="en-US" sz="4400" dirty="0" err="1">
                <a:latin typeface="Avva_Shenouda" pitchFamily="34" charset="0"/>
                <a:cs typeface="Arial" charset="0"/>
              </a:rPr>
              <a:t>ke</a:t>
            </a:r>
            <a:r>
              <a:rPr lang="en-US" sz="4400" dirty="0">
                <a:latin typeface="Avva_Shenouda" pitchFamily="34" charset="0"/>
                <a:cs typeface="Arial" charset="0"/>
              </a:rPr>
              <a:t> do7a `w Pi=c=l : `</a:t>
            </a:r>
            <a:r>
              <a:rPr lang="en-US" sz="4400" dirty="0" err="1">
                <a:latin typeface="Avva_Shenouda" pitchFamily="34" charset="0"/>
                <a:cs typeface="Arial" charset="0"/>
              </a:rPr>
              <a:t>ini</a:t>
            </a:r>
            <a:r>
              <a:rPr lang="en-US" sz="4400" dirty="0">
                <a:latin typeface="Avva_Shenouda" pitchFamily="34" charset="0"/>
                <a:cs typeface="Arial" charset="0"/>
              </a:rPr>
              <a:t> nahra4 </a:t>
            </a:r>
            <a:r>
              <a:rPr lang="en-US" sz="4400" dirty="0" err="1">
                <a:latin typeface="Avva_Shenouda" pitchFamily="34" charset="0"/>
                <a:cs typeface="Arial" charset="0"/>
              </a:rPr>
              <a:t>qen</a:t>
            </a:r>
            <a:r>
              <a:rPr lang="en-US" sz="4400" dirty="0">
                <a:latin typeface="Avva_Shenouda" pitchFamily="34" charset="0"/>
                <a:cs typeface="Arial" charset="0"/>
              </a:rPr>
              <a:t> ov`cm3 `n0el3l </a:t>
            </a:r>
          </a:p>
          <a:p>
            <a:endParaRPr lang="ar-EG" dirty="0"/>
          </a:p>
        </p:txBody>
      </p:sp>
    </p:spTree>
    <p:extLst>
      <p:ext uri="{BB962C8B-B14F-4D97-AF65-F5344CB8AC3E}">
        <p14:creationId xmlns:p14="http://schemas.microsoft.com/office/powerpoint/2010/main" val="491882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6010161"/>
            <a:ext cx="9144000" cy="1291431"/>
          </a:xfrm>
        </p:spPr>
        <p:txBody>
          <a:bodyPr anchor="ctr"/>
          <a:lstStyle/>
          <a:p>
            <a:pPr algn="justLow"/>
            <a:r>
              <a:rPr lang="ar-SA" sz="4800" b="1" dirty="0" err="1">
                <a:cs typeface="+mj-cs"/>
              </a:rPr>
              <a:t>ني</a:t>
            </a:r>
            <a:r>
              <a:rPr lang="ar-SA" sz="4800" b="1" dirty="0">
                <a:cs typeface="+mj-cs"/>
              </a:rPr>
              <a:t> أ</a:t>
            </a:r>
            <a:r>
              <a:rPr lang="ar-EG" sz="4800" b="1" dirty="0">
                <a:cs typeface="+mj-cs"/>
              </a:rPr>
              <a:t>ُ</a:t>
            </a:r>
            <a:r>
              <a:rPr lang="ar-SA" sz="4800" b="1" dirty="0" err="1">
                <a:cs typeface="+mj-cs"/>
              </a:rPr>
              <a:t>وو</a:t>
            </a:r>
            <a:r>
              <a:rPr lang="ar-EG" sz="4800" b="1" dirty="0">
                <a:cs typeface="+mj-cs"/>
              </a:rPr>
              <a:t>ِّ</a:t>
            </a:r>
            <a:r>
              <a:rPr lang="ar-SA" sz="4800" b="1" dirty="0" err="1">
                <a:cs typeface="+mj-cs"/>
              </a:rPr>
              <a:t>يب</a:t>
            </a:r>
            <a:r>
              <a:rPr lang="ar-SA" sz="4800" b="1" dirty="0">
                <a:cs typeface="+mj-cs"/>
              </a:rPr>
              <a:t> </a:t>
            </a:r>
            <a:r>
              <a:rPr lang="ar-SA" sz="4800" b="1" dirty="0" err="1">
                <a:cs typeface="+mj-cs"/>
              </a:rPr>
              <a:t>إنتى</a:t>
            </a:r>
            <a:r>
              <a:rPr lang="ar-SA" sz="4800" b="1" dirty="0">
                <a:cs typeface="+mj-cs"/>
              </a:rPr>
              <a:t> </a:t>
            </a:r>
            <a:r>
              <a:rPr lang="ar-SA" sz="4800" b="1" dirty="0" err="1">
                <a:cs typeface="+mj-cs"/>
              </a:rPr>
              <a:t>إممانوئيل</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يا كهنة </a:t>
            </a:r>
            <a:r>
              <a:rPr lang="ar-SA" sz="4800" b="1" dirty="0" err="1">
                <a:cs typeface="+mj-cs"/>
              </a:rPr>
              <a:t>عمانوئيل</a:t>
            </a:r>
            <a:r>
              <a:rPr lang="ar-SA" sz="4800" b="1" dirty="0">
                <a:cs typeface="+mj-cs"/>
              </a:rPr>
              <a:t>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 niov3b `</a:t>
            </a:r>
            <a:r>
              <a:rPr lang="en-US" sz="4400" dirty="0" err="1">
                <a:latin typeface="Avva_Shenouda" pitchFamily="34" charset="0"/>
                <a:cs typeface="Arial" charset="0"/>
              </a:rPr>
              <a:t>nte</a:t>
            </a:r>
            <a:r>
              <a:rPr lang="en-US" sz="4400" dirty="0">
                <a:latin typeface="Avva_Shenouda" pitchFamily="34" charset="0"/>
                <a:cs typeface="Arial" charset="0"/>
              </a:rPr>
              <a:t> Emmanov3l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38549433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33961"/>
            <a:ext cx="9144000" cy="1291431"/>
          </a:xfrm>
        </p:spPr>
        <p:txBody>
          <a:bodyPr anchor="ctr"/>
          <a:lstStyle/>
          <a:p>
            <a:pPr algn="justLow"/>
            <a:r>
              <a:rPr lang="ar-SA" sz="4800" b="1" dirty="0">
                <a:cs typeface="+mj-cs"/>
              </a:rPr>
              <a:t>إيبي</a:t>
            </a:r>
            <a:r>
              <a:rPr lang="ar-EG" sz="4800" b="1" dirty="0">
                <a:cs typeface="+mj-cs"/>
              </a:rPr>
              <a:t> </a:t>
            </a:r>
            <a:r>
              <a:rPr lang="ar-SA" sz="4800" b="1" dirty="0" err="1">
                <a:cs typeface="+mj-cs"/>
              </a:rPr>
              <a:t>ريتون</a:t>
            </a:r>
            <a:r>
              <a:rPr lang="ar-SA" sz="4800" b="1" dirty="0">
                <a:cs typeface="+mj-cs"/>
              </a:rPr>
              <a:t> </a:t>
            </a:r>
            <a:r>
              <a:rPr lang="ar-SA" sz="4800" b="1" dirty="0" err="1">
                <a:cs typeface="+mj-cs"/>
              </a:rPr>
              <a:t>إمفنوتي</a:t>
            </a:r>
            <a:r>
              <a:rPr lang="ar-SA" sz="4800" b="1" dirty="0">
                <a:cs typeface="+mj-cs"/>
              </a:rPr>
              <a:t> </a:t>
            </a:r>
            <a:r>
              <a:rPr lang="ar-SA" sz="4800" b="1" dirty="0" err="1">
                <a:cs typeface="+mj-cs"/>
              </a:rPr>
              <a:t>إممي</a:t>
            </a:r>
            <a:r>
              <a:rPr lang="ar-SA" sz="4800" b="1" dirty="0">
                <a:cs typeface="+mj-cs"/>
              </a:rPr>
              <a:t> : </a:t>
            </a:r>
            <a:r>
              <a:rPr lang="ar-SA" sz="4800" b="1" dirty="0" err="1">
                <a:cs typeface="+mj-cs"/>
              </a:rPr>
              <a:t>ني</a:t>
            </a:r>
            <a:r>
              <a:rPr lang="ar-EG" sz="4800" b="1" dirty="0">
                <a:cs typeface="+mj-cs"/>
              </a:rPr>
              <a:t>ـ</a:t>
            </a:r>
            <a:r>
              <a:rPr lang="ar-SA" sz="4800" b="1" dirty="0">
                <a:cs typeface="+mj-cs"/>
              </a:rPr>
              <a:t>م </a:t>
            </a:r>
            <a:r>
              <a:rPr lang="ar-SA" sz="4800" b="1" dirty="0" err="1">
                <a:cs typeface="+mj-cs"/>
              </a:rPr>
              <a:t>نى</a:t>
            </a:r>
            <a:r>
              <a:rPr lang="ar-SA" sz="4800" b="1" dirty="0">
                <a:cs typeface="+mj-cs"/>
              </a:rPr>
              <a:t> ابس</a:t>
            </a:r>
            <a:r>
              <a:rPr lang="ar-EG" sz="4800" b="1" dirty="0">
                <a:cs typeface="+mj-cs"/>
              </a:rPr>
              <a:t>ـ</a:t>
            </a:r>
            <a:r>
              <a:rPr lang="ar-SA" sz="4800" b="1" dirty="0">
                <a:cs typeface="+mj-cs"/>
              </a:rPr>
              <a:t>يكي إن</a:t>
            </a:r>
            <a:r>
              <a:rPr lang="ar-EG" sz="4800" b="1" dirty="0">
                <a:cs typeface="+mj-cs"/>
              </a:rPr>
              <a:t>ـ</a:t>
            </a:r>
            <a:r>
              <a:rPr lang="ar-SA" sz="4800" b="1" dirty="0" err="1">
                <a:cs typeface="+mj-cs"/>
              </a:rPr>
              <a:t>تى</a:t>
            </a:r>
            <a:r>
              <a:rPr lang="ar-SA" sz="4800" b="1" dirty="0">
                <a:cs typeface="+mj-cs"/>
              </a:rPr>
              <a:t> </a:t>
            </a:r>
            <a:r>
              <a:rPr lang="ar-SA" sz="4800" b="1" dirty="0" err="1">
                <a:cs typeface="+mj-cs"/>
              </a:rPr>
              <a:t>ني</a:t>
            </a:r>
            <a:r>
              <a:rPr lang="ar-SA" sz="4800" b="1" dirty="0">
                <a:cs typeface="+mj-cs"/>
              </a:rPr>
              <a:t> إثمي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400" b="1" dirty="0">
                <a:cs typeface="+mj-cs"/>
              </a:rPr>
              <a:t>يا</a:t>
            </a:r>
            <a:r>
              <a:rPr lang="ar-EG" sz="4400" b="1" dirty="0">
                <a:cs typeface="+mj-cs"/>
              </a:rPr>
              <a:t> </a:t>
            </a:r>
            <a:r>
              <a:rPr lang="ar-SA" sz="4400" b="1" dirty="0">
                <a:cs typeface="+mj-cs"/>
              </a:rPr>
              <a:t>خدام الله الحقيق</a:t>
            </a:r>
            <a:r>
              <a:rPr lang="ar-EG" sz="4400" b="1" dirty="0">
                <a:cs typeface="+mj-cs"/>
              </a:rPr>
              <a:t>ي :</a:t>
            </a:r>
            <a:r>
              <a:rPr lang="ar-SA" sz="4400" b="1" dirty="0">
                <a:cs typeface="+mj-cs"/>
              </a:rPr>
              <a:t> وأنفس الأبرار المتواضعين </a:t>
            </a:r>
            <a:r>
              <a:rPr lang="ar-EG" sz="4400" b="1" dirty="0">
                <a:cs typeface="+mj-cs"/>
              </a:rPr>
              <a:t>:</a:t>
            </a:r>
            <a:endParaRPr lang="en-US" sz="44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800" dirty="0">
                <a:latin typeface="Avva_Shenouda" pitchFamily="34" charset="0"/>
                <a:cs typeface="Arial" charset="0"/>
              </a:rPr>
              <a:t>Vp3retwn `mF% `mm3i : </a:t>
            </a:r>
            <a:r>
              <a:rPr lang="en-US" sz="4800" dirty="0" err="1">
                <a:latin typeface="Avva_Shenouda" pitchFamily="34" charset="0"/>
                <a:cs typeface="Arial" charset="0"/>
              </a:rPr>
              <a:t>nem</a:t>
            </a:r>
            <a:r>
              <a:rPr lang="en-US" sz="4800" dirty="0">
                <a:latin typeface="Avva_Shenouda" pitchFamily="34" charset="0"/>
                <a:cs typeface="Arial" charset="0"/>
              </a:rPr>
              <a:t> niyvx3 `</a:t>
            </a:r>
            <a:r>
              <a:rPr lang="en-US" sz="4800" dirty="0" err="1">
                <a:latin typeface="Avva_Shenouda" pitchFamily="34" charset="0"/>
                <a:cs typeface="Arial" charset="0"/>
              </a:rPr>
              <a:t>nte</a:t>
            </a:r>
            <a:r>
              <a:rPr lang="en-US" sz="4800" dirty="0">
                <a:latin typeface="Avva_Shenouda" pitchFamily="34" charset="0"/>
                <a:cs typeface="Arial" charset="0"/>
              </a:rPr>
              <a:t> ni`0m3i :</a:t>
            </a:r>
          </a:p>
          <a:p>
            <a:endParaRPr lang="ar-EG" dirty="0"/>
          </a:p>
        </p:txBody>
      </p:sp>
    </p:spTree>
    <p:extLst>
      <p:ext uri="{BB962C8B-B14F-4D97-AF65-F5344CB8AC3E}">
        <p14:creationId xmlns:p14="http://schemas.microsoft.com/office/powerpoint/2010/main" val="14626692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82213"/>
            <a:ext cx="9144000" cy="1291431"/>
          </a:xfrm>
        </p:spPr>
        <p:txBody>
          <a:bodyPr anchor="ctr"/>
          <a:lstStyle/>
          <a:p>
            <a:pPr algn="justLow"/>
            <a:r>
              <a:rPr lang="ar-SA" sz="4800" b="1" dirty="0" err="1">
                <a:cs typeface="+mj-cs"/>
              </a:rPr>
              <a:t>ني</a:t>
            </a:r>
            <a:r>
              <a:rPr lang="ar-SA" sz="4800" b="1" dirty="0">
                <a:cs typeface="+mj-cs"/>
              </a:rPr>
              <a:t> </a:t>
            </a:r>
            <a:r>
              <a:rPr lang="ar-SA" sz="4800" b="1" dirty="0" err="1">
                <a:cs typeface="+mj-cs"/>
              </a:rPr>
              <a:t>إتثيفي</a:t>
            </a:r>
            <a:r>
              <a:rPr lang="ar-EG" sz="4800" b="1" dirty="0">
                <a:cs typeface="+mj-cs"/>
              </a:rPr>
              <a:t>ُّ</a:t>
            </a:r>
            <a:r>
              <a:rPr lang="ar-SA" sz="4800" b="1" dirty="0" err="1">
                <a:cs typeface="+mj-cs"/>
              </a:rPr>
              <a:t>وت</a:t>
            </a:r>
            <a:r>
              <a:rPr lang="ar-SA" sz="4800" b="1" dirty="0">
                <a:cs typeface="+mj-cs"/>
              </a:rPr>
              <a:t> </a:t>
            </a:r>
            <a:r>
              <a:rPr lang="ar-SA" sz="4800" b="1" dirty="0" err="1">
                <a:cs typeface="+mj-cs"/>
              </a:rPr>
              <a:t>إنريفمي</a:t>
            </a:r>
            <a:r>
              <a:rPr lang="ar-EG" sz="4800" b="1" dirty="0">
                <a:cs typeface="+mj-cs"/>
              </a:rPr>
              <a:t> :</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246263"/>
            <a:ext cx="9144000" cy="1063255"/>
          </a:xfrm>
        </p:spPr>
        <p:txBody>
          <a:bodyPr anchor="ctr"/>
          <a:lstStyle/>
          <a:p>
            <a:pPr algn="justLow"/>
            <a:r>
              <a:rPr lang="ar-SA" sz="4800" b="1" dirty="0">
                <a:cs typeface="+mj-cs"/>
              </a:rPr>
              <a:t>المحبين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3877358"/>
            <a:ext cx="9144000" cy="1387974"/>
          </a:xfrm>
        </p:spPr>
        <p:txBody>
          <a:bodyPr/>
          <a:lstStyle/>
          <a:p>
            <a:pPr lvl="0"/>
            <a:r>
              <a:rPr lang="en-US" sz="4800" dirty="0">
                <a:latin typeface="Avva_Shenouda" pitchFamily="34" charset="0"/>
                <a:cs typeface="Arial" charset="0"/>
              </a:rPr>
              <a:t>n3et0ebi`3ovt `nre4mei : </a:t>
            </a:r>
            <a:r>
              <a:rPr lang="en-US" sz="4800" dirty="0" err="1">
                <a:latin typeface="Avva_Shenouda" pitchFamily="34" charset="0"/>
                <a:cs typeface="Arial" charset="0"/>
              </a:rPr>
              <a:t>hwc</a:t>
            </a:r>
            <a:r>
              <a:rPr lang="en-US" sz="4800" dirty="0">
                <a:latin typeface="Avva_Shenouda" pitchFamily="34" charset="0"/>
                <a:cs typeface="Arial" charset="0"/>
              </a:rPr>
              <a:t> `ero4 `</a:t>
            </a:r>
            <a:r>
              <a:rPr lang="en-US" sz="4800" dirty="0" err="1">
                <a:latin typeface="Avva_Shenouda" pitchFamily="34" charset="0"/>
                <a:cs typeface="Arial" charset="0"/>
              </a:rPr>
              <a:t>arihov`o</a:t>
            </a:r>
            <a:r>
              <a:rPr lang="en-US" sz="4800" dirty="0">
                <a:latin typeface="Avva_Shenouda" pitchFamily="34" charset="0"/>
                <a:cs typeface="Arial" charset="0"/>
              </a:rPr>
              <a:t> sac4.</a:t>
            </a:r>
          </a:p>
          <a:p>
            <a:endParaRPr lang="ar-EG" dirty="0"/>
          </a:p>
        </p:txBody>
      </p:sp>
    </p:spTree>
    <p:extLst>
      <p:ext uri="{BB962C8B-B14F-4D97-AF65-F5344CB8AC3E}">
        <p14:creationId xmlns:p14="http://schemas.microsoft.com/office/powerpoint/2010/main" val="3569255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72061"/>
            <a:ext cx="9144000" cy="1291431"/>
          </a:xfrm>
        </p:spPr>
        <p:txBody>
          <a:bodyPr anchor="ctr"/>
          <a:lstStyle/>
          <a:p>
            <a:pPr algn="justLow"/>
            <a:r>
              <a:rPr lang="ar-SA" sz="4800" b="1" dirty="0" err="1">
                <a:cs typeface="+mj-cs"/>
              </a:rPr>
              <a:t>إفنوتي</a:t>
            </a:r>
            <a:r>
              <a:rPr lang="ar-SA" sz="4800" b="1" dirty="0">
                <a:cs typeface="+mj-cs"/>
              </a:rPr>
              <a:t> </a:t>
            </a:r>
            <a:r>
              <a:rPr lang="ar-SA" sz="4800" b="1" dirty="0" err="1">
                <a:cs typeface="+mj-cs"/>
              </a:rPr>
              <a:t>بانوتي</a:t>
            </a:r>
            <a:r>
              <a:rPr lang="ar-SA" sz="4800" b="1" dirty="0">
                <a:cs typeface="+mj-cs"/>
              </a:rPr>
              <a:t>  </a:t>
            </a:r>
            <a:r>
              <a:rPr lang="ar-SA" sz="4800" b="1" dirty="0" err="1">
                <a:cs typeface="+mj-cs"/>
              </a:rPr>
              <a:t>إغو</a:t>
            </a:r>
            <a:r>
              <a:rPr lang="ar-EG" sz="4800" b="1" dirty="0">
                <a:cs typeface="+mj-cs"/>
              </a:rPr>
              <a:t> : </a:t>
            </a:r>
            <a:r>
              <a:rPr lang="ar-SA" sz="4800" b="1" dirty="0">
                <a:cs typeface="+mj-cs"/>
              </a:rPr>
              <a:t>بيتين ريف </a:t>
            </a:r>
            <a:r>
              <a:rPr lang="ar-SA" sz="4800" b="1" dirty="0" err="1">
                <a:cs typeface="+mj-cs"/>
              </a:rPr>
              <a:t>سوتي</a:t>
            </a:r>
            <a:r>
              <a:rPr lang="ar-SA" sz="4800" b="1" dirty="0">
                <a:cs typeface="+mj-cs"/>
              </a:rPr>
              <a:t> </a:t>
            </a:r>
            <a:r>
              <a:rPr lang="ar-SA" sz="4800" b="1" dirty="0" err="1">
                <a:cs typeface="+mj-cs"/>
              </a:rPr>
              <a:t>إكتون</a:t>
            </a:r>
            <a:r>
              <a:rPr lang="ar-SA" sz="4800" b="1" dirty="0">
                <a:cs typeface="+mj-cs"/>
              </a:rPr>
              <a:t> </a:t>
            </a:r>
            <a:r>
              <a:rPr lang="ar-EG" sz="4800" b="1" dirty="0">
                <a:cs typeface="+mj-cs"/>
              </a:rPr>
              <a:t>آ</a:t>
            </a:r>
            <a:r>
              <a:rPr lang="ar-SA" sz="4800" b="1" dirty="0" err="1">
                <a:cs typeface="+mj-cs"/>
              </a:rPr>
              <a:t>غو</a:t>
            </a:r>
            <a:r>
              <a:rPr lang="ar-EG"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الله إله</a:t>
            </a:r>
            <a:r>
              <a:rPr lang="ar-EG" sz="4800" b="1" dirty="0">
                <a:cs typeface="+mj-cs"/>
              </a:rPr>
              <a:t>ي</a:t>
            </a:r>
            <a:r>
              <a:rPr lang="ar-SA" sz="4800" b="1" dirty="0">
                <a:cs typeface="+mj-cs"/>
              </a:rPr>
              <a:t> أنا </a:t>
            </a:r>
            <a:r>
              <a:rPr lang="ar-EG" sz="4800" b="1" dirty="0">
                <a:cs typeface="+mj-cs"/>
              </a:rPr>
              <a:t>: </a:t>
            </a:r>
            <a:r>
              <a:rPr lang="ar-SA" sz="4800" b="1" dirty="0">
                <a:cs typeface="+mj-cs"/>
              </a:rPr>
              <a:t>هو مخلصكم من الخطر </a:t>
            </a:r>
            <a:r>
              <a:rPr lang="ar-EG" sz="4800" b="1" dirty="0">
                <a:cs typeface="+mj-cs"/>
              </a:rPr>
              <a:t>:</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a:latin typeface="Avva_Shenouda" pitchFamily="34" charset="0"/>
                <a:cs typeface="Arial" charset="0"/>
              </a:rPr>
              <a:t>F5 Panov5 `</a:t>
            </a:r>
            <a:r>
              <a:rPr lang="en-US" sz="4400" dirty="0" err="1">
                <a:latin typeface="Avva_Shenouda" pitchFamily="34" charset="0"/>
                <a:cs typeface="Arial" charset="0"/>
              </a:rPr>
              <a:t>ejw</a:t>
            </a:r>
            <a:r>
              <a:rPr lang="en-US" sz="4400" dirty="0">
                <a:latin typeface="Avva_Shenouda" pitchFamily="34" charset="0"/>
                <a:cs typeface="Arial" charset="0"/>
              </a:rPr>
              <a:t> : petenre4cw5 </a:t>
            </a:r>
            <a:r>
              <a:rPr lang="en-US" sz="4400" dirty="0" err="1">
                <a:latin typeface="Avva_Shenouda" pitchFamily="34" charset="0"/>
                <a:cs typeface="Arial" charset="0"/>
              </a:rPr>
              <a:t>ek</a:t>
            </a:r>
            <a:r>
              <a:rPr lang="en-US" sz="4400" dirty="0">
                <a:latin typeface="Avva_Shenouda" pitchFamily="34" charset="0"/>
                <a:cs typeface="Arial" charset="0"/>
              </a:rPr>
              <a:t> </a:t>
            </a:r>
            <a:r>
              <a:rPr lang="en-US" sz="4400" dirty="0" err="1">
                <a:latin typeface="Avva_Shenouda" pitchFamily="34" charset="0"/>
                <a:cs typeface="Arial" charset="0"/>
              </a:rPr>
              <a:t>ton`ajw</a:t>
            </a:r>
            <a:r>
              <a:rPr lang="en-US" sz="4400" dirty="0">
                <a:latin typeface="Avva_Shenouda" pitchFamily="34" charset="0"/>
                <a:cs typeface="Arial" charset="0"/>
              </a:rPr>
              <a:t> :</a:t>
            </a:r>
          </a:p>
          <a:p>
            <a:endParaRPr lang="ar-EG" sz="3600" dirty="0"/>
          </a:p>
        </p:txBody>
      </p:sp>
    </p:spTree>
    <p:extLst>
      <p:ext uri="{BB962C8B-B14F-4D97-AF65-F5344CB8AC3E}">
        <p14:creationId xmlns:p14="http://schemas.microsoft.com/office/powerpoint/2010/main" val="256723389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95861"/>
            <a:ext cx="9144000" cy="1291431"/>
          </a:xfrm>
        </p:spPr>
        <p:txBody>
          <a:bodyPr anchor="ctr"/>
          <a:lstStyle/>
          <a:p>
            <a:pPr algn="justLow"/>
            <a:r>
              <a:rPr lang="ar-SA" sz="4800" b="1" dirty="0">
                <a:cs typeface="+mj-cs"/>
              </a:rPr>
              <a:t>سدراك </a:t>
            </a:r>
            <a:r>
              <a:rPr lang="ar-SA" sz="4800" b="1" dirty="0" err="1">
                <a:cs typeface="+mj-cs"/>
              </a:rPr>
              <a:t>ميساك</a:t>
            </a:r>
            <a:r>
              <a:rPr lang="ar-SA" sz="4800" b="1" dirty="0">
                <a:cs typeface="+mj-cs"/>
              </a:rPr>
              <a:t> </a:t>
            </a:r>
            <a:r>
              <a:rPr lang="ar-SA" sz="4800" b="1" dirty="0" err="1">
                <a:cs typeface="+mj-cs"/>
              </a:rPr>
              <a:t>أبذيناغو</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b="1" dirty="0">
                <a:cs typeface="+mj-cs"/>
              </a:rPr>
              <a:t>يا سدراك </a:t>
            </a:r>
            <a:r>
              <a:rPr lang="ar-SA" b="1" dirty="0" err="1">
                <a:cs typeface="+mj-cs"/>
              </a:rPr>
              <a:t>وميساك</a:t>
            </a:r>
            <a:r>
              <a:rPr lang="ar-SA" b="1" dirty="0">
                <a:cs typeface="+mj-cs"/>
              </a:rPr>
              <a:t> و</a:t>
            </a:r>
            <a:r>
              <a:rPr lang="ar-EG" b="1" dirty="0">
                <a:cs typeface="+mj-cs"/>
              </a:rPr>
              <a:t>أ</a:t>
            </a:r>
            <a:r>
              <a:rPr lang="ar-SA" b="1" dirty="0" err="1">
                <a:cs typeface="+mj-cs"/>
              </a:rPr>
              <a:t>بدناغو</a:t>
            </a:r>
            <a:r>
              <a:rPr lang="ar-SA" b="1" dirty="0">
                <a:cs typeface="+mj-cs"/>
              </a:rPr>
              <a:t> : </a:t>
            </a:r>
            <a:r>
              <a:rPr lang="ar-SA" b="1" dirty="0" err="1">
                <a:cs typeface="+mj-cs"/>
              </a:rPr>
              <a:t>سبحوه</a:t>
            </a:r>
            <a:r>
              <a:rPr lang="ar-SA" b="1" dirty="0">
                <a:cs typeface="+mj-cs"/>
              </a:rPr>
              <a:t> وزيدوه علو</a:t>
            </a:r>
            <a:r>
              <a:rPr lang="ar-EG" b="1" dirty="0">
                <a:cs typeface="+mj-cs"/>
              </a:rPr>
              <a:t>ً</a:t>
            </a:r>
            <a:r>
              <a:rPr lang="ar-SA" b="1" dirty="0">
                <a:cs typeface="+mj-cs"/>
              </a:rPr>
              <a:t>ا.</a:t>
            </a:r>
            <a:endParaRPr lang="en-US"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err="1">
                <a:latin typeface="Avva_Shenouda" pitchFamily="34" charset="0"/>
                <a:cs typeface="Arial" charset="0"/>
              </a:rPr>
              <a:t>Cedrax</a:t>
            </a:r>
            <a:r>
              <a:rPr lang="en-US" sz="4400" dirty="0">
                <a:latin typeface="Avva_Shenouda" pitchFamily="34" charset="0"/>
                <a:cs typeface="Arial" charset="0"/>
              </a:rPr>
              <a:t> </a:t>
            </a:r>
            <a:r>
              <a:rPr lang="en-US" sz="4400" dirty="0" err="1">
                <a:latin typeface="Avva_Shenouda" pitchFamily="34" charset="0"/>
                <a:cs typeface="Arial" charset="0"/>
              </a:rPr>
              <a:t>Micax</a:t>
            </a:r>
            <a:r>
              <a:rPr lang="en-US" sz="4400" dirty="0">
                <a:latin typeface="Avva_Shenouda" pitchFamily="34" charset="0"/>
                <a:cs typeface="Arial" charset="0"/>
              </a:rPr>
              <a:t> </a:t>
            </a:r>
            <a:r>
              <a:rPr lang="en-US" sz="4400" dirty="0" err="1">
                <a:latin typeface="Avva_Shenouda" pitchFamily="34" charset="0"/>
                <a:cs typeface="Arial" charset="0"/>
              </a:rPr>
              <a:t>Abdenajw</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sz="3600" dirty="0"/>
          </a:p>
        </p:txBody>
      </p:sp>
    </p:spTree>
    <p:extLst>
      <p:ext uri="{BB962C8B-B14F-4D97-AF65-F5344CB8AC3E}">
        <p14:creationId xmlns:p14="http://schemas.microsoft.com/office/powerpoint/2010/main" val="244660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95861"/>
            <a:ext cx="9144000" cy="1291431"/>
          </a:xfrm>
        </p:spPr>
        <p:txBody>
          <a:bodyPr anchor="ctr"/>
          <a:lstStyle/>
          <a:p>
            <a:pPr algn="justLow"/>
            <a:r>
              <a:rPr lang="ar-SA" sz="4800" b="1" dirty="0">
                <a:cs typeface="+mj-cs"/>
              </a:rPr>
              <a:t>كوليم خين أ</a:t>
            </a:r>
            <a:r>
              <a:rPr lang="ar-EG" sz="4800" b="1" dirty="0">
                <a:cs typeface="+mj-cs"/>
              </a:rPr>
              <a:t>ُ</a:t>
            </a:r>
            <a:r>
              <a:rPr lang="ar-SA" sz="4800" b="1" dirty="0" err="1">
                <a:cs typeface="+mj-cs"/>
              </a:rPr>
              <a:t>وو</a:t>
            </a:r>
            <a:r>
              <a:rPr lang="ar-SA" sz="4800" b="1" dirty="0">
                <a:cs typeface="+mj-cs"/>
              </a:rPr>
              <a:t> </a:t>
            </a:r>
            <a:r>
              <a:rPr lang="ar-SA" sz="4800" b="1" dirty="0" err="1">
                <a:cs typeface="+mj-cs"/>
              </a:rPr>
              <a:t>نيشتي</a:t>
            </a:r>
            <a:r>
              <a:rPr lang="ar-SA" sz="4800" b="1" dirty="0">
                <a:cs typeface="+mj-cs"/>
              </a:rPr>
              <a:t> إن </a:t>
            </a:r>
            <a:r>
              <a:rPr lang="ar-SA" sz="4800" b="1" dirty="0" err="1">
                <a:cs typeface="+mj-cs"/>
              </a:rPr>
              <a:t>إشروي</a:t>
            </a:r>
            <a:r>
              <a:rPr lang="ar-EG" sz="4800" b="1" dirty="0">
                <a:cs typeface="+mj-cs"/>
              </a:rPr>
              <a:t>ـ</a:t>
            </a:r>
            <a:r>
              <a:rPr lang="ar-SA" sz="4800" b="1" dirty="0">
                <a:cs typeface="+mj-cs"/>
              </a:rPr>
              <a:t>س : أ</a:t>
            </a:r>
            <a:r>
              <a:rPr lang="ar-EG" sz="4800" b="1" dirty="0">
                <a:cs typeface="+mj-cs"/>
              </a:rPr>
              <a:t>ُ</a:t>
            </a:r>
            <a:r>
              <a:rPr lang="ar-SA" sz="4800" b="1" dirty="0">
                <a:cs typeface="+mj-cs"/>
              </a:rPr>
              <a:t>وني </a:t>
            </a:r>
            <a:r>
              <a:rPr lang="ar-SA" sz="4800" b="1" dirty="0" err="1">
                <a:cs typeface="+mj-cs"/>
              </a:rPr>
              <a:t>إت</a:t>
            </a:r>
            <a:r>
              <a:rPr lang="ar-EG" sz="4800" b="1" dirty="0">
                <a:cs typeface="+mj-cs"/>
              </a:rPr>
              <a:t>ْ</a:t>
            </a:r>
            <a:r>
              <a:rPr lang="ar-SA" sz="4800" b="1" dirty="0" err="1">
                <a:cs typeface="+mj-cs"/>
              </a:rPr>
              <a:t>ئيرسى</a:t>
            </a:r>
            <a:r>
              <a:rPr lang="ar-SA" sz="4800" b="1" dirty="0">
                <a:cs typeface="+mj-cs"/>
              </a:rPr>
              <a:t> </a:t>
            </a:r>
            <a:r>
              <a:rPr lang="ar-SA" sz="4800" b="1" dirty="0" err="1">
                <a:cs typeface="+mj-cs"/>
              </a:rPr>
              <a:t>فيستى</a:t>
            </a:r>
            <a:r>
              <a:rPr lang="ar-SA" sz="4800" b="1" dirty="0">
                <a:cs typeface="+mj-cs"/>
              </a:rPr>
              <a:t> إم</a:t>
            </a:r>
            <a:r>
              <a:rPr lang="ar-EG" sz="4800" b="1" dirty="0">
                <a:cs typeface="+mj-cs"/>
              </a:rPr>
              <a:t> إ</a:t>
            </a:r>
            <a:r>
              <a:rPr lang="ar-SA" sz="4800" b="1" dirty="0" err="1">
                <a:cs typeface="+mj-cs"/>
              </a:rPr>
              <a:t>بشويس</a:t>
            </a:r>
            <a:r>
              <a:rPr lang="ar-SA"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EG" sz="4800" b="1" dirty="0">
                <a:cs typeface="+mj-cs"/>
              </a:rPr>
              <a:t>ا</a:t>
            </a:r>
            <a:r>
              <a:rPr lang="ar-SA" sz="4800" b="1" dirty="0">
                <a:cs typeface="+mj-cs"/>
              </a:rPr>
              <a:t>سرعوا بحرص عظيم يا أتقياء الرب </a:t>
            </a:r>
            <a:r>
              <a:rPr lang="ar-EG" sz="4800" b="1" dirty="0">
                <a:cs typeface="+mj-cs"/>
              </a:rPr>
              <a:t>:</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Xwlem</a:t>
            </a:r>
            <a:r>
              <a:rPr lang="en-US" dirty="0">
                <a:latin typeface="Avva_Shenouda" pitchFamily="34" charset="0"/>
                <a:cs typeface="Arial" charset="0"/>
              </a:rPr>
              <a:t> </a:t>
            </a:r>
            <a:r>
              <a:rPr lang="en-US" dirty="0" err="1">
                <a:latin typeface="Avva_Shenouda" pitchFamily="34" charset="0"/>
                <a:cs typeface="Arial" charset="0"/>
              </a:rPr>
              <a:t>qen</a:t>
            </a:r>
            <a:r>
              <a:rPr lang="en-US" dirty="0">
                <a:latin typeface="Avva_Shenouda" pitchFamily="34" charset="0"/>
                <a:cs typeface="Arial" charset="0"/>
              </a:rPr>
              <a:t> ovni25 `n`2rwic : `w n3etercebec0e `</a:t>
            </a:r>
            <a:r>
              <a:rPr lang="en-US" dirty="0" err="1">
                <a:latin typeface="Avva_Shenouda" pitchFamily="34" charset="0"/>
                <a:cs typeface="Arial" charset="0"/>
              </a:rPr>
              <a:t>mPu</a:t>
            </a:r>
            <a:r>
              <a:rPr lang="en-US" dirty="0">
                <a:latin typeface="Avva_Shenouda" pitchFamily="34" charset="0"/>
                <a:cs typeface="Arial" charset="0"/>
              </a:rPr>
              <a:t> :</a:t>
            </a:r>
          </a:p>
          <a:p>
            <a:endParaRPr lang="ar-EG" sz="3600" dirty="0"/>
          </a:p>
        </p:txBody>
      </p:sp>
    </p:spTree>
    <p:extLst>
      <p:ext uri="{BB962C8B-B14F-4D97-AF65-F5344CB8AC3E}">
        <p14:creationId xmlns:p14="http://schemas.microsoft.com/office/powerpoint/2010/main" val="198912617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ctr"/>
          <a:lstStyle/>
          <a:p>
            <a:pPr algn="justLow"/>
            <a:r>
              <a:rPr lang="ar-SA" sz="4800" b="1" dirty="0">
                <a:cs typeface="+mj-cs"/>
              </a:rPr>
              <a:t>نيم </a:t>
            </a:r>
            <a:r>
              <a:rPr lang="ar-SA" sz="4800" b="1" dirty="0" err="1">
                <a:cs typeface="+mj-cs"/>
              </a:rPr>
              <a:t>ني</a:t>
            </a:r>
            <a:r>
              <a:rPr lang="ar-SA" sz="4800" b="1" dirty="0">
                <a:cs typeface="+mj-cs"/>
              </a:rPr>
              <a:t> فيسيس </a:t>
            </a:r>
            <a:r>
              <a:rPr lang="ar-SA" sz="4800" b="1" dirty="0" err="1">
                <a:cs typeface="+mj-cs"/>
              </a:rPr>
              <a:t>تيرو</a:t>
            </a:r>
            <a:r>
              <a:rPr lang="ar-SA" sz="4800" b="1" dirty="0">
                <a:cs typeface="+mj-cs"/>
              </a:rPr>
              <a:t> </a:t>
            </a:r>
            <a:r>
              <a:rPr lang="ar-SA" sz="4800" b="1" dirty="0" err="1">
                <a:cs typeface="+mj-cs"/>
              </a:rPr>
              <a:t>إيطاف</a:t>
            </a:r>
            <a:r>
              <a:rPr lang="ar-SA" sz="4800" b="1" dirty="0">
                <a:cs typeface="+mj-cs"/>
              </a:rPr>
              <a:t> آيس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وكل الطبائع التي صنعها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nifvcic</a:t>
            </a:r>
            <a:r>
              <a:rPr lang="en-US" dirty="0">
                <a:latin typeface="Avva_Shenouda" pitchFamily="34" charset="0"/>
                <a:cs typeface="Arial" charset="0"/>
              </a:rPr>
              <a:t> t3rov `eta4aic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p:txBody>
      </p:sp>
    </p:spTree>
    <p:extLst>
      <p:ext uri="{BB962C8B-B14F-4D97-AF65-F5344CB8AC3E}">
        <p14:creationId xmlns:p14="http://schemas.microsoft.com/office/powerpoint/2010/main" val="31890578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33961"/>
            <a:ext cx="9144000" cy="1291431"/>
          </a:xfrm>
        </p:spPr>
        <p:txBody>
          <a:bodyPr anchor="ctr"/>
          <a:lstStyle/>
          <a:p>
            <a:pPr algn="justLow"/>
            <a:r>
              <a:rPr lang="ar-EG" sz="4800" b="1" dirty="0">
                <a:cs typeface="+mj-cs"/>
              </a:rPr>
              <a:t>إ</a:t>
            </a:r>
            <a:r>
              <a:rPr lang="ar-SA" sz="4800" b="1" dirty="0">
                <a:cs typeface="+mj-cs"/>
              </a:rPr>
              <a:t>ب</a:t>
            </a:r>
            <a:r>
              <a:rPr lang="ar-EG" sz="4800" b="1" dirty="0">
                <a:cs typeface="+mj-cs"/>
              </a:rPr>
              <a:t>ْ</a:t>
            </a:r>
            <a:r>
              <a:rPr lang="ar-SA" sz="4800" b="1" dirty="0" err="1">
                <a:cs typeface="+mj-cs"/>
              </a:rPr>
              <a:t>سيخوس</a:t>
            </a:r>
            <a:r>
              <a:rPr lang="ar-SA" sz="4800" b="1" dirty="0">
                <a:cs typeface="+mj-cs"/>
              </a:rPr>
              <a:t> </a:t>
            </a:r>
            <a:r>
              <a:rPr lang="ar-SA" sz="4800" b="1" dirty="0" err="1">
                <a:cs typeface="+mj-cs"/>
              </a:rPr>
              <a:t>كى</a:t>
            </a:r>
            <a:r>
              <a:rPr lang="ar-SA" sz="4800" b="1" dirty="0">
                <a:cs typeface="+mj-cs"/>
              </a:rPr>
              <a:t> آنا </a:t>
            </a:r>
            <a:r>
              <a:rPr lang="ar-SA" sz="4800" b="1" dirty="0" err="1">
                <a:cs typeface="+mj-cs"/>
              </a:rPr>
              <a:t>بافسيس</a:t>
            </a:r>
            <a:r>
              <a:rPr lang="ar-SA" sz="4800" b="1" dirty="0">
                <a:cs typeface="+mj-cs"/>
              </a:rPr>
              <a:t> : </a:t>
            </a:r>
            <a:r>
              <a:rPr lang="ar-SA" sz="4800" b="1" dirty="0" err="1">
                <a:cs typeface="+mj-cs"/>
              </a:rPr>
              <a:t>موينان</a:t>
            </a:r>
            <a:r>
              <a:rPr lang="ar-SA" sz="4800" b="1" dirty="0">
                <a:cs typeface="+mj-cs"/>
              </a:rPr>
              <a:t> تيرين </a:t>
            </a:r>
            <a:r>
              <a:rPr lang="ar-SA" sz="4800" b="1" dirty="0" err="1">
                <a:cs typeface="+mj-cs"/>
              </a:rPr>
              <a:t>خوريس</a:t>
            </a:r>
            <a:r>
              <a:rPr lang="ar-SA" sz="4800" b="1" dirty="0">
                <a:cs typeface="+mj-cs"/>
              </a:rPr>
              <a:t> </a:t>
            </a:r>
            <a:r>
              <a:rPr lang="ar-SA" sz="4800" b="1" dirty="0" err="1">
                <a:cs typeface="+mj-cs"/>
              </a:rPr>
              <a:t>إثرافسيس</a:t>
            </a:r>
            <a:r>
              <a:rPr lang="ar-SA" sz="4800" b="1" dirty="0">
                <a:cs typeface="+mj-cs"/>
              </a:rPr>
              <a:t> </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برودة و نياح</a:t>
            </a:r>
            <a:r>
              <a:rPr lang="ar-EG" sz="4800" b="1" dirty="0">
                <a:cs typeface="+mj-cs"/>
              </a:rPr>
              <a:t>ً</a:t>
            </a:r>
            <a:r>
              <a:rPr lang="ar-SA" sz="4800" b="1" dirty="0">
                <a:cs typeface="+mj-cs"/>
              </a:rPr>
              <a:t>ا </a:t>
            </a:r>
            <a:r>
              <a:rPr lang="ar-EG" sz="4800" b="1" dirty="0">
                <a:cs typeface="+mj-cs"/>
              </a:rPr>
              <a:t>: </a:t>
            </a:r>
            <a:r>
              <a:rPr lang="ar-SA" sz="4800" b="1" dirty="0">
                <a:cs typeface="+mj-cs"/>
              </a:rPr>
              <a:t>اعطِنا كلنا بغير </a:t>
            </a:r>
            <a:r>
              <a:rPr lang="ar-EG" sz="4800" b="1" dirty="0">
                <a:cs typeface="+mj-cs"/>
              </a:rPr>
              <a:t>ا</a:t>
            </a:r>
            <a:r>
              <a:rPr lang="ar-SA" sz="4800" b="1" dirty="0" err="1">
                <a:cs typeface="+mj-cs"/>
              </a:rPr>
              <a:t>نقطاع</a:t>
            </a:r>
            <a:r>
              <a:rPr lang="ar-SA" sz="4800" b="1" dirty="0">
                <a:cs typeface="+mj-cs"/>
              </a:rPr>
              <a:t> </a:t>
            </a:r>
            <a:r>
              <a:rPr lang="ar-EG" sz="4800" b="1" dirty="0">
                <a:cs typeface="+mj-cs"/>
              </a:rPr>
              <a:t>:</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sz="4400" dirty="0" err="1">
                <a:latin typeface="Avva_Shenouda" pitchFamily="34" charset="0"/>
                <a:cs typeface="Arial" charset="0"/>
              </a:rPr>
              <a:t>Yvxoc</a:t>
            </a:r>
            <a:r>
              <a:rPr lang="en-US" sz="4400" dirty="0">
                <a:latin typeface="Avva_Shenouda" pitchFamily="34" charset="0"/>
                <a:cs typeface="Arial" charset="0"/>
              </a:rPr>
              <a:t> </a:t>
            </a:r>
            <a:r>
              <a:rPr lang="en-US" sz="4400" dirty="0" err="1">
                <a:latin typeface="Avva_Shenouda" pitchFamily="34" charset="0"/>
                <a:cs typeface="Arial" charset="0"/>
              </a:rPr>
              <a:t>ke</a:t>
            </a:r>
            <a:r>
              <a:rPr lang="en-US" sz="4400" dirty="0">
                <a:latin typeface="Avva_Shenouda" pitchFamily="34" charset="0"/>
                <a:cs typeface="Arial" charset="0"/>
              </a:rPr>
              <a:t> `</a:t>
            </a:r>
            <a:r>
              <a:rPr lang="en-US" sz="4400" dirty="0" err="1">
                <a:latin typeface="Avva_Shenouda" pitchFamily="34" charset="0"/>
                <a:cs typeface="Arial" charset="0"/>
              </a:rPr>
              <a:t>anapavcic</a:t>
            </a:r>
            <a:r>
              <a:rPr lang="en-US" sz="4400" dirty="0">
                <a:latin typeface="Avva_Shenouda" pitchFamily="34" charset="0"/>
                <a:cs typeface="Arial" charset="0"/>
              </a:rPr>
              <a:t> : </a:t>
            </a:r>
            <a:r>
              <a:rPr lang="en-US" sz="4400" dirty="0" err="1">
                <a:latin typeface="Avva_Shenouda" pitchFamily="34" charset="0"/>
                <a:cs typeface="Arial" charset="0"/>
              </a:rPr>
              <a:t>moi</a:t>
            </a:r>
            <a:r>
              <a:rPr lang="en-US" sz="4400" dirty="0">
                <a:latin typeface="Avva_Shenouda" pitchFamily="34" charset="0"/>
                <a:cs typeface="Arial" charset="0"/>
              </a:rPr>
              <a:t> nan t3ren </a:t>
            </a:r>
            <a:r>
              <a:rPr lang="en-US" sz="4400" dirty="0" err="1">
                <a:latin typeface="Avva_Shenouda" pitchFamily="34" charset="0"/>
                <a:cs typeface="Arial" charset="0"/>
              </a:rPr>
              <a:t>xwric</a:t>
            </a:r>
            <a:r>
              <a:rPr lang="en-US" sz="4400" dirty="0">
                <a:latin typeface="Avva_Shenouda" pitchFamily="34" charset="0"/>
                <a:cs typeface="Arial" charset="0"/>
              </a:rPr>
              <a:t> `0ravcic </a:t>
            </a:r>
          </a:p>
          <a:p>
            <a:endParaRPr lang="ar-EG" sz="3600" dirty="0"/>
          </a:p>
        </p:txBody>
      </p:sp>
    </p:spTree>
    <p:extLst>
      <p:ext uri="{BB962C8B-B14F-4D97-AF65-F5344CB8AC3E}">
        <p14:creationId xmlns:p14="http://schemas.microsoft.com/office/powerpoint/2010/main" val="575049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فـاي بيــه بانـوتي تي ناتي أو أوو ناف : إفنوتـي إم بايوت تينا تشاسف. </a:t>
            </a:r>
          </a:p>
        </p:txBody>
      </p:sp>
      <p:sp>
        <p:nvSpPr>
          <p:cNvPr id="6" name="Text Placeholder 5"/>
          <p:cNvSpPr>
            <a:spLocks noGrp="1"/>
          </p:cNvSpPr>
          <p:nvPr>
            <p:ph type="body" sz="quarter" idx="11"/>
          </p:nvPr>
        </p:nvSpPr>
        <p:spPr/>
        <p:txBody>
          <a:bodyPr/>
          <a:lstStyle/>
          <a:p>
            <a:r>
              <a:rPr lang="ar-EG" dirty="0"/>
              <a:t>هذا هو إلهي فأمجده : إله أبي فأرفعه.</a:t>
            </a:r>
          </a:p>
        </p:txBody>
      </p:sp>
      <p:sp>
        <p:nvSpPr>
          <p:cNvPr id="7" name="Text Placeholder 6"/>
          <p:cNvSpPr>
            <a:spLocks noGrp="1"/>
          </p:cNvSpPr>
          <p:nvPr>
            <p:ph type="body" sz="quarter" idx="12"/>
          </p:nvPr>
        </p:nvSpPr>
        <p:spPr/>
        <p:txBody>
          <a:bodyPr/>
          <a:lstStyle/>
          <a:p>
            <a:r>
              <a:rPr lang="pl-PL" dirty="0"/>
              <a:t>Fai pe panov5 5na5`wov na4 : F5 `mpaiwt 5nasac4.</a:t>
            </a:r>
          </a:p>
        </p:txBody>
      </p:sp>
    </p:spTree>
    <p:extLst>
      <p:ext uri="{BB962C8B-B14F-4D97-AF65-F5344CB8AC3E}">
        <p14:creationId xmlns:p14="http://schemas.microsoft.com/office/powerpoint/2010/main" val="194664999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14911"/>
            <a:ext cx="9144000" cy="1291431"/>
          </a:xfrm>
        </p:spPr>
        <p:txBody>
          <a:bodyPr anchor="ctr"/>
          <a:lstStyle/>
          <a:p>
            <a:pPr algn="justLow"/>
            <a:r>
              <a:rPr lang="ar-SA" sz="4800" b="1" dirty="0">
                <a:cs typeface="+mj-cs"/>
              </a:rPr>
              <a:t>إثرين جو خين أو </a:t>
            </a:r>
            <a:r>
              <a:rPr lang="ar-SA" sz="4800" b="1" dirty="0" err="1">
                <a:cs typeface="+mj-cs"/>
              </a:rPr>
              <a:t>آبو</a:t>
            </a:r>
            <a:r>
              <a:rPr lang="ar-SA" sz="4800" b="1" dirty="0">
                <a:cs typeface="+mj-cs"/>
              </a:rPr>
              <a:t> </a:t>
            </a:r>
            <a:r>
              <a:rPr lang="ar-SA" sz="4800" b="1" dirty="0" err="1">
                <a:cs typeface="+mj-cs"/>
              </a:rPr>
              <a:t>لافسيس</a:t>
            </a:r>
            <a:r>
              <a:rPr lang="ar-SA" sz="4800" b="1" dirty="0">
                <a:cs typeface="+mj-cs"/>
              </a:rPr>
              <a:t> </a:t>
            </a:r>
            <a:r>
              <a:rPr lang="ar-EG" sz="4800" b="1" dirty="0">
                <a:cs typeface="+mj-cs"/>
              </a:rPr>
              <a:t>:</a:t>
            </a:r>
            <a:r>
              <a:rPr lang="ar-SA" sz="4800" b="1" dirty="0">
                <a:cs typeface="+mj-cs"/>
              </a:rPr>
              <a:t> هوس </a:t>
            </a:r>
            <a:r>
              <a:rPr lang="ar-SA" sz="4800" b="1" dirty="0" err="1">
                <a:cs typeface="+mj-cs"/>
              </a:rPr>
              <a:t>إيروف</a:t>
            </a:r>
            <a:r>
              <a:rPr lang="ar-SA" sz="4800" b="1" dirty="0">
                <a:cs typeface="+mj-cs"/>
              </a:rPr>
              <a:t> آر</a:t>
            </a:r>
            <a:r>
              <a:rPr lang="ar-EG" sz="4800" b="1" dirty="0">
                <a:cs typeface="+mj-cs"/>
              </a:rPr>
              <a:t>ي</a:t>
            </a:r>
            <a:r>
              <a:rPr lang="ar-SA" sz="4800" b="1" dirty="0">
                <a:cs typeface="+mj-cs"/>
              </a:rPr>
              <a:t> </a:t>
            </a:r>
            <a:r>
              <a:rPr lang="ar-SA" sz="4800" b="1" dirty="0" err="1">
                <a:cs typeface="+mj-cs"/>
              </a:rPr>
              <a:t>هوو</a:t>
            </a:r>
            <a:r>
              <a:rPr lang="ar-SA" sz="4800" b="1" dirty="0">
                <a:cs typeface="+mj-cs"/>
              </a:rPr>
              <a:t> أ</a:t>
            </a:r>
            <a:r>
              <a:rPr lang="ar-EG" sz="4800" b="1" dirty="0">
                <a:cs typeface="+mj-cs"/>
              </a:rPr>
              <a:t>ُ</a:t>
            </a:r>
            <a:r>
              <a:rPr lang="ar-SA" sz="4800" b="1" dirty="0">
                <a:cs typeface="+mj-cs"/>
              </a:rPr>
              <a:t>و </a:t>
            </a:r>
            <a:r>
              <a:rPr lang="ar-SA" sz="4800" b="1" dirty="0" err="1">
                <a:cs typeface="+mj-cs"/>
              </a:rPr>
              <a:t>تشاسف</a:t>
            </a:r>
            <a:r>
              <a:rPr lang="ar-SA" sz="4800" b="1" dirty="0">
                <a:cs typeface="+mj-cs"/>
              </a:rPr>
              <a:t>.</a:t>
            </a:r>
            <a:endParaRPr lang="en-US" sz="48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لنقول بتمتع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a:xfrm>
            <a:off x="0" y="4116909"/>
            <a:ext cx="9144000" cy="1387974"/>
          </a:xfrm>
        </p:spPr>
        <p:txBody>
          <a:bodyPr/>
          <a:lstStyle/>
          <a:p>
            <a:pPr lvl="0"/>
            <a:r>
              <a:rPr lang="en-US" sz="4400" dirty="0">
                <a:latin typeface="Avva_Shenouda" pitchFamily="34" charset="0"/>
                <a:cs typeface="Arial" charset="0"/>
              </a:rPr>
              <a:t>e0rengw </a:t>
            </a:r>
            <a:r>
              <a:rPr lang="en-US" sz="4400" dirty="0" err="1">
                <a:latin typeface="Avva_Shenouda" pitchFamily="34" charset="0"/>
                <a:cs typeface="Arial" charset="0"/>
              </a:rPr>
              <a:t>qen</a:t>
            </a:r>
            <a:r>
              <a:rPr lang="en-US" sz="4400" dirty="0">
                <a:latin typeface="Avva_Shenouda" pitchFamily="34" charset="0"/>
                <a:cs typeface="Arial" charset="0"/>
              </a:rPr>
              <a:t> </a:t>
            </a:r>
            <a:r>
              <a:rPr lang="en-US" sz="4400" dirty="0" err="1">
                <a:latin typeface="Avva_Shenouda" pitchFamily="34" charset="0"/>
                <a:cs typeface="Arial" charset="0"/>
              </a:rPr>
              <a:t>ov`apolavcic</a:t>
            </a:r>
            <a:r>
              <a:rPr lang="en-US" sz="4400" dirty="0">
                <a:latin typeface="Avva_Shenouda" pitchFamily="34" charset="0"/>
                <a:cs typeface="Arial" charset="0"/>
              </a:rPr>
              <a:t> : </a:t>
            </a:r>
            <a:r>
              <a:rPr lang="en-US" sz="4400" dirty="0" err="1">
                <a:latin typeface="Avva_Shenouda" pitchFamily="34" charset="0"/>
                <a:cs typeface="Arial" charset="0"/>
              </a:rPr>
              <a:t>hwc</a:t>
            </a:r>
            <a:r>
              <a:rPr lang="en-US" sz="4400" dirty="0">
                <a:latin typeface="Avva_Shenouda" pitchFamily="34" charset="0"/>
                <a:cs typeface="Arial" charset="0"/>
              </a:rPr>
              <a:t> `ero4 `</a:t>
            </a:r>
            <a:r>
              <a:rPr lang="en-US" sz="4400" dirty="0" err="1">
                <a:latin typeface="Avva_Shenouda" pitchFamily="34" charset="0"/>
                <a:cs typeface="Arial" charset="0"/>
              </a:rPr>
              <a:t>arihov`o</a:t>
            </a:r>
            <a:r>
              <a:rPr lang="en-US" sz="4400" dirty="0">
                <a:latin typeface="Avva_Shenouda" pitchFamily="34" charset="0"/>
                <a:cs typeface="Arial" charset="0"/>
              </a:rPr>
              <a:t> sac4.</a:t>
            </a:r>
          </a:p>
          <a:p>
            <a:endParaRPr lang="ar-EG" sz="3600" dirty="0"/>
          </a:p>
        </p:txBody>
      </p:sp>
    </p:spTree>
    <p:extLst>
      <p:ext uri="{BB962C8B-B14F-4D97-AF65-F5344CB8AC3E}">
        <p14:creationId xmlns:p14="http://schemas.microsoft.com/office/powerpoint/2010/main" val="7520448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838711"/>
            <a:ext cx="9144000" cy="1291431"/>
          </a:xfrm>
        </p:spPr>
        <p:txBody>
          <a:bodyPr anchor="ctr"/>
          <a:lstStyle/>
          <a:p>
            <a:pPr algn="justLow"/>
            <a:r>
              <a:rPr lang="ar-SA" sz="4400" b="1" dirty="0">
                <a:cs typeface="+mj-cs"/>
              </a:rPr>
              <a:t>أوس </a:t>
            </a:r>
            <a:r>
              <a:rPr lang="ar-SA" sz="4400" b="1" dirty="0" err="1">
                <a:cs typeface="+mj-cs"/>
              </a:rPr>
              <a:t>آفتوس</a:t>
            </a:r>
            <a:r>
              <a:rPr lang="ar-SA" sz="4400" b="1" dirty="0">
                <a:cs typeface="+mj-cs"/>
              </a:rPr>
              <a:t> بيك </a:t>
            </a:r>
            <a:r>
              <a:rPr lang="ar-SA" sz="4400" b="1" dirty="0" err="1">
                <a:cs typeface="+mj-cs"/>
              </a:rPr>
              <a:t>فوك</a:t>
            </a:r>
            <a:r>
              <a:rPr lang="ar-SA" sz="4400" b="1" dirty="0">
                <a:cs typeface="+mj-cs"/>
              </a:rPr>
              <a:t> ب</a:t>
            </a:r>
            <a:r>
              <a:rPr lang="ar-EG" sz="4400" b="1" dirty="0">
                <a:cs typeface="+mj-cs"/>
              </a:rPr>
              <a:t>ي</a:t>
            </a:r>
            <a:r>
              <a:rPr lang="ar-SA" sz="4400" b="1" dirty="0">
                <a:cs typeface="+mj-cs"/>
              </a:rPr>
              <a:t> </a:t>
            </a:r>
            <a:r>
              <a:rPr lang="ar-SA" sz="4400" b="1" dirty="0" err="1">
                <a:cs typeface="+mj-cs"/>
              </a:rPr>
              <a:t>إبتوخوس</a:t>
            </a:r>
            <a:r>
              <a:rPr lang="ar-SA" sz="4400" b="1" dirty="0">
                <a:cs typeface="+mj-cs"/>
              </a:rPr>
              <a:t> : س</a:t>
            </a:r>
            <a:r>
              <a:rPr lang="ar-EG" sz="4400" b="1" dirty="0">
                <a:cs typeface="+mj-cs"/>
              </a:rPr>
              <a:t>ـ</a:t>
            </a:r>
            <a:r>
              <a:rPr lang="ar-SA" sz="4400" b="1" dirty="0" err="1">
                <a:cs typeface="+mj-cs"/>
              </a:rPr>
              <a:t>اركيس</a:t>
            </a:r>
            <a:r>
              <a:rPr lang="ar-SA" sz="4400" b="1" dirty="0">
                <a:cs typeface="+mj-cs"/>
              </a:rPr>
              <a:t> </a:t>
            </a:r>
            <a:r>
              <a:rPr lang="ar-SA" sz="4400" b="1" dirty="0" err="1">
                <a:cs typeface="+mj-cs"/>
              </a:rPr>
              <a:t>آريتف</a:t>
            </a:r>
            <a:r>
              <a:rPr lang="ar-SA" sz="4400" b="1" dirty="0">
                <a:cs typeface="+mj-cs"/>
              </a:rPr>
              <a:t> </a:t>
            </a:r>
            <a:r>
              <a:rPr lang="ar-SA" sz="4400" b="1" dirty="0" err="1">
                <a:cs typeface="+mj-cs"/>
              </a:rPr>
              <a:t>إفوي</a:t>
            </a:r>
            <a:r>
              <a:rPr lang="ar-SA" sz="4400" b="1" dirty="0">
                <a:cs typeface="+mj-cs"/>
              </a:rPr>
              <a:t> إن </a:t>
            </a:r>
            <a:r>
              <a:rPr lang="ar-SA" sz="4400" b="1" dirty="0" err="1">
                <a:cs typeface="+mj-cs"/>
              </a:rPr>
              <a:t>إنوخو</a:t>
            </a:r>
            <a:r>
              <a:rPr lang="ar-EG" sz="4400" b="1" dirty="0">
                <a:cs typeface="+mj-cs"/>
              </a:rPr>
              <a:t>س :</a:t>
            </a:r>
            <a:endParaRPr lang="en-US" sz="44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400" b="1" dirty="0">
                <a:cs typeface="+mj-cs"/>
              </a:rPr>
              <a:t>كذلك عبدك المسكين سركيس</a:t>
            </a:r>
            <a:r>
              <a:rPr lang="ar-EG" sz="4400" b="1" dirty="0">
                <a:cs typeface="+mj-cs"/>
              </a:rPr>
              <a:t> :</a:t>
            </a:r>
            <a:r>
              <a:rPr lang="ar-SA" sz="4400" b="1" dirty="0">
                <a:cs typeface="+mj-cs"/>
              </a:rPr>
              <a:t>اجعله بغير دينونة </a:t>
            </a:r>
            <a:r>
              <a:rPr lang="ar-EG" sz="4400" b="1" dirty="0">
                <a:cs typeface="+mj-cs"/>
              </a:rPr>
              <a:t>:</a:t>
            </a:r>
            <a:endParaRPr lang="en-US" sz="44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err="1">
                <a:latin typeface="Avva_Shenouda" pitchFamily="34" charset="0"/>
                <a:cs typeface="Arial" charset="0"/>
              </a:rPr>
              <a:t>Wcavtwc</a:t>
            </a:r>
            <a:r>
              <a:rPr lang="en-US" dirty="0">
                <a:latin typeface="Avva_Shenouda" pitchFamily="34" charset="0"/>
                <a:cs typeface="Arial" charset="0"/>
              </a:rPr>
              <a:t> </a:t>
            </a:r>
            <a:r>
              <a:rPr lang="en-US" dirty="0" err="1">
                <a:latin typeface="Avva_Shenouda" pitchFamily="34" charset="0"/>
                <a:cs typeface="Arial" charset="0"/>
              </a:rPr>
              <a:t>pekbwk</a:t>
            </a:r>
            <a:r>
              <a:rPr lang="en-US" dirty="0">
                <a:latin typeface="Avva_Shenouda" pitchFamily="34" charset="0"/>
                <a:cs typeface="Arial" charset="0"/>
              </a:rPr>
              <a:t> </a:t>
            </a:r>
            <a:r>
              <a:rPr lang="en-US" dirty="0" err="1">
                <a:latin typeface="Avva_Shenouda" pitchFamily="34" charset="0"/>
                <a:cs typeface="Arial" charset="0"/>
              </a:rPr>
              <a:t>pi`ptwxoc</a:t>
            </a:r>
            <a:r>
              <a:rPr lang="en-US" dirty="0">
                <a:latin typeface="Avva_Shenouda" pitchFamily="34" charset="0"/>
                <a:cs typeface="Arial" charset="0"/>
              </a:rPr>
              <a:t> : </a:t>
            </a:r>
            <a:r>
              <a:rPr lang="en-US" dirty="0" err="1">
                <a:latin typeface="Avva_Shenouda" pitchFamily="34" charset="0"/>
                <a:cs typeface="Arial" charset="0"/>
              </a:rPr>
              <a:t>Carkic</a:t>
            </a:r>
            <a:r>
              <a:rPr lang="en-US" dirty="0">
                <a:latin typeface="Avva_Shenouda" pitchFamily="34" charset="0"/>
                <a:cs typeface="Arial" charset="0"/>
              </a:rPr>
              <a:t> `arit4 e4oi `</a:t>
            </a:r>
            <a:r>
              <a:rPr lang="en-US" dirty="0" err="1">
                <a:latin typeface="Avva_Shenouda" pitchFamily="34" charset="0"/>
                <a:cs typeface="Arial" charset="0"/>
              </a:rPr>
              <a:t>n`enoxoc</a:t>
            </a:r>
            <a:r>
              <a:rPr lang="en-US" dirty="0">
                <a:latin typeface="Avva_Shenouda" pitchFamily="34" charset="0"/>
                <a:cs typeface="Arial" charset="0"/>
              </a:rPr>
              <a:t> :</a:t>
            </a:r>
          </a:p>
          <a:p>
            <a:endParaRPr lang="ar-EG" sz="3200" dirty="0"/>
          </a:p>
        </p:txBody>
      </p:sp>
    </p:spTree>
    <p:extLst>
      <p:ext uri="{BB962C8B-B14F-4D97-AF65-F5344CB8AC3E}">
        <p14:creationId xmlns:p14="http://schemas.microsoft.com/office/powerpoint/2010/main" val="17901954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5914911"/>
            <a:ext cx="9144000" cy="1291431"/>
          </a:xfrm>
        </p:spPr>
        <p:txBody>
          <a:bodyPr anchor="ctr"/>
          <a:lstStyle/>
          <a:p>
            <a:pPr algn="justLow"/>
            <a:r>
              <a:rPr lang="ar-SA" sz="4400" b="1" dirty="0" err="1">
                <a:cs typeface="+mj-cs"/>
              </a:rPr>
              <a:t>إساجي</a:t>
            </a:r>
            <a:r>
              <a:rPr lang="ar-SA" sz="4400" b="1" dirty="0">
                <a:cs typeface="+mj-cs"/>
              </a:rPr>
              <a:t> نيم ناي هوس </a:t>
            </a:r>
            <a:r>
              <a:rPr lang="ar-SA" sz="4400" b="1" dirty="0" err="1">
                <a:cs typeface="+mj-cs"/>
              </a:rPr>
              <a:t>ميتوخوس</a:t>
            </a:r>
            <a:r>
              <a:rPr lang="ar-EG" sz="4400" b="1" dirty="0">
                <a:cs typeface="+mj-cs"/>
              </a:rPr>
              <a:t> :</a:t>
            </a:r>
            <a:r>
              <a:rPr lang="ar-SA" sz="4400" b="1" dirty="0">
                <a:cs typeface="+mj-cs"/>
              </a:rPr>
              <a:t> هوس </a:t>
            </a:r>
            <a:r>
              <a:rPr lang="ar-SA" sz="4400" b="1" dirty="0" err="1">
                <a:cs typeface="+mj-cs"/>
              </a:rPr>
              <a:t>إيروف</a:t>
            </a:r>
            <a:r>
              <a:rPr lang="ar-SA" sz="4400" b="1" dirty="0">
                <a:cs typeface="+mj-cs"/>
              </a:rPr>
              <a:t> آر</a:t>
            </a:r>
            <a:r>
              <a:rPr lang="ar-EG" sz="4400" b="1" dirty="0">
                <a:cs typeface="+mj-cs"/>
              </a:rPr>
              <a:t>ي</a:t>
            </a:r>
            <a:r>
              <a:rPr lang="ar-SA" sz="4400" b="1" dirty="0">
                <a:cs typeface="+mj-cs"/>
              </a:rPr>
              <a:t> </a:t>
            </a:r>
            <a:r>
              <a:rPr lang="ar-SA" sz="4400" b="1" dirty="0" err="1">
                <a:cs typeface="+mj-cs"/>
              </a:rPr>
              <a:t>هوو</a:t>
            </a:r>
            <a:r>
              <a:rPr lang="ar-SA" sz="4400" b="1" dirty="0">
                <a:cs typeface="+mj-cs"/>
              </a:rPr>
              <a:t> أ</a:t>
            </a:r>
            <a:r>
              <a:rPr lang="ar-EG" sz="4400" b="1" dirty="0">
                <a:cs typeface="+mj-cs"/>
              </a:rPr>
              <a:t>ُ</a:t>
            </a:r>
            <a:r>
              <a:rPr lang="ar-SA" sz="4400" b="1" dirty="0">
                <a:cs typeface="+mj-cs"/>
              </a:rPr>
              <a:t>و </a:t>
            </a:r>
            <a:r>
              <a:rPr lang="ar-SA" sz="4400" b="1" dirty="0" err="1">
                <a:cs typeface="+mj-cs"/>
              </a:rPr>
              <a:t>تشاسف</a:t>
            </a:r>
            <a:r>
              <a:rPr lang="ar-SA" sz="4400" b="1" dirty="0">
                <a:cs typeface="+mj-cs"/>
              </a:rPr>
              <a:t>.</a:t>
            </a:r>
            <a:endParaRPr lang="en-US" sz="4400" b="1" dirty="0">
              <a:cs typeface="+mj-cs"/>
            </a:endParaRPr>
          </a:p>
          <a:p>
            <a:pPr algn="justLow"/>
            <a:endParaRPr lang="ar-EG" sz="4800" b="1" dirty="0">
              <a:cs typeface="+mj-cs"/>
            </a:endParaRPr>
          </a:p>
        </p:txBody>
      </p:sp>
      <p:sp>
        <p:nvSpPr>
          <p:cNvPr id="5" name="Text Placeholder 4"/>
          <p:cNvSpPr>
            <a:spLocks noGrp="1"/>
          </p:cNvSpPr>
          <p:nvPr>
            <p:ph type="body" sz="quarter" idx="11"/>
          </p:nvPr>
        </p:nvSpPr>
        <p:spPr>
          <a:xfrm>
            <a:off x="0" y="3429000"/>
            <a:ext cx="9144000" cy="1063255"/>
          </a:xfrm>
        </p:spPr>
        <p:txBody>
          <a:bodyPr anchor="ctr"/>
          <a:lstStyle/>
          <a:p>
            <a:pPr algn="justLow"/>
            <a:r>
              <a:rPr lang="ar-SA" sz="4800" b="1" dirty="0">
                <a:cs typeface="+mj-cs"/>
              </a:rPr>
              <a:t>ليقول مع هؤلاء كشريك </a:t>
            </a:r>
            <a:r>
              <a:rPr lang="ar-SA" sz="4800" b="1" dirty="0" err="1">
                <a:cs typeface="+mj-cs"/>
              </a:rPr>
              <a:t>سبحوه</a:t>
            </a:r>
            <a:r>
              <a:rPr lang="ar-SA" sz="4800" b="1" dirty="0">
                <a:cs typeface="+mj-cs"/>
              </a:rPr>
              <a:t> وزيدوه علو</a:t>
            </a:r>
            <a:r>
              <a:rPr lang="ar-EG" sz="4800" b="1" dirty="0">
                <a:cs typeface="+mj-cs"/>
              </a:rPr>
              <a:t>ً</a:t>
            </a:r>
            <a:r>
              <a:rPr lang="ar-SA" sz="4800" b="1" dirty="0">
                <a:cs typeface="+mj-cs"/>
              </a:rPr>
              <a:t>ا.</a:t>
            </a:r>
            <a:endParaRPr lang="en-US" sz="4800" b="1" dirty="0">
              <a:cs typeface="+mj-cs"/>
            </a:endParaRPr>
          </a:p>
          <a:p>
            <a:pPr algn="justLow"/>
            <a:endParaRPr lang="ar-EG" sz="4800" b="1" dirty="0">
              <a:cs typeface="+mj-cs"/>
            </a:endParaRPr>
          </a:p>
        </p:txBody>
      </p:sp>
      <p:sp>
        <p:nvSpPr>
          <p:cNvPr id="6" name="Text Placeholder 5"/>
          <p:cNvSpPr>
            <a:spLocks noGrp="1"/>
          </p:cNvSpPr>
          <p:nvPr>
            <p:ph type="body" sz="quarter" idx="12"/>
          </p:nvPr>
        </p:nvSpPr>
        <p:spPr/>
        <p:txBody>
          <a:bodyPr/>
          <a:lstStyle/>
          <a:p>
            <a:pPr lvl="0"/>
            <a:r>
              <a:rPr lang="en-US" dirty="0">
                <a:latin typeface="Avva_Shenouda" pitchFamily="34" charset="0"/>
                <a:cs typeface="Arial" charset="0"/>
              </a:rPr>
              <a:t>`</a:t>
            </a:r>
            <a:r>
              <a:rPr lang="en-US" dirty="0" err="1">
                <a:latin typeface="Avva_Shenouda" pitchFamily="34" charset="0"/>
                <a:cs typeface="Arial" charset="0"/>
              </a:rPr>
              <a:t>ecagi</a:t>
            </a:r>
            <a:r>
              <a:rPr lang="en-US" dirty="0">
                <a:latin typeface="Avva_Shenouda" pitchFamily="34" charset="0"/>
                <a:cs typeface="Arial" charset="0"/>
              </a:rPr>
              <a:t> </a:t>
            </a:r>
            <a:r>
              <a:rPr lang="en-US" dirty="0" err="1">
                <a:latin typeface="Avva_Shenouda" pitchFamily="34" charset="0"/>
                <a:cs typeface="Arial" charset="0"/>
              </a:rPr>
              <a:t>nem</a:t>
            </a:r>
            <a:r>
              <a:rPr lang="en-US" dirty="0">
                <a:latin typeface="Avva_Shenouda" pitchFamily="34" charset="0"/>
                <a:cs typeface="Arial" charset="0"/>
              </a:rPr>
              <a:t> </a:t>
            </a:r>
            <a:r>
              <a:rPr lang="en-US" dirty="0" err="1">
                <a:latin typeface="Avva_Shenouda" pitchFamily="34" charset="0"/>
                <a:cs typeface="Arial" charset="0"/>
              </a:rPr>
              <a:t>nai</a:t>
            </a:r>
            <a:r>
              <a:rPr lang="en-US" dirty="0">
                <a:latin typeface="Avva_Shenouda" pitchFamily="34" charset="0"/>
                <a:cs typeface="Arial" charset="0"/>
              </a:rPr>
              <a:t> : </a:t>
            </a:r>
            <a:r>
              <a:rPr lang="en-US" dirty="0" err="1">
                <a:latin typeface="Avva_Shenouda" pitchFamily="34" charset="0"/>
                <a:cs typeface="Arial" charset="0"/>
              </a:rPr>
              <a:t>hwc</a:t>
            </a:r>
            <a:r>
              <a:rPr lang="en-US" dirty="0">
                <a:latin typeface="Avva_Shenouda" pitchFamily="34" charset="0"/>
                <a:cs typeface="Arial" charset="0"/>
              </a:rPr>
              <a:t> </a:t>
            </a:r>
            <a:r>
              <a:rPr lang="en-US" dirty="0" err="1">
                <a:latin typeface="Avva_Shenouda" pitchFamily="34" charset="0"/>
                <a:cs typeface="Arial" charset="0"/>
              </a:rPr>
              <a:t>metoxoc</a:t>
            </a:r>
            <a:r>
              <a:rPr lang="en-US" dirty="0">
                <a:latin typeface="Avva_Shenouda" pitchFamily="34" charset="0"/>
                <a:cs typeface="Arial" charset="0"/>
              </a:rPr>
              <a:t> : </a:t>
            </a:r>
            <a:r>
              <a:rPr lang="en-US" dirty="0" err="1">
                <a:latin typeface="Avva_Shenouda" pitchFamily="34" charset="0"/>
                <a:cs typeface="Arial" charset="0"/>
              </a:rPr>
              <a:t>hwc</a:t>
            </a:r>
            <a:r>
              <a:rPr lang="en-US" dirty="0">
                <a:latin typeface="Avva_Shenouda" pitchFamily="34" charset="0"/>
                <a:cs typeface="Arial" charset="0"/>
              </a:rPr>
              <a:t> `ero4 `</a:t>
            </a:r>
            <a:r>
              <a:rPr lang="en-US" dirty="0" err="1">
                <a:latin typeface="Avva_Shenouda" pitchFamily="34" charset="0"/>
                <a:cs typeface="Arial" charset="0"/>
              </a:rPr>
              <a:t>arihov`o</a:t>
            </a:r>
            <a:r>
              <a:rPr lang="en-US" dirty="0">
                <a:latin typeface="Avva_Shenouda" pitchFamily="34" charset="0"/>
                <a:cs typeface="Arial" charset="0"/>
              </a:rPr>
              <a:t> sac4.</a:t>
            </a:r>
          </a:p>
          <a:p>
            <a:endParaRPr lang="ar-EG" sz="3200" dirty="0"/>
          </a:p>
        </p:txBody>
      </p:sp>
    </p:spTree>
    <p:extLst>
      <p:ext uri="{BB962C8B-B14F-4D97-AF65-F5344CB8AC3E}">
        <p14:creationId xmlns:p14="http://schemas.microsoft.com/office/powerpoint/2010/main" val="340026687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5902211"/>
            <a:ext cx="9144000" cy="1291431"/>
          </a:xfrm>
        </p:spPr>
        <p:txBody>
          <a:bodyPr anchor="ctr"/>
          <a:lstStyle/>
          <a:p>
            <a:pPr algn="justLow"/>
            <a:r>
              <a:rPr lang="ar-SA" sz="3600" b="1" dirty="0">
                <a:latin typeface="فهةث"/>
                <a:cs typeface="+mj-cs"/>
              </a:rPr>
              <a:t>تيه نين أوثين </a:t>
            </a:r>
            <a:r>
              <a:rPr lang="ar-SA" sz="3600" b="1" dirty="0" err="1">
                <a:latin typeface="فهةث"/>
                <a:cs typeface="+mj-cs"/>
              </a:rPr>
              <a:t>ثي</a:t>
            </a:r>
            <a:r>
              <a:rPr lang="ar-EG" sz="3600" b="1" dirty="0">
                <a:latin typeface="فهةث"/>
                <a:cs typeface="+mj-cs"/>
              </a:rPr>
              <a:t> </a:t>
            </a:r>
            <a:r>
              <a:rPr lang="ar-SA" sz="3600" b="1" dirty="0">
                <a:latin typeface="فهةث"/>
                <a:cs typeface="+mj-cs"/>
              </a:rPr>
              <a:t>سي</a:t>
            </a:r>
            <a:r>
              <a:rPr lang="ar-EG" sz="3600" b="1" dirty="0">
                <a:latin typeface="فهةث"/>
                <a:cs typeface="+mj-cs"/>
              </a:rPr>
              <a:t>َّ</a:t>
            </a:r>
            <a:r>
              <a:rPr lang="ar-SA" sz="3600" b="1" dirty="0">
                <a:latin typeface="فهةث"/>
                <a:cs typeface="+mj-cs"/>
              </a:rPr>
              <a:t>ـان كيه تين </a:t>
            </a:r>
            <a:r>
              <a:rPr lang="ar-SA" sz="3600" b="1" dirty="0" err="1">
                <a:latin typeface="فهةث"/>
                <a:cs typeface="+mj-cs"/>
              </a:rPr>
              <a:t>لوجيكيـن</a:t>
            </a:r>
            <a:r>
              <a:rPr lang="ar-SA" sz="3600" b="1" dirty="0">
                <a:latin typeface="فهةث"/>
                <a:cs typeface="+mj-cs"/>
              </a:rPr>
              <a:t> : </a:t>
            </a:r>
            <a:r>
              <a:rPr lang="ar-SA" sz="3600" b="1" dirty="0" err="1">
                <a:latin typeface="فهةث"/>
                <a:cs typeface="+mj-cs"/>
              </a:rPr>
              <a:t>لاتري</a:t>
            </a:r>
            <a:r>
              <a:rPr lang="ar-EG" sz="3600" b="1" dirty="0">
                <a:latin typeface="فهةث"/>
                <a:cs typeface="+mj-cs"/>
              </a:rPr>
              <a:t>َّ</a:t>
            </a:r>
            <a:r>
              <a:rPr lang="ar-SA" sz="3600" b="1" dirty="0">
                <a:latin typeface="فهةث"/>
                <a:cs typeface="+mj-cs"/>
              </a:rPr>
              <a:t>ان : آنـا </a:t>
            </a:r>
            <a:r>
              <a:rPr lang="ar-SA" sz="3600" b="1" dirty="0" err="1">
                <a:latin typeface="فهةث"/>
                <a:cs typeface="+mj-cs"/>
              </a:rPr>
              <a:t>بيمبـو</a:t>
            </a:r>
            <a:r>
              <a:rPr lang="ar-SA" sz="3600" b="1" dirty="0">
                <a:latin typeface="فهةث"/>
                <a:cs typeface="+mj-cs"/>
              </a:rPr>
              <a:t> مين سيه </a:t>
            </a:r>
            <a:r>
              <a:rPr lang="ar-SA" sz="3600" b="1" dirty="0" err="1">
                <a:latin typeface="فهةث"/>
                <a:cs typeface="+mj-cs"/>
              </a:rPr>
              <a:t>أفتو</a:t>
            </a:r>
            <a:r>
              <a:rPr lang="ar-SA" sz="3600" b="1" dirty="0">
                <a:latin typeface="فهةث"/>
                <a:cs typeface="+mj-cs"/>
              </a:rPr>
              <a:t> س</a:t>
            </a:r>
            <a:r>
              <a:rPr lang="ar-EG" sz="3600" b="1" dirty="0">
                <a:latin typeface="فهةث"/>
                <a:cs typeface="+mj-cs"/>
              </a:rPr>
              <a:t>ِ</a:t>
            </a:r>
            <a:r>
              <a:rPr lang="ar-SA" sz="3600" b="1" dirty="0">
                <a:latin typeface="فهةث"/>
                <a:cs typeface="+mj-cs"/>
              </a:rPr>
              <a:t>ي</a:t>
            </a:r>
            <a:r>
              <a:rPr lang="ar-EG" sz="3600" b="1" dirty="0">
                <a:latin typeface="فهةث"/>
                <a:cs typeface="+mj-cs"/>
              </a:rPr>
              <a:t> </a:t>
            </a:r>
            <a:r>
              <a:rPr lang="ar-SA" sz="3600" b="1" dirty="0">
                <a:latin typeface="فهةث"/>
                <a:cs typeface="+mj-cs"/>
              </a:rPr>
              <a:t>ميرون </a:t>
            </a:r>
            <a:r>
              <a:rPr lang="ar-SA" sz="3600" b="1" dirty="0" err="1">
                <a:latin typeface="فهةث"/>
                <a:cs typeface="+mj-cs"/>
              </a:rPr>
              <a:t>أوداس</a:t>
            </a:r>
            <a:r>
              <a:rPr lang="ar-SA" sz="3600" b="1" dirty="0">
                <a:latin typeface="فهةث"/>
                <a:cs typeface="+mj-cs"/>
              </a:rPr>
              <a:t> : </a:t>
            </a:r>
            <a:endParaRPr lang="en-US" sz="3600" b="1" dirty="0">
              <a:latin typeface="فهةث"/>
              <a:cs typeface="+mj-cs"/>
            </a:endParaRPr>
          </a:p>
          <a:p>
            <a:pPr algn="justLow"/>
            <a:endParaRPr lang="ar-EG" sz="3600" b="1" dirty="0">
              <a:latin typeface="فهةث"/>
              <a:cs typeface="+mj-cs"/>
            </a:endParaRPr>
          </a:p>
        </p:txBody>
      </p:sp>
      <p:sp>
        <p:nvSpPr>
          <p:cNvPr id="4" name="Text Placeholder 3"/>
          <p:cNvSpPr>
            <a:spLocks noGrp="1"/>
          </p:cNvSpPr>
          <p:nvPr>
            <p:ph type="body" sz="quarter" idx="11"/>
          </p:nvPr>
        </p:nvSpPr>
        <p:spPr/>
        <p:txBody>
          <a:bodyPr/>
          <a:lstStyle/>
          <a:p>
            <a:pPr algn="justLow"/>
            <a:r>
              <a:rPr lang="ar-SA" sz="3600" b="1" dirty="0">
                <a:latin typeface="فهةث"/>
                <a:cs typeface="+mj-cs"/>
              </a:rPr>
              <a:t>فمن ثم نقدم الذبيحة والعبادة العقلية</a:t>
            </a:r>
            <a:r>
              <a:rPr lang="ar-EG" sz="3600" b="1" dirty="0">
                <a:latin typeface="فهةث"/>
                <a:cs typeface="+mj-cs"/>
              </a:rPr>
              <a:t> :</a:t>
            </a:r>
            <a:r>
              <a:rPr lang="ar-SA" sz="3600" b="1" dirty="0">
                <a:latin typeface="فهةث"/>
                <a:cs typeface="+mj-cs"/>
              </a:rPr>
              <a:t> ونرسل لك في هذا اليوم التسابيح</a:t>
            </a:r>
          </a:p>
          <a:p>
            <a:pPr algn="justLow"/>
            <a:endParaRPr lang="ar-EG" dirty="0">
              <a:latin typeface="فهةث"/>
              <a:cs typeface="+mj-cs"/>
            </a:endParaRPr>
          </a:p>
        </p:txBody>
      </p:sp>
      <p:sp>
        <p:nvSpPr>
          <p:cNvPr id="5" name="Text Placeholder 4"/>
          <p:cNvSpPr>
            <a:spLocks noGrp="1"/>
          </p:cNvSpPr>
          <p:nvPr>
            <p:ph type="body" sz="quarter" idx="12"/>
          </p:nvPr>
        </p:nvSpPr>
        <p:spPr>
          <a:xfrm>
            <a:off x="0" y="4104167"/>
            <a:ext cx="9144000" cy="1387974"/>
          </a:xfrm>
        </p:spPr>
        <p:txBody>
          <a:bodyPr anchor="t"/>
          <a:lstStyle/>
          <a:p>
            <a:pPr lvl="0" rtl="0"/>
            <a:r>
              <a:rPr lang="en-US" sz="3600" dirty="0" err="1">
                <a:latin typeface="Avva_Shenouda" pitchFamily="34" charset="2"/>
                <a:cs typeface="Arial" pitchFamily="34" charset="0"/>
              </a:rPr>
              <a:t>Tenen</a:t>
            </a:r>
            <a:r>
              <a:rPr lang="en-US" sz="3600" dirty="0">
                <a:latin typeface="Avva_Shenouda" pitchFamily="34" charset="2"/>
                <a:cs typeface="Arial" pitchFamily="34" charset="0"/>
              </a:rPr>
              <a:t> `o0en 0vcian </a:t>
            </a:r>
            <a:r>
              <a:rPr lang="en-US" sz="3600" dirty="0" err="1">
                <a:latin typeface="Avva_Shenouda" pitchFamily="34" charset="2"/>
                <a:cs typeface="Arial" pitchFamily="34" charset="0"/>
              </a:rPr>
              <a:t>ke</a:t>
            </a:r>
            <a:r>
              <a:rPr lang="en-US" sz="3600" dirty="0">
                <a:latin typeface="Avva_Shenouda" pitchFamily="34" charset="2"/>
                <a:cs typeface="Arial" pitchFamily="34" charset="0"/>
              </a:rPr>
              <a:t> t3n lojic3n: </a:t>
            </a:r>
            <a:r>
              <a:rPr lang="en-US" sz="3600" dirty="0" err="1">
                <a:latin typeface="Avva_Shenouda" pitchFamily="34" charset="2"/>
                <a:cs typeface="Arial" pitchFamily="34" charset="0"/>
              </a:rPr>
              <a:t>latrian</a:t>
            </a:r>
            <a:r>
              <a:rPr lang="en-US" sz="3600" dirty="0">
                <a:latin typeface="Avva_Shenouda" pitchFamily="34" charset="2"/>
                <a:cs typeface="Arial" pitchFamily="34" charset="0"/>
              </a:rPr>
              <a:t> : `</a:t>
            </a:r>
            <a:r>
              <a:rPr lang="en-US" sz="3600" dirty="0" err="1">
                <a:latin typeface="Avva_Shenouda" pitchFamily="34" charset="2"/>
                <a:cs typeface="Arial" pitchFamily="34" charset="0"/>
              </a:rPr>
              <a:t>anapempwmen</a:t>
            </a:r>
            <a:r>
              <a:rPr lang="en-US" sz="3600" dirty="0">
                <a:latin typeface="Avva_Shenouda" pitchFamily="34" charset="2"/>
                <a:cs typeface="Arial" pitchFamily="34" charset="0"/>
              </a:rPr>
              <a:t> </a:t>
            </a:r>
            <a:r>
              <a:rPr lang="en-US" sz="3600" dirty="0" err="1">
                <a:latin typeface="Avva_Shenouda" pitchFamily="34" charset="2"/>
                <a:cs typeface="Arial" pitchFamily="34" charset="0"/>
              </a:rPr>
              <a:t>ceavtw</a:t>
            </a:r>
            <a:r>
              <a:rPr lang="en-US" sz="3600" dirty="0">
                <a:latin typeface="Avva_Shenouda" pitchFamily="34" charset="2"/>
                <a:cs typeface="Arial" pitchFamily="34" charset="0"/>
              </a:rPr>
              <a:t> c3meron `</a:t>
            </a:r>
            <a:r>
              <a:rPr lang="en-US" sz="3600" dirty="0" err="1">
                <a:latin typeface="Avva_Shenouda" pitchFamily="34" charset="2"/>
                <a:cs typeface="Arial" pitchFamily="34" charset="0"/>
              </a:rPr>
              <a:t>wdac</a:t>
            </a:r>
            <a:r>
              <a:rPr lang="en-US" sz="3600" dirty="0">
                <a:latin typeface="Avva_Shenouda" pitchFamily="34" charset="2"/>
                <a:cs typeface="Arial" pitchFamily="34" charset="0"/>
              </a:rPr>
              <a:t> : </a:t>
            </a:r>
          </a:p>
          <a:p>
            <a:pPr rtl="0"/>
            <a:endParaRPr lang="ar-EG" sz="5400" dirty="0"/>
          </a:p>
        </p:txBody>
      </p:sp>
    </p:spTree>
    <p:extLst>
      <p:ext uri="{BB962C8B-B14F-4D97-AF65-F5344CB8AC3E}">
        <p14:creationId xmlns:p14="http://schemas.microsoft.com/office/powerpoint/2010/main" val="188178237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5876811"/>
            <a:ext cx="9144000" cy="1291431"/>
          </a:xfrm>
        </p:spPr>
        <p:txBody>
          <a:bodyPr anchor="ctr"/>
          <a:lstStyle/>
          <a:p>
            <a:pPr algn="justLow"/>
            <a:r>
              <a:rPr lang="ar-SA" sz="4400" b="1" dirty="0" err="1">
                <a:latin typeface="فهةث"/>
                <a:cs typeface="+mj-cs"/>
              </a:rPr>
              <a:t>إبروس</a:t>
            </a:r>
            <a:r>
              <a:rPr lang="ar-SA" sz="4400" b="1" dirty="0">
                <a:latin typeface="فهةث"/>
                <a:cs typeface="+mj-cs"/>
              </a:rPr>
              <a:t> </a:t>
            </a:r>
            <a:r>
              <a:rPr lang="ar-SA" sz="4400" b="1" dirty="0" err="1">
                <a:latin typeface="فهةث"/>
                <a:cs typeface="+mj-cs"/>
              </a:rPr>
              <a:t>ذوكصا</a:t>
            </a:r>
            <a:r>
              <a:rPr lang="ar-SA" sz="4400" b="1" dirty="0">
                <a:latin typeface="فهةث"/>
                <a:cs typeface="+mj-cs"/>
              </a:rPr>
              <a:t> </a:t>
            </a:r>
            <a:r>
              <a:rPr lang="ar-SA" sz="4400" b="1" dirty="0" err="1">
                <a:latin typeface="فهةث"/>
                <a:cs typeface="+mj-cs"/>
              </a:rPr>
              <a:t>سوو</a:t>
            </a:r>
            <a:r>
              <a:rPr lang="ar-SA" sz="4400" b="1" dirty="0">
                <a:latin typeface="فهةث"/>
                <a:cs typeface="+mj-cs"/>
              </a:rPr>
              <a:t> سوتيـر </a:t>
            </a:r>
            <a:r>
              <a:rPr lang="ar-SA" sz="4400" b="1" dirty="0" err="1">
                <a:latin typeface="فهةث"/>
                <a:cs typeface="+mj-cs"/>
              </a:rPr>
              <a:t>إيـمـون</a:t>
            </a:r>
            <a:r>
              <a:rPr lang="ar-SA" sz="4400" b="1" dirty="0">
                <a:latin typeface="فهةث"/>
                <a:cs typeface="+mj-cs"/>
              </a:rPr>
              <a:t> : </a:t>
            </a:r>
            <a:r>
              <a:rPr lang="ar-SA" sz="4400" b="1" dirty="0" err="1">
                <a:latin typeface="فهةث"/>
                <a:cs typeface="+mj-cs"/>
              </a:rPr>
              <a:t>آنانيـاس</a:t>
            </a:r>
            <a:r>
              <a:rPr lang="ar-SA" sz="4400" b="1" dirty="0">
                <a:latin typeface="فهةث"/>
                <a:cs typeface="+mj-cs"/>
              </a:rPr>
              <a:t> </a:t>
            </a:r>
            <a:r>
              <a:rPr lang="ar-SA" sz="4400" b="1" dirty="0" err="1">
                <a:latin typeface="فهةث"/>
                <a:cs typeface="+mj-cs"/>
              </a:rPr>
              <a:t>آزاريـاس</a:t>
            </a:r>
            <a:r>
              <a:rPr lang="ar-SA" sz="4400" b="1" dirty="0">
                <a:latin typeface="فهةث"/>
                <a:cs typeface="+mj-cs"/>
              </a:rPr>
              <a:t> كيـه </a:t>
            </a:r>
            <a:r>
              <a:rPr lang="ar-SA" sz="4400" b="1" dirty="0" err="1">
                <a:latin typeface="فهةث"/>
                <a:cs typeface="+mj-cs"/>
              </a:rPr>
              <a:t>ميصائيـل</a:t>
            </a:r>
            <a:r>
              <a:rPr lang="ar-SA" sz="4400" b="1" dirty="0">
                <a:latin typeface="فهةث"/>
                <a:cs typeface="+mj-cs"/>
              </a:rPr>
              <a:t>.</a:t>
            </a:r>
            <a:endParaRPr lang="ar-EG" sz="4400" b="1" dirty="0">
              <a:latin typeface="فهةث"/>
              <a:cs typeface="+mj-cs"/>
            </a:endParaRPr>
          </a:p>
          <a:p>
            <a:pPr algn="justLow"/>
            <a:endParaRPr lang="ar-EG" sz="4400" b="1" dirty="0">
              <a:latin typeface="فهةث"/>
              <a:cs typeface="+mj-cs"/>
            </a:endParaRPr>
          </a:p>
        </p:txBody>
      </p:sp>
      <p:sp>
        <p:nvSpPr>
          <p:cNvPr id="4" name="Text Placeholder 3"/>
          <p:cNvSpPr>
            <a:spLocks noGrp="1"/>
          </p:cNvSpPr>
          <p:nvPr>
            <p:ph type="body" sz="quarter" idx="11"/>
          </p:nvPr>
        </p:nvSpPr>
        <p:spPr>
          <a:xfrm>
            <a:off x="0" y="3429000"/>
            <a:ext cx="9144000" cy="1063255"/>
          </a:xfrm>
        </p:spPr>
        <p:txBody>
          <a:bodyPr anchor="ctr"/>
          <a:lstStyle/>
          <a:p>
            <a:pPr algn="justLow"/>
            <a:r>
              <a:rPr lang="ar-SA" sz="4400" b="1" dirty="0">
                <a:latin typeface="فهةث"/>
                <a:cs typeface="+mj-cs"/>
              </a:rPr>
              <a:t>لدى مجدك يا مخلصنا</a:t>
            </a:r>
            <a:r>
              <a:rPr lang="ar-EG" sz="4400" b="1" dirty="0">
                <a:latin typeface="فهةث"/>
                <a:cs typeface="+mj-cs"/>
              </a:rPr>
              <a:t> </a:t>
            </a:r>
            <a:r>
              <a:rPr lang="ar-SA" sz="4400" b="1" dirty="0">
                <a:latin typeface="فهةث"/>
                <a:cs typeface="+mj-cs"/>
              </a:rPr>
              <a:t>:</a:t>
            </a:r>
            <a:r>
              <a:rPr lang="ar-EG" sz="4400" b="1" dirty="0">
                <a:latin typeface="فهةث"/>
                <a:cs typeface="+mj-cs"/>
              </a:rPr>
              <a:t> </a:t>
            </a:r>
            <a:r>
              <a:rPr lang="ar-SA" sz="4400" b="1" dirty="0">
                <a:latin typeface="فهةث"/>
                <a:cs typeface="+mj-cs"/>
              </a:rPr>
              <a:t>حنانيا </a:t>
            </a:r>
            <a:r>
              <a:rPr lang="ar-SA" sz="4400" b="1" dirty="0" err="1">
                <a:latin typeface="فهةث"/>
                <a:cs typeface="+mj-cs"/>
              </a:rPr>
              <a:t>وعزاريا</a:t>
            </a:r>
            <a:r>
              <a:rPr lang="ar-SA" sz="4400" b="1" dirty="0">
                <a:latin typeface="فهةث"/>
                <a:cs typeface="+mj-cs"/>
              </a:rPr>
              <a:t> </a:t>
            </a:r>
            <a:r>
              <a:rPr lang="ar-SA" sz="4400" b="1" dirty="0" err="1">
                <a:latin typeface="فهةث"/>
                <a:cs typeface="+mj-cs"/>
              </a:rPr>
              <a:t>وميصائيل</a:t>
            </a:r>
            <a:r>
              <a:rPr lang="ar-SA" sz="4400" b="1" dirty="0">
                <a:latin typeface="فهةث"/>
                <a:cs typeface="+mj-cs"/>
              </a:rPr>
              <a:t>.</a:t>
            </a:r>
          </a:p>
          <a:p>
            <a:pPr algn="justLow"/>
            <a:endParaRPr lang="ar-EG" sz="4400" b="1" dirty="0">
              <a:latin typeface="فهةث"/>
              <a:cs typeface="+mj-cs"/>
            </a:endParaRPr>
          </a:p>
        </p:txBody>
      </p:sp>
      <p:sp>
        <p:nvSpPr>
          <p:cNvPr id="5" name="Text Placeholder 4"/>
          <p:cNvSpPr>
            <a:spLocks noGrp="1"/>
          </p:cNvSpPr>
          <p:nvPr>
            <p:ph type="body" sz="quarter" idx="12"/>
          </p:nvPr>
        </p:nvSpPr>
        <p:spPr/>
        <p:txBody>
          <a:bodyPr anchor="t"/>
          <a:lstStyle/>
          <a:p>
            <a:pPr lvl="0"/>
            <a:r>
              <a:rPr lang="en-US" sz="4000" dirty="0">
                <a:latin typeface="Avva_Shenouda" pitchFamily="34" charset="2"/>
                <a:cs typeface="Arial" pitchFamily="34" charset="0"/>
              </a:rPr>
              <a:t>`</a:t>
            </a:r>
            <a:r>
              <a:rPr lang="en-US" sz="4000" dirty="0" err="1">
                <a:latin typeface="Avva_Shenouda" pitchFamily="34" charset="2"/>
                <a:cs typeface="Arial" pitchFamily="34" charset="0"/>
              </a:rPr>
              <a:t>proc</a:t>
            </a:r>
            <a:r>
              <a:rPr lang="en-US" sz="4000" dirty="0">
                <a:latin typeface="Avva_Shenouda" pitchFamily="34" charset="2"/>
                <a:cs typeface="Arial" pitchFamily="34" charset="0"/>
              </a:rPr>
              <a:t> do7a </a:t>
            </a:r>
            <a:r>
              <a:rPr lang="en-US" sz="4000" dirty="0" err="1">
                <a:latin typeface="Avva_Shenouda" pitchFamily="34" charset="2"/>
                <a:cs typeface="Arial" pitchFamily="34" charset="0"/>
              </a:rPr>
              <a:t>cov</a:t>
            </a:r>
            <a:r>
              <a:rPr lang="en-US" sz="4000" dirty="0">
                <a:latin typeface="Avva_Shenouda" pitchFamily="34" charset="2"/>
                <a:cs typeface="Arial" pitchFamily="34" charset="0"/>
              </a:rPr>
              <a:t> cwt3r `3mwn : </a:t>
            </a:r>
            <a:r>
              <a:rPr lang="en-US" sz="4000" dirty="0" err="1">
                <a:latin typeface="Avva_Shenouda" pitchFamily="34" charset="2"/>
                <a:cs typeface="Arial" pitchFamily="34" charset="0"/>
              </a:rPr>
              <a:t>Ananiac</a:t>
            </a:r>
            <a:r>
              <a:rPr lang="en-US" sz="4000" dirty="0">
                <a:latin typeface="Avva_Shenouda" pitchFamily="34" charset="2"/>
                <a:cs typeface="Arial" pitchFamily="34" charset="0"/>
              </a:rPr>
              <a:t> </a:t>
            </a:r>
            <a:r>
              <a:rPr lang="en-US" sz="4000" dirty="0" err="1">
                <a:latin typeface="Avva_Shenouda" pitchFamily="34" charset="2"/>
                <a:cs typeface="Arial" pitchFamily="34" charset="0"/>
              </a:rPr>
              <a:t>Azariac</a:t>
            </a:r>
            <a:r>
              <a:rPr lang="en-US" sz="4000" dirty="0">
                <a:latin typeface="Avva_Shenouda" pitchFamily="34" charset="2"/>
                <a:cs typeface="Arial" pitchFamily="34" charset="0"/>
              </a:rPr>
              <a:t> </a:t>
            </a:r>
            <a:r>
              <a:rPr lang="en-US" sz="4000" dirty="0" err="1">
                <a:latin typeface="Avva_Shenouda" pitchFamily="34" charset="2"/>
                <a:cs typeface="Arial" pitchFamily="34" charset="0"/>
              </a:rPr>
              <a:t>ke</a:t>
            </a:r>
            <a:r>
              <a:rPr lang="en-US" sz="4000" dirty="0">
                <a:latin typeface="Avva_Shenouda" pitchFamily="34" charset="2"/>
                <a:cs typeface="Arial" pitchFamily="34" charset="0"/>
              </a:rPr>
              <a:t> Mica3l.</a:t>
            </a:r>
          </a:p>
          <a:p>
            <a:endParaRPr lang="ar-EG" sz="4800" dirty="0"/>
          </a:p>
        </p:txBody>
      </p:sp>
    </p:spTree>
    <p:extLst>
      <p:ext uri="{BB962C8B-B14F-4D97-AF65-F5344CB8AC3E}">
        <p14:creationId xmlns:p14="http://schemas.microsoft.com/office/powerpoint/2010/main" val="131963115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5838711"/>
            <a:ext cx="9144000" cy="1291431"/>
          </a:xfrm>
        </p:spPr>
        <p:txBody>
          <a:bodyPr anchor="ctr"/>
          <a:lstStyle/>
          <a:p>
            <a:pPr algn="justLow"/>
            <a:r>
              <a:rPr lang="ar-SA" sz="3600" b="1" dirty="0" err="1">
                <a:latin typeface="فهةث"/>
                <a:cs typeface="+mj-cs"/>
              </a:rPr>
              <a:t>إتري</a:t>
            </a:r>
            <a:r>
              <a:rPr lang="ar-EG" sz="3600" b="1" dirty="0">
                <a:latin typeface="فهةث"/>
                <a:cs typeface="+mj-cs"/>
              </a:rPr>
              <a:t>ُّ</a:t>
            </a:r>
            <a:r>
              <a:rPr lang="ar-SA" sz="3600" b="1" dirty="0" err="1">
                <a:latin typeface="فهةث"/>
                <a:cs typeface="+mj-cs"/>
              </a:rPr>
              <a:t>ون</a:t>
            </a:r>
            <a:r>
              <a:rPr lang="ar-SA" sz="3600" b="1" dirty="0">
                <a:latin typeface="فهةث"/>
                <a:cs typeface="+mj-cs"/>
              </a:rPr>
              <a:t> باي </a:t>
            </a:r>
            <a:r>
              <a:rPr lang="ar-SA" sz="3600" b="1" dirty="0" err="1">
                <a:latin typeface="فهةث"/>
                <a:cs typeface="+mj-cs"/>
              </a:rPr>
              <a:t>ثـون</a:t>
            </a:r>
            <a:r>
              <a:rPr lang="ar-SA" sz="3600" b="1" dirty="0">
                <a:latin typeface="فهةث"/>
                <a:cs typeface="+mj-cs"/>
              </a:rPr>
              <a:t> </a:t>
            </a:r>
            <a:r>
              <a:rPr lang="ar-SA" sz="3600" b="1" dirty="0" err="1">
                <a:latin typeface="فهةث"/>
                <a:cs typeface="+mj-cs"/>
              </a:rPr>
              <a:t>إنجيـه</a:t>
            </a:r>
            <a:r>
              <a:rPr lang="ar-SA" sz="3600" b="1" dirty="0">
                <a:latin typeface="فهةث"/>
                <a:cs typeface="+mj-cs"/>
              </a:rPr>
              <a:t> ميه لين </a:t>
            </a:r>
            <a:r>
              <a:rPr lang="ar-SA" sz="3600" b="1" dirty="0" err="1">
                <a:latin typeface="فهةث"/>
                <a:cs typeface="+mj-cs"/>
              </a:rPr>
              <a:t>ناتوو</a:t>
            </a:r>
            <a:r>
              <a:rPr lang="ar-SA" sz="3600" b="1" dirty="0">
                <a:latin typeface="فهةث"/>
                <a:cs typeface="+mj-cs"/>
              </a:rPr>
              <a:t> </a:t>
            </a:r>
            <a:r>
              <a:rPr lang="ar-SA" sz="3600" b="1" dirty="0" err="1">
                <a:latin typeface="فهةث"/>
                <a:cs typeface="+mj-cs"/>
              </a:rPr>
              <a:t>بيروس</a:t>
            </a:r>
            <a:r>
              <a:rPr lang="ar-SA" sz="3600" b="1" dirty="0">
                <a:latin typeface="فهةث"/>
                <a:cs typeface="+mj-cs"/>
              </a:rPr>
              <a:t> </a:t>
            </a:r>
            <a:r>
              <a:rPr lang="ar-SA" sz="3600" b="1" dirty="0" err="1">
                <a:latin typeface="فهةث"/>
                <a:cs typeface="+mj-cs"/>
              </a:rPr>
              <a:t>ذوكصا</a:t>
            </a:r>
            <a:r>
              <a:rPr lang="ar-SA" sz="3600" b="1" dirty="0">
                <a:latin typeface="فهةث"/>
                <a:cs typeface="+mj-cs"/>
              </a:rPr>
              <a:t> إم </a:t>
            </a:r>
            <a:r>
              <a:rPr lang="ar-SA" sz="3600" b="1" dirty="0" err="1">
                <a:latin typeface="فهةث"/>
                <a:cs typeface="+mj-cs"/>
              </a:rPr>
              <a:t>إبصاتيه</a:t>
            </a:r>
            <a:r>
              <a:rPr lang="ar-SA" sz="3600" b="1" dirty="0">
                <a:latin typeface="فهةث"/>
                <a:cs typeface="+mj-cs"/>
              </a:rPr>
              <a:t> </a:t>
            </a:r>
            <a:r>
              <a:rPr lang="ar-SA" sz="3600" b="1" dirty="0" err="1">
                <a:latin typeface="فهةث"/>
                <a:cs typeface="+mj-cs"/>
              </a:rPr>
              <a:t>توو</a:t>
            </a:r>
            <a:r>
              <a:rPr lang="ar-SA" sz="3600" b="1" dirty="0">
                <a:latin typeface="فهةث"/>
                <a:cs typeface="+mj-cs"/>
              </a:rPr>
              <a:t> : </a:t>
            </a:r>
            <a:r>
              <a:rPr lang="ar-SA" sz="3600" b="1" dirty="0" err="1">
                <a:latin typeface="فهةث"/>
                <a:cs typeface="+mj-cs"/>
              </a:rPr>
              <a:t>صوماتـوس</a:t>
            </a:r>
            <a:r>
              <a:rPr lang="ar-SA" sz="3600" b="1" dirty="0">
                <a:latin typeface="فهةث"/>
                <a:cs typeface="+mj-cs"/>
              </a:rPr>
              <a:t> </a:t>
            </a:r>
            <a:r>
              <a:rPr lang="ar-SA" sz="3600" b="1" dirty="0" err="1">
                <a:latin typeface="فهةث"/>
                <a:cs typeface="+mj-cs"/>
              </a:rPr>
              <a:t>أنجيلـوس</a:t>
            </a:r>
            <a:r>
              <a:rPr lang="ar-SA" sz="3600" b="1" dirty="0">
                <a:latin typeface="فهةث"/>
                <a:cs typeface="+mj-cs"/>
              </a:rPr>
              <a:t> غار سينا سيل </a:t>
            </a:r>
            <a:r>
              <a:rPr lang="ar-SA" sz="3600" b="1" dirty="0" err="1">
                <a:latin typeface="فهةث"/>
                <a:cs typeface="+mj-cs"/>
              </a:rPr>
              <a:t>ثيذيه</a:t>
            </a:r>
            <a:r>
              <a:rPr lang="ar-SA" sz="3600" b="1" dirty="0">
                <a:latin typeface="فهةث"/>
                <a:cs typeface="+mj-cs"/>
              </a:rPr>
              <a:t> :</a:t>
            </a:r>
            <a:r>
              <a:rPr lang="ar-EG" sz="3600" b="1" dirty="0">
                <a:latin typeface="فهةث"/>
                <a:cs typeface="+mj-cs"/>
              </a:rPr>
              <a:t> </a:t>
            </a:r>
            <a:endParaRPr lang="en-US" sz="3600" b="1" dirty="0">
              <a:latin typeface="فهةث"/>
              <a:cs typeface="+mj-cs"/>
            </a:endParaRPr>
          </a:p>
          <a:p>
            <a:pPr algn="justLow"/>
            <a:endParaRPr lang="ar-EG" sz="3600" b="1" dirty="0">
              <a:latin typeface="فهةث"/>
              <a:cs typeface="+mj-cs"/>
            </a:endParaRPr>
          </a:p>
        </p:txBody>
      </p:sp>
      <p:sp>
        <p:nvSpPr>
          <p:cNvPr id="4" name="Text Placeholder 3"/>
          <p:cNvSpPr>
            <a:spLocks noGrp="1"/>
          </p:cNvSpPr>
          <p:nvPr>
            <p:ph type="body" sz="quarter" idx="11"/>
          </p:nvPr>
        </p:nvSpPr>
        <p:spPr>
          <a:xfrm>
            <a:off x="0" y="3429000"/>
            <a:ext cx="9144000" cy="1063255"/>
          </a:xfrm>
        </p:spPr>
        <p:txBody>
          <a:bodyPr anchor="ctr"/>
          <a:lstStyle/>
          <a:p>
            <a:pPr algn="justLow"/>
            <a:r>
              <a:rPr lang="ar-SA" b="1" dirty="0">
                <a:latin typeface="فهةث"/>
                <a:cs typeface="+mj-cs"/>
              </a:rPr>
              <a:t>لما رُفعوا ليأخذوا</a:t>
            </a:r>
            <a:r>
              <a:rPr lang="ar-EG" b="1" dirty="0">
                <a:latin typeface="فهةث"/>
                <a:cs typeface="+mj-cs"/>
              </a:rPr>
              <a:t> :</a:t>
            </a:r>
            <a:r>
              <a:rPr lang="ar-SA" b="1" dirty="0">
                <a:latin typeface="فهةث"/>
                <a:cs typeface="+mj-cs"/>
              </a:rPr>
              <a:t> المجـد في أجسادهم</a:t>
            </a:r>
            <a:r>
              <a:rPr lang="ar-EG" b="1" dirty="0">
                <a:latin typeface="فهةث"/>
                <a:cs typeface="+mj-cs"/>
              </a:rPr>
              <a:t> :</a:t>
            </a:r>
            <a:r>
              <a:rPr lang="ar-SA" b="1" dirty="0">
                <a:latin typeface="فهةث"/>
                <a:cs typeface="+mj-cs"/>
              </a:rPr>
              <a:t> انحدر ملاك </a:t>
            </a:r>
            <a:endParaRPr lang="ar-EG" b="1" dirty="0">
              <a:latin typeface="فهةث"/>
              <a:cs typeface="+mj-cs"/>
            </a:endParaRPr>
          </a:p>
          <a:p>
            <a:pPr algn="justLow"/>
            <a:endParaRPr lang="ar-EG" sz="4400" b="1" dirty="0">
              <a:latin typeface="فهةث"/>
              <a:cs typeface="+mj-cs"/>
            </a:endParaRPr>
          </a:p>
        </p:txBody>
      </p:sp>
      <p:sp>
        <p:nvSpPr>
          <p:cNvPr id="5" name="Text Placeholder 4"/>
          <p:cNvSpPr>
            <a:spLocks noGrp="1"/>
          </p:cNvSpPr>
          <p:nvPr>
            <p:ph type="body" sz="quarter" idx="12"/>
          </p:nvPr>
        </p:nvSpPr>
        <p:spPr/>
        <p:txBody>
          <a:bodyPr anchor="t"/>
          <a:lstStyle/>
          <a:p>
            <a:pPr lvl="0"/>
            <a:r>
              <a:rPr lang="en-US" sz="3200" dirty="0">
                <a:latin typeface="Avva_Shenouda" pitchFamily="34" charset="2"/>
                <a:cs typeface="Arial" pitchFamily="34" charset="0"/>
              </a:rPr>
              <a:t>~Trion pai0on `</a:t>
            </a:r>
            <a:r>
              <a:rPr lang="en-US" sz="3200" dirty="0" err="1">
                <a:latin typeface="Avva_Shenouda" pitchFamily="34" charset="2"/>
                <a:cs typeface="Arial" pitchFamily="34" charset="0"/>
              </a:rPr>
              <a:t>nge</a:t>
            </a:r>
            <a:r>
              <a:rPr lang="en-US" sz="3200" dirty="0">
                <a:latin typeface="Avva_Shenouda" pitchFamily="34" charset="2"/>
                <a:cs typeface="Arial" pitchFamily="34" charset="0"/>
              </a:rPr>
              <a:t> </a:t>
            </a:r>
            <a:r>
              <a:rPr lang="en-US" sz="3200" dirty="0" err="1">
                <a:latin typeface="Avva_Shenouda" pitchFamily="34" charset="2"/>
                <a:cs typeface="Arial" pitchFamily="34" charset="0"/>
              </a:rPr>
              <a:t>melin</a:t>
            </a:r>
            <a:r>
              <a:rPr lang="en-US" sz="3200" dirty="0">
                <a:latin typeface="Avva_Shenouda" pitchFamily="34" charset="2"/>
                <a:cs typeface="Arial" pitchFamily="34" charset="0"/>
              </a:rPr>
              <a:t> </a:t>
            </a:r>
            <a:r>
              <a:rPr lang="en-US" sz="3200" dirty="0" err="1">
                <a:latin typeface="Avva_Shenouda" pitchFamily="34" charset="2"/>
                <a:cs typeface="Arial" pitchFamily="34" charset="0"/>
              </a:rPr>
              <a:t>natov</a:t>
            </a:r>
            <a:r>
              <a:rPr lang="en-US" sz="3200" dirty="0">
                <a:latin typeface="Avva_Shenouda" pitchFamily="34" charset="2"/>
                <a:cs typeface="Arial" pitchFamily="34" charset="0"/>
              </a:rPr>
              <a:t> </a:t>
            </a:r>
            <a:r>
              <a:rPr lang="en-US" sz="3200" dirty="0" err="1">
                <a:latin typeface="Avva_Shenouda" pitchFamily="34" charset="2"/>
                <a:cs typeface="Arial" pitchFamily="34" charset="0"/>
              </a:rPr>
              <a:t>peroc</a:t>
            </a:r>
            <a:r>
              <a:rPr lang="en-US" sz="3200" dirty="0">
                <a:latin typeface="Avva_Shenouda" pitchFamily="34" charset="2"/>
                <a:cs typeface="Arial" pitchFamily="34" charset="0"/>
              </a:rPr>
              <a:t> do7a `</a:t>
            </a:r>
            <a:r>
              <a:rPr lang="en-US" sz="3200" dirty="0" err="1">
                <a:latin typeface="Avva_Shenouda" pitchFamily="34" charset="2"/>
                <a:cs typeface="Arial" pitchFamily="34" charset="0"/>
              </a:rPr>
              <a:t>m`pcatetov</a:t>
            </a:r>
            <a:r>
              <a:rPr lang="ar-EG" sz="3200" dirty="0">
                <a:latin typeface="Avva_Shenouda" pitchFamily="34" charset="2"/>
                <a:cs typeface="Arial" pitchFamily="34" charset="0"/>
              </a:rPr>
              <a:t> </a:t>
            </a:r>
            <a:r>
              <a:rPr lang="en-US" sz="3200" dirty="0">
                <a:latin typeface="Avva_Shenouda" pitchFamily="34" charset="2"/>
                <a:cs typeface="Arial" pitchFamily="34" charset="0"/>
              </a:rPr>
              <a:t>: </a:t>
            </a:r>
            <a:r>
              <a:rPr lang="en-US" sz="3200" dirty="0" err="1">
                <a:latin typeface="Avva_Shenouda" pitchFamily="34" charset="2"/>
                <a:cs typeface="Arial" pitchFamily="34" charset="0"/>
              </a:rPr>
              <a:t>cwmatoc</a:t>
            </a:r>
            <a:r>
              <a:rPr lang="en-US" sz="3200" dirty="0">
                <a:latin typeface="Avva_Shenouda" pitchFamily="34" charset="2"/>
                <a:cs typeface="Arial" pitchFamily="34" charset="0"/>
              </a:rPr>
              <a:t> </a:t>
            </a:r>
            <a:r>
              <a:rPr lang="en-US" sz="3200" dirty="0" err="1">
                <a:latin typeface="Avva_Shenouda" pitchFamily="34" charset="2"/>
                <a:cs typeface="Arial" pitchFamily="34" charset="0"/>
              </a:rPr>
              <a:t>ajjeloc</a:t>
            </a:r>
            <a:r>
              <a:rPr lang="en-US" sz="3200" dirty="0">
                <a:latin typeface="Avva_Shenouda" pitchFamily="34" charset="2"/>
                <a:cs typeface="Arial" pitchFamily="34" charset="0"/>
              </a:rPr>
              <a:t> jar </a:t>
            </a:r>
            <a:r>
              <a:rPr lang="en-US" sz="3200" dirty="0" err="1">
                <a:latin typeface="Avva_Shenouda" pitchFamily="34" charset="2"/>
                <a:cs typeface="Arial" pitchFamily="34" charset="0"/>
              </a:rPr>
              <a:t>cenacel</a:t>
            </a:r>
            <a:r>
              <a:rPr lang="en-US" sz="3200" dirty="0">
                <a:latin typeface="Avva_Shenouda" pitchFamily="34" charset="2"/>
                <a:cs typeface="Arial" pitchFamily="34" charset="0"/>
              </a:rPr>
              <a:t> 0ede : </a:t>
            </a:r>
          </a:p>
          <a:p>
            <a:endParaRPr lang="ar-EG" sz="5400" dirty="0"/>
          </a:p>
        </p:txBody>
      </p:sp>
    </p:spTree>
    <p:extLst>
      <p:ext uri="{BB962C8B-B14F-4D97-AF65-F5344CB8AC3E}">
        <p14:creationId xmlns:p14="http://schemas.microsoft.com/office/powerpoint/2010/main" val="42384402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5838711"/>
            <a:ext cx="9144000" cy="1291431"/>
          </a:xfrm>
        </p:spPr>
        <p:txBody>
          <a:bodyPr anchor="ctr"/>
          <a:lstStyle/>
          <a:p>
            <a:pPr algn="justLow"/>
            <a:r>
              <a:rPr lang="ar-SA" b="1" dirty="0" err="1">
                <a:latin typeface="فهةث"/>
                <a:cs typeface="+mj-cs"/>
              </a:rPr>
              <a:t>أفتو</a:t>
            </a:r>
            <a:r>
              <a:rPr lang="ar-SA" b="1" dirty="0">
                <a:latin typeface="فهةث"/>
                <a:cs typeface="+mj-cs"/>
              </a:rPr>
              <a:t> </a:t>
            </a:r>
            <a:r>
              <a:rPr lang="ar-SA" b="1" dirty="0" err="1">
                <a:latin typeface="فهةث"/>
                <a:cs typeface="+mj-cs"/>
              </a:rPr>
              <a:t>كيثـون</a:t>
            </a:r>
            <a:r>
              <a:rPr lang="ar-SA" b="1" dirty="0">
                <a:latin typeface="فهةث"/>
                <a:cs typeface="+mj-cs"/>
              </a:rPr>
              <a:t> </a:t>
            </a:r>
            <a:r>
              <a:rPr lang="ar-SA" b="1" dirty="0" err="1">
                <a:latin typeface="فهةث"/>
                <a:cs typeface="+mj-cs"/>
              </a:rPr>
              <a:t>إفلـي</a:t>
            </a:r>
            <a:r>
              <a:rPr lang="ar-SA" b="1" dirty="0">
                <a:latin typeface="فهةث"/>
                <a:cs typeface="+mj-cs"/>
              </a:rPr>
              <a:t> </a:t>
            </a:r>
            <a:r>
              <a:rPr lang="ar-SA" b="1" dirty="0" err="1">
                <a:latin typeface="فهةث"/>
                <a:cs typeface="+mj-cs"/>
              </a:rPr>
              <a:t>غارتيس</a:t>
            </a:r>
            <a:r>
              <a:rPr lang="ar-SA" b="1" dirty="0">
                <a:latin typeface="فهةث"/>
                <a:cs typeface="+mj-cs"/>
              </a:rPr>
              <a:t> : إيه </a:t>
            </a:r>
            <a:r>
              <a:rPr lang="ar-SA" b="1" dirty="0" err="1">
                <a:latin typeface="فهةث"/>
                <a:cs typeface="+mj-cs"/>
              </a:rPr>
              <a:t>ليفسيه</a:t>
            </a:r>
            <a:r>
              <a:rPr lang="ar-SA" b="1" dirty="0">
                <a:latin typeface="فهةث"/>
                <a:cs typeface="+mj-cs"/>
              </a:rPr>
              <a:t> أون </a:t>
            </a:r>
            <a:r>
              <a:rPr lang="ar-SA" b="1" dirty="0" err="1">
                <a:latin typeface="فهةث"/>
                <a:cs typeface="+mj-cs"/>
              </a:rPr>
              <a:t>إيمـون</a:t>
            </a:r>
            <a:r>
              <a:rPr lang="ar-SA" b="1" dirty="0">
                <a:latin typeface="فهةث"/>
                <a:cs typeface="+mj-cs"/>
              </a:rPr>
              <a:t> : </a:t>
            </a:r>
            <a:r>
              <a:rPr lang="ar-SA" b="1" dirty="0" err="1">
                <a:latin typeface="فهةث"/>
                <a:cs typeface="+mj-cs"/>
              </a:rPr>
              <a:t>آنانيـاس</a:t>
            </a:r>
            <a:r>
              <a:rPr lang="ar-SA" b="1" dirty="0">
                <a:latin typeface="فهةث"/>
                <a:cs typeface="+mj-cs"/>
              </a:rPr>
              <a:t> </a:t>
            </a:r>
            <a:r>
              <a:rPr lang="ar-SA" b="1" dirty="0" err="1">
                <a:latin typeface="فهةث"/>
                <a:cs typeface="+mj-cs"/>
              </a:rPr>
              <a:t>آزاري</a:t>
            </a:r>
            <a:r>
              <a:rPr lang="ar-EG" b="1" dirty="0">
                <a:latin typeface="فهةث"/>
                <a:cs typeface="+mj-cs"/>
              </a:rPr>
              <a:t>َّ</a:t>
            </a:r>
            <a:r>
              <a:rPr lang="ar-SA" b="1" dirty="0">
                <a:latin typeface="فهةث"/>
                <a:cs typeface="+mj-cs"/>
              </a:rPr>
              <a:t>اس كيه </a:t>
            </a:r>
            <a:r>
              <a:rPr lang="ar-SA" b="1" dirty="0" err="1">
                <a:latin typeface="فهةث"/>
                <a:cs typeface="+mj-cs"/>
              </a:rPr>
              <a:t>ميصائيل</a:t>
            </a:r>
            <a:r>
              <a:rPr lang="ar-SA" b="1" dirty="0">
                <a:latin typeface="فهةث"/>
                <a:cs typeface="+mj-cs"/>
              </a:rPr>
              <a:t>. </a:t>
            </a:r>
            <a:endParaRPr lang="en-US" b="1" dirty="0">
              <a:latin typeface="فهةث"/>
              <a:cs typeface="+mj-cs"/>
            </a:endParaRPr>
          </a:p>
          <a:p>
            <a:pPr algn="justLow"/>
            <a:endParaRPr lang="ar-EG" b="1" dirty="0">
              <a:latin typeface="فهةث"/>
              <a:cs typeface="+mj-cs"/>
            </a:endParaRPr>
          </a:p>
        </p:txBody>
      </p:sp>
      <p:sp>
        <p:nvSpPr>
          <p:cNvPr id="4" name="Text Placeholder 3"/>
          <p:cNvSpPr>
            <a:spLocks noGrp="1"/>
          </p:cNvSpPr>
          <p:nvPr>
            <p:ph type="body" sz="quarter" idx="11"/>
          </p:nvPr>
        </p:nvSpPr>
        <p:spPr>
          <a:xfrm>
            <a:off x="0" y="3429000"/>
            <a:ext cx="9144000" cy="1063255"/>
          </a:xfrm>
        </p:spPr>
        <p:txBody>
          <a:bodyPr anchor="ctr"/>
          <a:lstStyle/>
          <a:p>
            <a:pPr algn="justLow"/>
            <a:r>
              <a:rPr lang="ar-SA" sz="3600" b="1" dirty="0">
                <a:latin typeface="فهةث"/>
                <a:cs typeface="+mj-cs"/>
              </a:rPr>
              <a:t>وأطفأ اللهيب </a:t>
            </a:r>
            <a:r>
              <a:rPr lang="ar-EG" sz="3600" b="1" dirty="0">
                <a:latin typeface="فهةث"/>
                <a:cs typeface="+mj-cs"/>
              </a:rPr>
              <a:t>: </a:t>
            </a:r>
            <a:r>
              <a:rPr lang="ar-SA" sz="3600" b="1" dirty="0">
                <a:latin typeface="فهةث"/>
                <a:cs typeface="+mj-cs"/>
              </a:rPr>
              <a:t>وصي</a:t>
            </a:r>
            <a:r>
              <a:rPr lang="ar-EG" sz="3600" b="1" dirty="0">
                <a:latin typeface="فهةث"/>
                <a:cs typeface="+mj-cs"/>
              </a:rPr>
              <a:t>َّ</a:t>
            </a:r>
            <a:r>
              <a:rPr lang="ar-SA" sz="3600" b="1" dirty="0">
                <a:latin typeface="فهةث"/>
                <a:cs typeface="+mj-cs"/>
              </a:rPr>
              <a:t>ره بارداً </a:t>
            </a:r>
            <a:r>
              <a:rPr lang="ar-EG" sz="3600" b="1" dirty="0">
                <a:latin typeface="فهةث"/>
                <a:cs typeface="+mj-cs"/>
              </a:rPr>
              <a:t>: </a:t>
            </a:r>
            <a:r>
              <a:rPr lang="ar-SA" sz="3600" b="1" dirty="0">
                <a:latin typeface="فهةث"/>
                <a:cs typeface="+mj-cs"/>
              </a:rPr>
              <a:t>عن حنانيا وعزاريا وميصائيل.</a:t>
            </a:r>
            <a:endParaRPr lang="ar-EG" sz="3600" b="1" dirty="0">
              <a:latin typeface="فهةث"/>
              <a:cs typeface="+mj-cs"/>
            </a:endParaRPr>
          </a:p>
          <a:p>
            <a:pPr algn="justLow"/>
            <a:endParaRPr lang="ar-EG" sz="4400" b="1" dirty="0">
              <a:latin typeface="فهةث"/>
              <a:cs typeface="+mj-cs"/>
            </a:endParaRPr>
          </a:p>
        </p:txBody>
      </p:sp>
      <p:sp>
        <p:nvSpPr>
          <p:cNvPr id="5" name="Text Placeholder 4"/>
          <p:cNvSpPr>
            <a:spLocks noGrp="1"/>
          </p:cNvSpPr>
          <p:nvPr>
            <p:ph type="body" sz="quarter" idx="12"/>
          </p:nvPr>
        </p:nvSpPr>
        <p:spPr/>
        <p:txBody>
          <a:bodyPr anchor="t"/>
          <a:lstStyle/>
          <a:p>
            <a:pPr lvl="0"/>
            <a:r>
              <a:rPr lang="en-US" dirty="0">
                <a:latin typeface="Avva_Shenouda" pitchFamily="34" charset="2"/>
                <a:cs typeface="Arial" pitchFamily="34" charset="0"/>
              </a:rPr>
              <a:t>avtoki0on `flijart3c : `</a:t>
            </a:r>
            <a:r>
              <a:rPr lang="en-US" dirty="0" err="1">
                <a:latin typeface="Avva_Shenouda" pitchFamily="34" charset="2"/>
                <a:cs typeface="Arial" pitchFamily="34" charset="0"/>
              </a:rPr>
              <a:t>elevce`wn</a:t>
            </a:r>
            <a:r>
              <a:rPr lang="en-US" dirty="0">
                <a:latin typeface="Avva_Shenouda" pitchFamily="34" charset="2"/>
                <a:cs typeface="Arial" pitchFamily="34" charset="0"/>
              </a:rPr>
              <a:t> `3mwn : </a:t>
            </a:r>
            <a:r>
              <a:rPr lang="en-US" dirty="0" err="1">
                <a:latin typeface="Avva_Shenouda" pitchFamily="34" charset="2"/>
                <a:cs typeface="Arial" pitchFamily="34" charset="0"/>
              </a:rPr>
              <a:t>Ananiac</a:t>
            </a:r>
            <a:r>
              <a:rPr lang="en-US" dirty="0">
                <a:latin typeface="Avva_Shenouda" pitchFamily="34" charset="2"/>
                <a:cs typeface="Arial" pitchFamily="34" charset="0"/>
              </a:rPr>
              <a:t> </a:t>
            </a:r>
            <a:r>
              <a:rPr lang="en-US" dirty="0" err="1">
                <a:latin typeface="Avva_Shenouda" pitchFamily="34" charset="2"/>
                <a:cs typeface="Arial" pitchFamily="34" charset="0"/>
              </a:rPr>
              <a:t>Azariac</a:t>
            </a:r>
            <a:r>
              <a:rPr lang="en-US" dirty="0">
                <a:latin typeface="Avva_Shenouda" pitchFamily="34" charset="2"/>
                <a:cs typeface="Arial" pitchFamily="34" charset="0"/>
              </a:rPr>
              <a:t> </a:t>
            </a:r>
            <a:r>
              <a:rPr lang="en-US" dirty="0" err="1">
                <a:latin typeface="Avva_Shenouda" pitchFamily="34" charset="2"/>
                <a:cs typeface="Arial" pitchFamily="34" charset="0"/>
              </a:rPr>
              <a:t>ke</a:t>
            </a:r>
            <a:r>
              <a:rPr lang="en-US" dirty="0">
                <a:latin typeface="Avva_Shenouda" pitchFamily="34" charset="2"/>
                <a:cs typeface="Arial" pitchFamily="34" charset="0"/>
              </a:rPr>
              <a:t> Mica3l.</a:t>
            </a:r>
          </a:p>
          <a:p>
            <a:endParaRPr lang="ar-EG" sz="5400" dirty="0"/>
          </a:p>
        </p:txBody>
      </p:sp>
    </p:spTree>
    <p:extLst>
      <p:ext uri="{BB962C8B-B14F-4D97-AF65-F5344CB8AC3E}">
        <p14:creationId xmlns:p14="http://schemas.microsoft.com/office/powerpoint/2010/main" val="15986016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ctr"/>
          <a:lstStyle/>
          <a:p>
            <a:pPr algn="justLow"/>
            <a:r>
              <a:rPr lang="ar-SA" sz="4400" b="1" dirty="0" err="1">
                <a:latin typeface="فهةث"/>
                <a:cs typeface="+mj-cs"/>
              </a:rPr>
              <a:t>إفهـوس</a:t>
            </a:r>
            <a:r>
              <a:rPr lang="ar-SA" sz="4400" b="1" dirty="0">
                <a:latin typeface="فهةث"/>
                <a:cs typeface="+mj-cs"/>
              </a:rPr>
              <a:t> </a:t>
            </a:r>
            <a:r>
              <a:rPr lang="ar-SA" sz="4400" b="1" dirty="0" err="1">
                <a:latin typeface="فهةث"/>
                <a:cs typeface="+mj-cs"/>
              </a:rPr>
              <a:t>إف</a:t>
            </a:r>
            <a:r>
              <a:rPr lang="ar-SA" sz="4400" b="1" dirty="0">
                <a:latin typeface="فهةث"/>
                <a:cs typeface="+mj-cs"/>
              </a:rPr>
              <a:t> </a:t>
            </a:r>
            <a:r>
              <a:rPr lang="ar-SA" sz="4400" b="1" dirty="0" err="1">
                <a:latin typeface="فهةث"/>
                <a:cs typeface="+mj-cs"/>
              </a:rPr>
              <a:t>إسمــو</a:t>
            </a:r>
            <a:r>
              <a:rPr lang="ar-SA" sz="4400" b="1" dirty="0">
                <a:latin typeface="فهةث"/>
                <a:cs typeface="+mj-cs"/>
              </a:rPr>
              <a:t> إيـه </a:t>
            </a:r>
            <a:r>
              <a:rPr lang="ar-SA" sz="4400" b="1" dirty="0" err="1">
                <a:latin typeface="فهةث"/>
                <a:cs typeface="+mj-cs"/>
              </a:rPr>
              <a:t>إفنوتـي</a:t>
            </a:r>
            <a:r>
              <a:rPr lang="ar-SA" sz="4400" b="1" dirty="0">
                <a:latin typeface="فهةث"/>
                <a:cs typeface="+mj-cs"/>
              </a:rPr>
              <a:t> إنسي</a:t>
            </a:r>
            <a:r>
              <a:rPr lang="ar-EG" sz="4400" b="1" dirty="0">
                <a:latin typeface="فهةث"/>
                <a:cs typeface="+mj-cs"/>
              </a:rPr>
              <a:t>ُّ</a:t>
            </a:r>
            <a:r>
              <a:rPr lang="ar-SA" sz="4400" b="1" dirty="0">
                <a:latin typeface="فهةث"/>
                <a:cs typeface="+mj-cs"/>
              </a:rPr>
              <a:t>ـو نيفين.</a:t>
            </a:r>
            <a:endParaRPr lang="en-US" sz="4400" b="1" dirty="0">
              <a:latin typeface="فهةث"/>
              <a:cs typeface="+mj-cs"/>
            </a:endParaRPr>
          </a:p>
          <a:p>
            <a:pPr algn="justLow"/>
            <a:endParaRPr lang="ar-EG" sz="4400" b="1" dirty="0">
              <a:latin typeface="فهةث"/>
              <a:cs typeface="+mj-cs"/>
            </a:endParaRPr>
          </a:p>
        </p:txBody>
      </p:sp>
      <p:sp>
        <p:nvSpPr>
          <p:cNvPr id="4" name="Text Placeholder 3"/>
          <p:cNvSpPr>
            <a:spLocks noGrp="1"/>
          </p:cNvSpPr>
          <p:nvPr>
            <p:ph type="body" sz="quarter" idx="11"/>
          </p:nvPr>
        </p:nvSpPr>
        <p:spPr>
          <a:xfrm>
            <a:off x="0" y="3429000"/>
            <a:ext cx="9144000" cy="1063255"/>
          </a:xfrm>
        </p:spPr>
        <p:txBody>
          <a:bodyPr anchor="ctr"/>
          <a:lstStyle/>
          <a:p>
            <a:pPr algn="justLow"/>
            <a:r>
              <a:rPr lang="ar-SA" sz="4400" b="1" dirty="0">
                <a:latin typeface="فهةث"/>
                <a:cs typeface="+mj-cs"/>
              </a:rPr>
              <a:t>يسبحون ويباركون الله كل حين.</a:t>
            </a:r>
            <a:endParaRPr lang="ar-EG" sz="4400" b="1" dirty="0">
              <a:latin typeface="فهةث"/>
              <a:cs typeface="+mj-cs"/>
            </a:endParaRPr>
          </a:p>
          <a:p>
            <a:pPr algn="justLow"/>
            <a:endParaRPr lang="ar-EG" sz="4400" b="1" dirty="0">
              <a:latin typeface="فهةث"/>
              <a:cs typeface="+mj-cs"/>
            </a:endParaRPr>
          </a:p>
        </p:txBody>
      </p:sp>
      <p:sp>
        <p:nvSpPr>
          <p:cNvPr id="5" name="Text Placeholder 4"/>
          <p:cNvSpPr>
            <a:spLocks noGrp="1"/>
          </p:cNvSpPr>
          <p:nvPr>
            <p:ph type="body" sz="quarter" idx="12"/>
          </p:nvPr>
        </p:nvSpPr>
        <p:spPr/>
        <p:txBody>
          <a:bodyPr anchor="t"/>
          <a:lstStyle/>
          <a:p>
            <a:pPr lvl="0"/>
            <a:r>
              <a:rPr lang="en-US" sz="4400" dirty="0" err="1">
                <a:latin typeface="Avva_Shenouda" pitchFamily="34" charset="2"/>
                <a:cs typeface="Arial" pitchFamily="34" charset="0"/>
              </a:rPr>
              <a:t>Evhwc</a:t>
            </a:r>
            <a:r>
              <a:rPr lang="en-US" sz="4400" dirty="0">
                <a:latin typeface="Avva_Shenouda" pitchFamily="34" charset="2"/>
                <a:cs typeface="Arial" pitchFamily="34" charset="0"/>
              </a:rPr>
              <a:t> </a:t>
            </a:r>
            <a:r>
              <a:rPr lang="en-US" sz="4400" dirty="0" err="1">
                <a:latin typeface="Avva_Shenouda" pitchFamily="34" charset="2"/>
                <a:cs typeface="Arial" pitchFamily="34" charset="0"/>
              </a:rPr>
              <a:t>ev`cmov</a:t>
            </a:r>
            <a:r>
              <a:rPr lang="en-US" sz="4400" dirty="0">
                <a:latin typeface="Avva_Shenouda" pitchFamily="34" charset="2"/>
                <a:cs typeface="Arial" pitchFamily="34" charset="0"/>
              </a:rPr>
              <a:t> `e`Fnov5 `nc3ov </a:t>
            </a:r>
            <a:r>
              <a:rPr lang="en-US" sz="4400" dirty="0" err="1">
                <a:latin typeface="Avva_Shenouda" pitchFamily="34" charset="2"/>
                <a:cs typeface="Arial" pitchFamily="34" charset="0"/>
              </a:rPr>
              <a:t>niben</a:t>
            </a:r>
            <a:r>
              <a:rPr lang="en-US" sz="4400" dirty="0">
                <a:latin typeface="Avva_Shenouda" pitchFamily="34" charset="2"/>
                <a:cs typeface="Arial" pitchFamily="34" charset="0"/>
              </a:rPr>
              <a:t>. </a:t>
            </a:r>
          </a:p>
          <a:p>
            <a:endParaRPr lang="ar-EG" sz="4400" dirty="0"/>
          </a:p>
        </p:txBody>
      </p:sp>
    </p:spTree>
    <p:extLst>
      <p:ext uri="{BB962C8B-B14F-4D97-AF65-F5344CB8AC3E}">
        <p14:creationId xmlns:p14="http://schemas.microsoft.com/office/powerpoint/2010/main" val="35779765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دانيال </a:t>
            </a:r>
            <a:r>
              <a:rPr lang="en-US" dirty="0"/>
              <a:t>)</a:t>
            </a:r>
            <a:r>
              <a:rPr lang="ar-SA" dirty="0"/>
              <a:t>91:3-97</a:t>
            </a:r>
            <a:r>
              <a:rPr lang="en-US" dirty="0"/>
              <a:t>(</a:t>
            </a:r>
          </a:p>
        </p:txBody>
      </p:sp>
    </p:spTree>
    <p:extLst>
      <p:ext uri="{BB962C8B-B14F-4D97-AF65-F5344CB8AC3E}">
        <p14:creationId xmlns:p14="http://schemas.microsoft.com/office/powerpoint/2010/main" val="25373960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رؤيا دانيال النبى</a:t>
            </a:r>
            <a:br>
              <a:rPr lang="ar-EG" dirty="0"/>
            </a:br>
            <a:endParaRPr lang="en-US" dirty="0"/>
          </a:p>
        </p:txBody>
      </p:sp>
    </p:spTree>
    <p:extLst>
      <p:ext uri="{BB962C8B-B14F-4D97-AF65-F5344CB8AC3E}">
        <p14:creationId xmlns:p14="http://schemas.microsoft.com/office/powerpoint/2010/main" val="125752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537541"/>
            <a:ext cx="9144000" cy="1291431"/>
          </a:xfrm>
        </p:spPr>
        <p:txBody>
          <a:bodyPr/>
          <a:lstStyle/>
          <a:p>
            <a:r>
              <a:rPr lang="ar-EG" sz="3200" dirty="0"/>
              <a:t>إبشويس بيت خوم خيـم إن ني فوتـس : إبشويس بيه بيف ران : ني فيه ريتشو أووتـس إنتيــه فـارا أو نيم تيف جـوم تيــرس أف فيرفوروو إيه إفيوم.</a:t>
            </a:r>
          </a:p>
        </p:txBody>
      </p:sp>
      <p:sp>
        <p:nvSpPr>
          <p:cNvPr id="6" name="Text Placeholder 5"/>
          <p:cNvSpPr>
            <a:spLocks noGrp="1"/>
          </p:cNvSpPr>
          <p:nvPr>
            <p:ph type="body" sz="quarter" idx="11"/>
          </p:nvPr>
        </p:nvSpPr>
        <p:spPr/>
        <p:txBody>
          <a:bodyPr/>
          <a:lstStyle/>
          <a:p>
            <a:r>
              <a:rPr lang="ar-EG" dirty="0"/>
              <a:t>الرب مكسّر الحروب : الرب اسمه : مركبات فرعون وكل قوته طرحهما في البحر.</a:t>
            </a:r>
          </a:p>
        </p:txBody>
      </p:sp>
      <p:sp>
        <p:nvSpPr>
          <p:cNvPr id="7" name="Text Placeholder 6"/>
          <p:cNvSpPr>
            <a:spLocks noGrp="1"/>
          </p:cNvSpPr>
          <p:nvPr>
            <p:ph type="body" sz="quarter" idx="12"/>
          </p:nvPr>
        </p:nvSpPr>
        <p:spPr/>
        <p:txBody>
          <a:bodyPr/>
          <a:lstStyle/>
          <a:p>
            <a:r>
              <a:rPr lang="en-US" sz="3200" dirty="0"/>
              <a:t>Pu </a:t>
            </a:r>
            <a:r>
              <a:rPr lang="en-US" sz="3200" dirty="0" err="1"/>
              <a:t>petqomqem</a:t>
            </a:r>
            <a:r>
              <a:rPr lang="en-US" sz="3200" dirty="0"/>
              <a:t> `</a:t>
            </a:r>
            <a:r>
              <a:rPr lang="en-US" sz="3200" dirty="0" err="1"/>
              <a:t>nnibwtc</a:t>
            </a:r>
            <a:r>
              <a:rPr lang="en-US" sz="3200" dirty="0"/>
              <a:t> : Pu </a:t>
            </a:r>
            <a:r>
              <a:rPr lang="en-US" sz="3200" dirty="0" err="1"/>
              <a:t>pe</a:t>
            </a:r>
            <a:r>
              <a:rPr lang="en-US" sz="3200" dirty="0"/>
              <a:t> pe4ran : </a:t>
            </a:r>
            <a:r>
              <a:rPr lang="en-US" sz="3200" dirty="0" err="1"/>
              <a:t>nibereswovtc</a:t>
            </a:r>
            <a:r>
              <a:rPr lang="en-US" sz="3200" dirty="0"/>
              <a:t> `</a:t>
            </a:r>
            <a:r>
              <a:rPr lang="en-US" sz="3200" dirty="0" err="1"/>
              <a:t>nte</a:t>
            </a:r>
            <a:r>
              <a:rPr lang="en-US" sz="3200" dirty="0"/>
              <a:t> </a:t>
            </a:r>
            <a:r>
              <a:rPr lang="en-US" sz="3200" dirty="0" err="1"/>
              <a:t>Fara`w</a:t>
            </a:r>
            <a:r>
              <a:rPr lang="en-US" sz="3200" dirty="0"/>
              <a:t> </a:t>
            </a:r>
            <a:r>
              <a:rPr lang="en-US" sz="3200" dirty="0" err="1"/>
              <a:t>nem</a:t>
            </a:r>
            <a:r>
              <a:rPr lang="en-US" sz="3200" dirty="0"/>
              <a:t> te4gom t3rc a4bebwrov `</a:t>
            </a:r>
            <a:r>
              <a:rPr lang="en-US" sz="3200" dirty="0" err="1"/>
              <a:t>e`fiom</a:t>
            </a:r>
            <a:r>
              <a:rPr lang="en-US" sz="3200" dirty="0"/>
              <a:t>.</a:t>
            </a:r>
          </a:p>
        </p:txBody>
      </p:sp>
    </p:spTree>
    <p:extLst>
      <p:ext uri="{BB962C8B-B14F-4D97-AF65-F5344CB8AC3E}">
        <p14:creationId xmlns:p14="http://schemas.microsoft.com/office/powerpoint/2010/main" val="229085900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وأن نبوخذ نصر الملك سمعهم يسبحون فاندهش وقام بسرعة وقال لعظمائه وخدامه ألم نكن قد ألقينا ثلاثة رجال في وسط أتون النار وهم موثقون فأجابوا وقالوا نعم حقاً أيها الملك. فقال الملك هوذا أنا أري أربعة رجال</a:t>
            </a:r>
            <a:endParaRPr lang="en-US" dirty="0"/>
          </a:p>
        </p:txBody>
      </p:sp>
    </p:spTree>
    <p:extLst>
      <p:ext uri="{BB962C8B-B14F-4D97-AF65-F5344CB8AC3E}">
        <p14:creationId xmlns:p14="http://schemas.microsoft.com/office/powerpoint/2010/main" val="38159291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محلولين يمشون في وسط النار وليس بهم ضرر ومنظر الرابع يشبه ابن إله. حينئذ اقترب نبوخذ نصر إلى باب أتون النار المتقدة وقال يا سدراك وميساك وابدناوغو عبيد الله العلي أخرجوا وهلموا فخرج سدراك وميساك</a:t>
            </a:r>
            <a:endParaRPr lang="en-US" dirty="0"/>
          </a:p>
        </p:txBody>
      </p:sp>
    </p:spTree>
    <p:extLst>
      <p:ext uri="{BB962C8B-B14F-4D97-AF65-F5344CB8AC3E}">
        <p14:creationId xmlns:p14="http://schemas.microsoft.com/office/powerpoint/2010/main" val="15309911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وابدناغو من وسط النار فاجتمعت الأقطاب والولاة والحكام وعظماء الملك فرأوا أن هؤلاء الرجال لم تكن للنار قوة على أجسامهم ولم تحترق شعرة من رؤوسهم ولم تتغير سراويلهم ولم تكن فيها رائحة النار. فسجد</a:t>
            </a:r>
            <a:endParaRPr lang="en-US" dirty="0"/>
          </a:p>
        </p:txBody>
      </p:sp>
    </p:spTree>
    <p:extLst>
      <p:ext uri="{BB962C8B-B14F-4D97-AF65-F5344CB8AC3E}">
        <p14:creationId xmlns:p14="http://schemas.microsoft.com/office/powerpoint/2010/main" val="309523988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الملك للرب أمامهم وقال نبوخذ نصر الملك تبارك الرب إله سدراك وميساك وابداناغو الذي أرسل ملاكه وانقذ عبيده الذين توكلوا عليه وغيروا كلمة الملك وبذلوا أجسامهم للنار لئلا يعبدوا ويسجدوا لإلهة غير إلههم. وأنا</a:t>
            </a:r>
            <a:endParaRPr lang="en-US" dirty="0"/>
          </a:p>
        </p:txBody>
      </p:sp>
    </p:spTree>
    <p:extLst>
      <p:ext uri="{BB962C8B-B14F-4D97-AF65-F5344CB8AC3E}">
        <p14:creationId xmlns:p14="http://schemas.microsoft.com/office/powerpoint/2010/main" val="419217491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أصدر أمرأ في كل شعب وكل قبيلة وكل لسان أن كل من يتفوه بتجديف على إله سدراك وميساك وابداناغو يكون للهلاك وبيوتهم للنهب فإنه ليس إله أخر يقدر ان ينجي هكذا.</a:t>
            </a:r>
            <a:endParaRPr lang="en-US" dirty="0"/>
          </a:p>
        </p:txBody>
      </p:sp>
    </p:spTree>
    <p:extLst>
      <p:ext uri="{BB962C8B-B14F-4D97-AF65-F5344CB8AC3E}">
        <p14:creationId xmlns:p14="http://schemas.microsoft.com/office/powerpoint/2010/main" val="8695120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حينئذ أقام الملك سدراك وميساك وابدناغو على أعمال كورة بابل ورفعهم وفضلهم أن يكونوا على كل اليهود الذين في مملكته. </a:t>
            </a:r>
            <a:endParaRPr lang="en-US" dirty="0"/>
          </a:p>
        </p:txBody>
      </p:sp>
    </p:spTree>
    <p:extLst>
      <p:ext uri="{BB962C8B-B14F-4D97-AF65-F5344CB8AC3E}">
        <p14:creationId xmlns:p14="http://schemas.microsoft.com/office/powerpoint/2010/main" val="4556242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962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تسبحة العذراء مريم</a:t>
            </a:r>
            <a:r>
              <a:rPr lang="ar-EG" dirty="0"/>
              <a:t> </a:t>
            </a:r>
            <a:r>
              <a:rPr lang="ar-SA" dirty="0"/>
              <a:t>(لوقا 1 : 46 </a:t>
            </a:r>
            <a:r>
              <a:rPr lang="en-US" dirty="0"/>
              <a:t>–</a:t>
            </a:r>
            <a:r>
              <a:rPr lang="ar-SA" dirty="0"/>
              <a:t> 55)</a:t>
            </a:r>
            <a:endParaRPr lang="en-US" dirty="0"/>
          </a:p>
        </p:txBody>
      </p:sp>
    </p:spTree>
    <p:extLst>
      <p:ext uri="{BB962C8B-B14F-4D97-AF65-F5344CB8AC3E}">
        <p14:creationId xmlns:p14="http://schemas.microsoft.com/office/powerpoint/2010/main" val="9769549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تسبحة العذراء مريم</a:t>
            </a:r>
            <a:br>
              <a:rPr lang="ar-EG" dirty="0"/>
            </a:br>
            <a:endParaRPr lang="en-US" dirty="0"/>
          </a:p>
        </p:txBody>
      </p:sp>
    </p:spTree>
    <p:extLst>
      <p:ext uri="{BB962C8B-B14F-4D97-AF65-F5344CB8AC3E}">
        <p14:creationId xmlns:p14="http://schemas.microsoft.com/office/powerpoint/2010/main" val="10490430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فقالت مريم تعظم نفسي الرب وتبتهج روحي بالله مخلصي لأنه نظر إلى اتضاع أمته. فهوذا منذ الآن جميع الأجيال تطوبني لأن القدير صنع بي عظائم واسمه قدوس ورحمته إلى جيل الأجيال للذين يتقونه صنع قوة بذراعه</a:t>
            </a:r>
            <a:endParaRPr lang="en-US" dirty="0"/>
          </a:p>
        </p:txBody>
      </p:sp>
    </p:spTree>
    <p:extLst>
      <p:ext uri="{BB962C8B-B14F-4D97-AF65-F5344CB8AC3E}">
        <p14:creationId xmlns:p14="http://schemas.microsoft.com/office/powerpoint/2010/main" val="1759211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هان صوتب إن آنافاتيس إن إترستاتيـس أف جولكو خين إفيوم إنشــاري.</a:t>
            </a:r>
          </a:p>
        </p:txBody>
      </p:sp>
      <p:sp>
        <p:nvSpPr>
          <p:cNvPr id="6" name="Text Placeholder 5"/>
          <p:cNvSpPr>
            <a:spLocks noGrp="1"/>
          </p:cNvSpPr>
          <p:nvPr>
            <p:ph type="body" sz="quarter" idx="11"/>
          </p:nvPr>
        </p:nvSpPr>
        <p:spPr/>
        <p:txBody>
          <a:bodyPr/>
          <a:lstStyle/>
          <a:p>
            <a:r>
              <a:rPr lang="ar-EG" dirty="0"/>
              <a:t>ركاب منتخبون ذوو ثلاث جنبات غرقهم في البحر الأحمر.</a:t>
            </a:r>
          </a:p>
        </p:txBody>
      </p:sp>
      <p:sp>
        <p:nvSpPr>
          <p:cNvPr id="7" name="Text Placeholder 6"/>
          <p:cNvSpPr>
            <a:spLocks noGrp="1"/>
          </p:cNvSpPr>
          <p:nvPr>
            <p:ph type="body" sz="quarter" idx="12"/>
          </p:nvPr>
        </p:nvSpPr>
        <p:spPr/>
        <p:txBody>
          <a:bodyPr/>
          <a:lstStyle/>
          <a:p>
            <a:r>
              <a:rPr lang="en-US" dirty="0" err="1"/>
              <a:t>Hancwtp</a:t>
            </a:r>
            <a:r>
              <a:rPr lang="en-US" dirty="0"/>
              <a:t> `n`anabat3c `n`trictat3c a4-golkov </a:t>
            </a:r>
            <a:r>
              <a:rPr lang="en-US" dirty="0" err="1"/>
              <a:t>qen</a:t>
            </a:r>
            <a:r>
              <a:rPr lang="en-US" dirty="0"/>
              <a:t> `</a:t>
            </a:r>
            <a:r>
              <a:rPr lang="en-US" dirty="0" err="1"/>
              <a:t>fiom</a:t>
            </a:r>
            <a:r>
              <a:rPr lang="en-US" dirty="0"/>
              <a:t> `n2ari. </a:t>
            </a:r>
          </a:p>
        </p:txBody>
      </p:sp>
    </p:spTree>
    <p:extLst>
      <p:ext uri="{BB962C8B-B14F-4D97-AF65-F5344CB8AC3E}">
        <p14:creationId xmlns:p14="http://schemas.microsoft.com/office/powerpoint/2010/main" val="240986921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شتت المستكبرين بفكر قلوبهم أنزل الأعزاء عن الكراسى ورفع المتضعين أشبع الجياع من الخيرات وصرف الأغنياء فارغين. عضد إسرائيل فتاه ليذكر رحمته كما كلم آباءنا إبراهيم ونسله إلى الأبد.</a:t>
            </a:r>
            <a:endParaRPr lang="en-US" dirty="0"/>
          </a:p>
        </p:txBody>
      </p:sp>
    </p:spTree>
    <p:extLst>
      <p:ext uri="{BB962C8B-B14F-4D97-AF65-F5344CB8AC3E}">
        <p14:creationId xmlns:p14="http://schemas.microsoft.com/office/powerpoint/2010/main" val="259493221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514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صلاة زكريا الكاهن</a:t>
            </a:r>
            <a:r>
              <a:rPr lang="ar-EG" dirty="0"/>
              <a:t> </a:t>
            </a:r>
            <a:r>
              <a:rPr lang="ar-SA" dirty="0"/>
              <a:t>( لوقا 1 : 68 </a:t>
            </a:r>
            <a:r>
              <a:rPr lang="en-US" dirty="0"/>
              <a:t>–</a:t>
            </a:r>
            <a:r>
              <a:rPr lang="ar-SA" dirty="0"/>
              <a:t> 79) </a:t>
            </a:r>
            <a:endParaRPr lang="en-US" dirty="0"/>
          </a:p>
        </p:txBody>
      </p:sp>
    </p:spTree>
    <p:extLst>
      <p:ext uri="{BB962C8B-B14F-4D97-AF65-F5344CB8AC3E}">
        <p14:creationId xmlns:p14="http://schemas.microsoft.com/office/powerpoint/2010/main" val="42380873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زكريا الكاهن</a:t>
            </a:r>
            <a:br>
              <a:rPr lang="ar-EG" dirty="0"/>
            </a:br>
            <a:endParaRPr lang="en-US" dirty="0"/>
          </a:p>
        </p:txBody>
      </p:sp>
    </p:spTree>
    <p:extLst>
      <p:ext uri="{BB962C8B-B14F-4D97-AF65-F5344CB8AC3E}">
        <p14:creationId xmlns:p14="http://schemas.microsoft.com/office/powerpoint/2010/main" val="309510891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3600" dirty="0"/>
              <a:t>مبارك الرب إله إسرائيل لأنه افتقد وصنع فداء لشعبه وأقام لنا خلاصاً في بيت داود كما تكلم بفم أنبياءه القديسين الذين هم منذ الدهر . خلاص من أعدائنا ومن أيدي جميع مبغضينا . ليصنع رحمة مع آباءنا ويذكر عهده المقدس. </a:t>
            </a:r>
            <a:endParaRPr lang="en-US" sz="3600" dirty="0"/>
          </a:p>
        </p:txBody>
      </p:sp>
    </p:spTree>
    <p:extLst>
      <p:ext uri="{BB962C8B-B14F-4D97-AF65-F5344CB8AC3E}">
        <p14:creationId xmlns:p14="http://schemas.microsoft.com/office/powerpoint/2010/main" val="25947367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القسم الذي حلف لإبراهيم أبينا . أن يعطينا أننا لا خوف منقذين من أيدي أعدائنا. نعبده بقداسة وبر قدامه جميع أيام حياتنا. وأنت أيها الصبي نبي العلي تدعي لأنك تتقدم أمام وجه الرب لتعد طرقه. لتعطي شعبه</a:t>
            </a:r>
            <a:endParaRPr lang="en-US" dirty="0"/>
          </a:p>
        </p:txBody>
      </p:sp>
    </p:spTree>
    <p:extLst>
      <p:ext uri="{BB962C8B-B14F-4D97-AF65-F5344CB8AC3E}">
        <p14:creationId xmlns:p14="http://schemas.microsoft.com/office/powerpoint/2010/main" val="10897364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معرفة الخلاص بمغفرة خطاياهم. بأحشاء رحمة إلهنا التي بها افتقدنا. المشرق من العلاء ليضيء على الجالسين في الظلمة وظلال الموت لكي يهدي أقدامنا في طريق السلام.</a:t>
            </a:r>
            <a:endParaRPr lang="en-US" dirty="0"/>
          </a:p>
        </p:txBody>
      </p:sp>
    </p:spTree>
    <p:extLst>
      <p:ext uri="{BB962C8B-B14F-4D97-AF65-F5344CB8AC3E}">
        <p14:creationId xmlns:p14="http://schemas.microsoft.com/office/powerpoint/2010/main" val="39668119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4014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صلاة سمعان الكاهن (لوقا 2 : 29-32)</a:t>
            </a:r>
            <a:endParaRPr lang="en-US" dirty="0"/>
          </a:p>
        </p:txBody>
      </p:sp>
    </p:spTree>
    <p:extLst>
      <p:ext uri="{BB962C8B-B14F-4D97-AF65-F5344CB8AC3E}">
        <p14:creationId xmlns:p14="http://schemas.microsoft.com/office/powerpoint/2010/main" val="3928763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صلاة سمعان الشيخ</a:t>
            </a:r>
            <a:br>
              <a:rPr lang="ar-EG" dirty="0"/>
            </a:br>
            <a:endParaRPr lang="en-US" dirty="0"/>
          </a:p>
        </p:txBody>
      </p:sp>
    </p:spTree>
    <p:extLst>
      <p:ext uri="{BB962C8B-B14F-4D97-AF65-F5344CB8AC3E}">
        <p14:creationId xmlns:p14="http://schemas.microsoft.com/office/powerpoint/2010/main" val="21391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أف هوبس إيه إهري إيه جو أوو إنجيه بي مو أوو : آف أومس إيـه إخـري إيه بيتشيك إم إفريتــي إن أوو أوني.</a:t>
            </a:r>
          </a:p>
        </p:txBody>
      </p:sp>
      <p:sp>
        <p:nvSpPr>
          <p:cNvPr id="6" name="Text Placeholder 5"/>
          <p:cNvSpPr>
            <a:spLocks noGrp="1"/>
          </p:cNvSpPr>
          <p:nvPr>
            <p:ph type="body" sz="quarter" idx="11"/>
          </p:nvPr>
        </p:nvSpPr>
        <p:spPr/>
        <p:txBody>
          <a:bodyPr/>
          <a:lstStyle/>
          <a:p>
            <a:r>
              <a:rPr lang="ar-EG" dirty="0"/>
              <a:t>غطاهم الماء : انغمسوا إلى العمق مثل الحجر.</a:t>
            </a:r>
            <a:r>
              <a:rPr lang="en-US" dirty="0"/>
              <a:t> </a:t>
            </a:r>
            <a:endParaRPr lang="ar-EG" dirty="0"/>
          </a:p>
        </p:txBody>
      </p:sp>
      <p:sp>
        <p:nvSpPr>
          <p:cNvPr id="7" name="Text Placeholder 6"/>
          <p:cNvSpPr>
            <a:spLocks noGrp="1"/>
          </p:cNvSpPr>
          <p:nvPr>
            <p:ph type="body" sz="quarter" idx="12"/>
          </p:nvPr>
        </p:nvSpPr>
        <p:spPr/>
        <p:txBody>
          <a:bodyPr/>
          <a:lstStyle/>
          <a:p>
            <a:r>
              <a:rPr lang="en-US" sz="3600" dirty="0"/>
              <a:t>A4hwbc `e`hr3i `</a:t>
            </a:r>
            <a:r>
              <a:rPr lang="en-US" sz="3600" dirty="0" err="1"/>
              <a:t>egwov</a:t>
            </a:r>
            <a:r>
              <a:rPr lang="en-US" sz="3600" dirty="0"/>
              <a:t> `</a:t>
            </a:r>
            <a:r>
              <a:rPr lang="en-US" sz="3600" dirty="0" err="1"/>
              <a:t>nge</a:t>
            </a:r>
            <a:r>
              <a:rPr lang="en-US" sz="3600" dirty="0"/>
              <a:t> </a:t>
            </a:r>
            <a:r>
              <a:rPr lang="en-US" sz="3600" dirty="0" err="1"/>
              <a:t>pimwov</a:t>
            </a:r>
            <a:r>
              <a:rPr lang="en-US" sz="3600" dirty="0"/>
              <a:t> : </a:t>
            </a:r>
            <a:r>
              <a:rPr lang="en-US" sz="3600" dirty="0" err="1"/>
              <a:t>avwmc</a:t>
            </a:r>
            <a:r>
              <a:rPr lang="en-US" sz="3600" dirty="0"/>
              <a:t> `e`qr3i`epet23k `m`fr35 `</a:t>
            </a:r>
            <a:r>
              <a:rPr lang="en-US" sz="3600" dirty="0" err="1"/>
              <a:t>nov`wni</a:t>
            </a:r>
            <a:r>
              <a:rPr lang="en-US" sz="3600" dirty="0"/>
              <a:t>.</a:t>
            </a:r>
          </a:p>
        </p:txBody>
      </p:sp>
    </p:spTree>
    <p:extLst>
      <p:ext uri="{BB962C8B-B14F-4D97-AF65-F5344CB8AC3E}">
        <p14:creationId xmlns:p14="http://schemas.microsoft.com/office/powerpoint/2010/main" val="292580648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الآن تطلق عبدك يا سيد حسب قولك بسلام. لأن عيني قد أبصرتا خلاصك الذي أعددته قدام وجه جميع الشعوب نوراً إعلان للأمم ومجداً لشعبك إسرائيل.</a:t>
            </a:r>
            <a:endParaRPr lang="en-US" dirty="0"/>
          </a:p>
        </p:txBody>
      </p:sp>
    </p:spTree>
    <p:extLst>
      <p:ext uri="{BB962C8B-B14F-4D97-AF65-F5344CB8AC3E}">
        <p14:creationId xmlns:p14="http://schemas.microsoft.com/office/powerpoint/2010/main" val="23980786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705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قصة سوسنة </a:t>
            </a:r>
            <a:r>
              <a:rPr lang="ar-EG" dirty="0"/>
              <a:t>العفيفة دانيال 13</a:t>
            </a:r>
            <a:r>
              <a:rPr lang="ar-SA" dirty="0"/>
              <a:t> </a:t>
            </a:r>
            <a:endParaRPr lang="en-US" dirty="0"/>
          </a:p>
        </p:txBody>
      </p:sp>
    </p:spTree>
    <p:extLst>
      <p:ext uri="{BB962C8B-B14F-4D97-AF65-F5344CB8AC3E}">
        <p14:creationId xmlns:p14="http://schemas.microsoft.com/office/powerpoint/2010/main" val="28040739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6DFF65-596C-4E62-A1BA-D889BC883A5F}"/>
              </a:ext>
            </a:extLst>
          </p:cNvPr>
          <p:cNvSpPr>
            <a:spLocks noGrp="1"/>
          </p:cNvSpPr>
          <p:nvPr>
            <p:ph type="title"/>
          </p:nvPr>
        </p:nvSpPr>
        <p:spPr/>
        <p:txBody>
          <a:bodyPr/>
          <a:lstStyle/>
          <a:p>
            <a:r>
              <a:rPr lang="ar-EG" dirty="0"/>
              <a:t>قصة سوسنة ابنة حلقيا</a:t>
            </a:r>
            <a:br>
              <a:rPr lang="ar-EG" dirty="0"/>
            </a:br>
            <a:endParaRPr lang="en-US" dirty="0"/>
          </a:p>
        </p:txBody>
      </p:sp>
    </p:spTree>
    <p:extLst>
      <p:ext uri="{BB962C8B-B14F-4D97-AF65-F5344CB8AC3E}">
        <p14:creationId xmlns:p14="http://schemas.microsoft.com/office/powerpoint/2010/main" val="24743366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كان في بابل رجل اسمه يواقيم وتزوج بإمراة اسمها سوسنة ابنة سلوقيا جميلة جداً ومتقية للرب. وكان أبواها صديقين فأدبا ابنتهما على حسب شريعة موسي. وكان يواقيم زوجها غنياً جداً. وكانت له حديقة تلى داره. وكان</a:t>
            </a:r>
            <a:endParaRPr lang="en-US" dirty="0"/>
          </a:p>
        </p:txBody>
      </p:sp>
    </p:spTree>
    <p:extLst>
      <p:ext uri="{BB962C8B-B14F-4D97-AF65-F5344CB8AC3E}">
        <p14:creationId xmlns:p14="http://schemas.microsoft.com/office/powerpoint/2010/main" val="2306669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اليهود يجتمعون إليه لأنه كان أوجههم جميعاً وكان قد أقيم شيخان من الشعب للقضاء في تلك السنة، وهما من الذين قال السيد عنهم أن الإثم قد صدر من بابل من شيوخ قضاة كان يظن أنهم مدبري الشعب وكان</a:t>
            </a:r>
            <a:endParaRPr lang="en-US" dirty="0"/>
          </a:p>
        </p:txBody>
      </p:sp>
    </p:spTree>
    <p:extLst>
      <p:ext uri="{BB962C8B-B14F-4D97-AF65-F5344CB8AC3E}">
        <p14:creationId xmlns:p14="http://schemas.microsoft.com/office/powerpoint/2010/main" val="92376788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هذان الشيخان ملازمين يواقيم ذى دعوة ليحكما بينهم، وكانت سوسنة متى انصرف الشعب عند الظهر تدخل وتتمشي في حديقة رجلها فكان الشيخان ينظرانها كل يوم تدخل وتتمشى في البستان مع كل  فشغفا بهواها وأسلما</a:t>
            </a:r>
            <a:endParaRPr lang="en-US" dirty="0"/>
          </a:p>
        </p:txBody>
      </p:sp>
    </p:spTree>
    <p:extLst>
      <p:ext uri="{BB962C8B-B14F-4D97-AF65-F5344CB8AC3E}">
        <p14:creationId xmlns:p14="http://schemas.microsoft.com/office/powerpoint/2010/main" val="351018633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عقولهما إلى الفساد. وغمضا أعينهما لئلا ينظرا إلى السماء ولئلا يتذكرا الأحكام العادلة، وكان كلاهما مشغوفين بها ولم يكاشف أحدهما الآخر بما في نفسه لنهما كانا يخجلان أن يخبرا بشهوتهما لأنهما كانا</a:t>
            </a:r>
            <a:endParaRPr lang="en-US" dirty="0"/>
          </a:p>
        </p:txBody>
      </p:sp>
    </p:spTree>
    <p:extLst>
      <p:ext uri="{BB962C8B-B14F-4D97-AF65-F5344CB8AC3E}">
        <p14:creationId xmlns:p14="http://schemas.microsoft.com/office/powerpoint/2010/main" val="53962567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يريدان أن يضاجعاها هم الاثنين وكانا كل يوم يجدان في الترقب بتشوق لكي ينظراها، وأن أحدهما قال للآخر لننصرف إلى بيوتنا فإنها ساعة الغداء، فخرجا وتفارقا ثم انقلبا والتقيا اثنينهما فسألا بعضهما بعضاً عن سبب</a:t>
            </a:r>
            <a:endParaRPr lang="en-US" dirty="0"/>
          </a:p>
        </p:txBody>
      </p:sp>
    </p:spTree>
    <p:extLst>
      <p:ext uri="{BB962C8B-B14F-4D97-AF65-F5344CB8AC3E}">
        <p14:creationId xmlns:p14="http://schemas.microsoft.com/office/powerpoint/2010/main" val="7196936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رجوعهما فاعترفا بهواهما وحينئذ اتفقا على وقت يمكنهما فيه أن يختلون بها وحدها، وكان في بعض الأيام بينما هما متراقبان اليوم الموافق أنها دخلت مثل امس وقبل أمس تتمشى داخل البستان</a:t>
            </a:r>
            <a:endParaRPr lang="en-US" dirty="0"/>
          </a:p>
        </p:txBody>
      </p:sp>
    </p:spTree>
    <p:extLst>
      <p:ext uri="{BB962C8B-B14F-4D97-AF65-F5344CB8AC3E}">
        <p14:creationId xmlns:p14="http://schemas.microsoft.com/office/powerpoint/2010/main" val="357247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تيك أوِّي نام إبشويـس أستـْشـي أو أوو خيــن أوو جـوم : تيـك جيــج إن أوِّي نـام  بانوتــي أستاكيه نيك جاجي.</a:t>
            </a:r>
          </a:p>
        </p:txBody>
      </p:sp>
      <p:sp>
        <p:nvSpPr>
          <p:cNvPr id="6" name="Text Placeholder 5"/>
          <p:cNvSpPr>
            <a:spLocks noGrp="1"/>
          </p:cNvSpPr>
          <p:nvPr>
            <p:ph type="body" sz="quarter" idx="11"/>
          </p:nvPr>
        </p:nvSpPr>
        <p:spPr/>
        <p:txBody>
          <a:bodyPr/>
          <a:lstStyle/>
          <a:p>
            <a:r>
              <a:rPr lang="ar-EG" dirty="0"/>
              <a:t>يمينك يارب تمجدت بالقوة : يدك اليمنى يا إلهي أهلكت أعداءك.</a:t>
            </a:r>
          </a:p>
        </p:txBody>
      </p:sp>
      <p:sp>
        <p:nvSpPr>
          <p:cNvPr id="7" name="Text Placeholder 6"/>
          <p:cNvSpPr>
            <a:spLocks noGrp="1"/>
          </p:cNvSpPr>
          <p:nvPr>
            <p:ph type="body" sz="quarter" idx="12"/>
          </p:nvPr>
        </p:nvSpPr>
        <p:spPr/>
        <p:txBody>
          <a:bodyPr/>
          <a:lstStyle/>
          <a:p>
            <a:r>
              <a:rPr lang="en-US" dirty="0" err="1"/>
              <a:t>Tekov`inam</a:t>
            </a:r>
            <a:r>
              <a:rPr lang="en-US" dirty="0"/>
              <a:t> Pu </a:t>
            </a:r>
            <a:r>
              <a:rPr lang="en-US" dirty="0" err="1"/>
              <a:t>acsi`wov</a:t>
            </a:r>
            <a:r>
              <a:rPr lang="en-US" dirty="0"/>
              <a:t> </a:t>
            </a:r>
            <a:r>
              <a:rPr lang="en-US" dirty="0" err="1"/>
              <a:t>qen</a:t>
            </a:r>
            <a:r>
              <a:rPr lang="en-US" dirty="0"/>
              <a:t> </a:t>
            </a:r>
            <a:r>
              <a:rPr lang="en-US" dirty="0" err="1"/>
              <a:t>ovgom</a:t>
            </a:r>
            <a:r>
              <a:rPr lang="en-US" dirty="0"/>
              <a:t> : </a:t>
            </a:r>
            <a:r>
              <a:rPr lang="en-US" dirty="0" err="1"/>
              <a:t>tekgig</a:t>
            </a:r>
            <a:r>
              <a:rPr lang="en-US" dirty="0"/>
              <a:t> `</a:t>
            </a:r>
            <a:r>
              <a:rPr lang="en-US" dirty="0" err="1"/>
              <a:t>n`ov`inam</a:t>
            </a:r>
            <a:r>
              <a:rPr lang="en-US" dirty="0"/>
              <a:t> Panov5 </a:t>
            </a:r>
            <a:r>
              <a:rPr lang="en-US" dirty="0" err="1"/>
              <a:t>actake</a:t>
            </a:r>
            <a:r>
              <a:rPr lang="en-US" dirty="0"/>
              <a:t> </a:t>
            </a:r>
            <a:r>
              <a:rPr lang="en-US" dirty="0" err="1"/>
              <a:t>nekgagi</a:t>
            </a:r>
            <a:r>
              <a:rPr lang="en-US" dirty="0"/>
              <a:t>.</a:t>
            </a:r>
          </a:p>
        </p:txBody>
      </p:sp>
    </p:spTree>
    <p:extLst>
      <p:ext uri="{BB962C8B-B14F-4D97-AF65-F5344CB8AC3E}">
        <p14:creationId xmlns:p14="http://schemas.microsoft.com/office/powerpoint/2010/main" val="277211786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ومعها جاريتان فقط، وأرادت أن تغتسل في الحديقة لأنه كان حر ولم يكن هناك أحد إلا الشيخان وهما مختبئان يتأملانها،</a:t>
            </a:r>
            <a:endParaRPr lang="en-US" dirty="0"/>
          </a:p>
        </p:txBody>
      </p:sp>
    </p:spTree>
    <p:extLst>
      <p:ext uri="{BB962C8B-B14F-4D97-AF65-F5344CB8AC3E}">
        <p14:creationId xmlns:p14="http://schemas.microsoft.com/office/powerpoint/2010/main" val="418250387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فقالت للجاريتين أئتياني بدهن وأغلقا أبواب الحديقة لاغتسل، ففعلتا كما أمرتهما وأغلقا أبوب الحديقة وخرجتا من أبواب السر لتأتيا بما أمرتهما به، ولم تعلما ان الشيخان مختبئين هناك، فلما خرجت</a:t>
            </a:r>
            <a:endParaRPr lang="en-US" dirty="0"/>
          </a:p>
        </p:txBody>
      </p:sp>
    </p:spTree>
    <p:extLst>
      <p:ext uri="{BB962C8B-B14F-4D97-AF65-F5344CB8AC3E}">
        <p14:creationId xmlns:p14="http://schemas.microsoft.com/office/powerpoint/2010/main" val="5914704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الجاريتان قام الشيخان وهجما عليها وقالا لها: ها هوذا أبواب الحديقة مغلقة ولا يرانا أحد. ونحن مشغوفين بهواك فوافقينا وكوني معنا. </a:t>
            </a:r>
            <a:endParaRPr lang="en-US" dirty="0"/>
          </a:p>
        </p:txBody>
      </p:sp>
    </p:spTree>
    <p:extLst>
      <p:ext uri="{BB962C8B-B14F-4D97-AF65-F5344CB8AC3E}">
        <p14:creationId xmlns:p14="http://schemas.microsoft.com/office/powerpoint/2010/main" val="23034513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وإلا فنشهد عليك أنه كان معك شاب ولذلك صرفت الجاريتين عنك. فتنهدت سوسنة وقالت: لقد ضاق بي الأمر من كل جهة فإني إن فعلت هذا فهو لي</a:t>
            </a:r>
            <a:endParaRPr lang="en-US" dirty="0"/>
          </a:p>
        </p:txBody>
      </p:sp>
    </p:spTree>
    <p:extLst>
      <p:ext uri="{BB962C8B-B14F-4D97-AF65-F5344CB8AC3E}">
        <p14:creationId xmlns:p14="http://schemas.microsoft.com/office/powerpoint/2010/main" val="2499041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موت، وإن لم أفعل فلا أنجو من أيديكما، ولكن خير لي أن لا أفعل ثم أقع في أيديكما من أن أخطئ أمام إله السماء، وصرخت سوسنة بصوت عظيم فصرخ الشيخان عليها، وأسرع أحدهما وفتح أبواب الحديقة . </a:t>
            </a:r>
            <a:endParaRPr lang="en-US" dirty="0"/>
          </a:p>
        </p:txBody>
      </p:sp>
    </p:spTree>
    <p:extLst>
      <p:ext uri="{BB962C8B-B14F-4D97-AF65-F5344CB8AC3E}">
        <p14:creationId xmlns:p14="http://schemas.microsoft.com/office/powerpoint/2010/main" val="30506408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فلما سمع أهل البيت الصراخ في الحديقة وثبوا إليها للوقت ليروا ما وقع لها، ولما تكلم الشيخان بكلامهما خجل العبيد جداً، أنه لم يقل قط مثل هذا القول على سونسة، </a:t>
            </a:r>
            <a:endParaRPr lang="en-US" dirty="0"/>
          </a:p>
        </p:txBody>
      </p:sp>
    </p:spTree>
    <p:extLst>
      <p:ext uri="{BB962C8B-B14F-4D97-AF65-F5344CB8AC3E}">
        <p14:creationId xmlns:p14="http://schemas.microsoft.com/office/powerpoint/2010/main" val="373946621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وفي الغد لما اجتمع الشعب مع يواقيم رجلها أتي الشيخان مضمرين نية أثيمة على سوسنة بنت سلوقيا التي هى أمرأة</a:t>
            </a:r>
            <a:endParaRPr lang="en-US" dirty="0"/>
          </a:p>
        </p:txBody>
      </p:sp>
    </p:spTree>
    <p:extLst>
      <p:ext uri="{BB962C8B-B14F-4D97-AF65-F5344CB8AC3E}">
        <p14:creationId xmlns:p14="http://schemas.microsoft.com/office/powerpoint/2010/main" val="30509715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يواقيم فأرسلوا وأتت سوسنة هي ووالداها وبنوها وجميع ذوى قرابتها، وكانت سوسنة جميلة المنظر وحسنة جداً، فأمر هذان الفاجران أن تكشف رأسها لأن رأسها كانت مغطاة ليشبعا من جمالها،</a:t>
            </a:r>
            <a:endParaRPr lang="en-US" dirty="0"/>
          </a:p>
        </p:txBody>
      </p:sp>
    </p:spTree>
    <p:extLst>
      <p:ext uri="{BB962C8B-B14F-4D97-AF65-F5344CB8AC3E}">
        <p14:creationId xmlns:p14="http://schemas.microsoft.com/office/powerpoint/2010/main" val="19452044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وكن أهلها وجميع الذين ينظرونها يبكون، فقام الشيخان في وسط الشعب ووضعا أيديهما على رأسها فرفعت عينها إلى السماء وهي باكية لأن قلبها كان متوكلاً على الله. فقال الشيخان:</a:t>
            </a:r>
            <a:endParaRPr lang="en-US" dirty="0"/>
          </a:p>
        </p:txBody>
      </p:sp>
    </p:spTree>
    <p:extLst>
      <p:ext uri="{BB962C8B-B14F-4D97-AF65-F5344CB8AC3E}">
        <p14:creationId xmlns:p14="http://schemas.microsoft.com/office/powerpoint/2010/main" val="181761330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أننا كنا نتمشي في الحديقة وحدنا فإذا بهذه قد دخلت ومعها جاريتان ثم صرفت الجاريتين وأغلقت أبوات الحديقة فأتاها</a:t>
            </a:r>
            <a:endParaRPr lang="en-US" dirty="0"/>
          </a:p>
        </p:txBody>
      </p:sp>
    </p:spTree>
    <p:extLst>
      <p:ext uri="{BB962C8B-B14F-4D97-AF65-F5344CB8AC3E}">
        <p14:creationId xmlns:p14="http://schemas.microsoft.com/office/powerpoint/2010/main" val="32986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200" dirty="0"/>
              <a:t>خين إب آشاي إنتيــه بيك أو أوو أك خوم خيم إن ني إتتي أووفيـن : أك أوو أورب إمبيك جونت أف أوو أو موو إم إفريتي إنهان رو أُوِّي.</a:t>
            </a:r>
          </a:p>
        </p:txBody>
      </p:sp>
      <p:sp>
        <p:nvSpPr>
          <p:cNvPr id="6" name="Text Placeholder 5"/>
          <p:cNvSpPr>
            <a:spLocks noGrp="1"/>
          </p:cNvSpPr>
          <p:nvPr>
            <p:ph type="body" sz="quarter" idx="11"/>
          </p:nvPr>
        </p:nvSpPr>
        <p:spPr/>
        <p:txBody>
          <a:bodyPr/>
          <a:lstStyle/>
          <a:p>
            <a:r>
              <a:rPr lang="ar-EG" dirty="0"/>
              <a:t>بكثرة مجدك سحقت الذين يقاوموننا : أرسلت غضبك فأكلهم مثل الهشيم.</a:t>
            </a:r>
          </a:p>
        </p:txBody>
      </p:sp>
      <p:sp>
        <p:nvSpPr>
          <p:cNvPr id="7" name="Text Placeholder 6"/>
          <p:cNvSpPr>
            <a:spLocks noGrp="1"/>
          </p:cNvSpPr>
          <p:nvPr>
            <p:ph type="body" sz="quarter" idx="12"/>
          </p:nvPr>
        </p:nvSpPr>
        <p:spPr/>
        <p:txBody>
          <a:bodyPr/>
          <a:lstStyle/>
          <a:p>
            <a:r>
              <a:rPr lang="en-US" sz="3200" dirty="0" err="1"/>
              <a:t>Qen</a:t>
            </a:r>
            <a:r>
              <a:rPr lang="en-US" sz="3200" dirty="0"/>
              <a:t> `p`a2ai `</a:t>
            </a:r>
            <a:r>
              <a:rPr lang="en-US" sz="3200" dirty="0" err="1"/>
              <a:t>nte</a:t>
            </a:r>
            <a:r>
              <a:rPr lang="en-US" sz="3200" dirty="0"/>
              <a:t> </a:t>
            </a:r>
            <a:r>
              <a:rPr lang="en-US" sz="3200" dirty="0" err="1"/>
              <a:t>pek`wov</a:t>
            </a:r>
            <a:r>
              <a:rPr lang="en-US" sz="3200" dirty="0"/>
              <a:t> </a:t>
            </a:r>
            <a:r>
              <a:rPr lang="en-US" sz="3200" dirty="0" err="1"/>
              <a:t>akqomqem</a:t>
            </a:r>
            <a:r>
              <a:rPr lang="en-US" sz="3200" dirty="0"/>
              <a:t> `nn3et5ovb3n : </a:t>
            </a:r>
            <a:r>
              <a:rPr lang="en-US" sz="3200" dirty="0" err="1"/>
              <a:t>ak-ovwrp</a:t>
            </a:r>
            <a:r>
              <a:rPr lang="en-US" sz="3200" dirty="0"/>
              <a:t> `</a:t>
            </a:r>
            <a:r>
              <a:rPr lang="en-US" sz="3200" dirty="0" err="1"/>
              <a:t>mpexgwnt</a:t>
            </a:r>
            <a:r>
              <a:rPr lang="en-US" sz="3200" dirty="0"/>
              <a:t> a4ov`omov `m`fr35 `</a:t>
            </a:r>
            <a:r>
              <a:rPr lang="en-US" sz="3200" dirty="0" err="1"/>
              <a:t>nh`anrwov`i</a:t>
            </a:r>
            <a:r>
              <a:rPr lang="en-US" sz="3200" dirty="0"/>
              <a:t>.</a:t>
            </a:r>
          </a:p>
        </p:txBody>
      </p:sp>
    </p:spTree>
    <p:extLst>
      <p:ext uri="{BB962C8B-B14F-4D97-AF65-F5344CB8AC3E}">
        <p14:creationId xmlns:p14="http://schemas.microsoft.com/office/powerpoint/2010/main" val="217039674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شاب كان مختبئاً في الحديقة ووقع عليها. وكنا نحن مختبئين في زاوية من الحديقة، فلما رأينا الاثم أسرعنا إليهما ورأيناهما متعانقين، أما ذلك فلم نستطع أن نمسكه لأنه كان أقوى مننا ففتح الأبواب وفر ،</a:t>
            </a:r>
            <a:endParaRPr lang="en-US" dirty="0"/>
          </a:p>
        </p:txBody>
      </p:sp>
    </p:spTree>
    <p:extLst>
      <p:ext uri="{BB962C8B-B14F-4D97-AF65-F5344CB8AC3E}">
        <p14:creationId xmlns:p14="http://schemas.microsoft.com/office/powerpoint/2010/main" val="6228372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وأما هذه فقبضنا عليها وسألناها عن الشاب فأبت ان تخبرنا، هذا ما نشهد به، فصدقهما المجمع لأنهما شيخان وقاضيان في الشعب وحكموا عليها بالموت، فصرخت سوسنة بصوت عظيم وقالت:</a:t>
            </a:r>
            <a:endParaRPr lang="en-US" dirty="0"/>
          </a:p>
        </p:txBody>
      </p:sp>
    </p:spTree>
    <p:extLst>
      <p:ext uri="{BB962C8B-B14F-4D97-AF65-F5344CB8AC3E}">
        <p14:creationId xmlns:p14="http://schemas.microsoft.com/office/powerpoint/2010/main" val="106562756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أيها الرب الأزلي، العارف الخفايا، العالم بكل شيء قبل أن يكون أنك تعلم أيها الرب أنهما</a:t>
            </a:r>
            <a:endParaRPr lang="en-US" dirty="0"/>
          </a:p>
        </p:txBody>
      </p:sp>
    </p:spTree>
    <p:extLst>
      <p:ext uri="{BB962C8B-B14F-4D97-AF65-F5344CB8AC3E}">
        <p14:creationId xmlns:p14="http://schemas.microsoft.com/office/powerpoint/2010/main" val="355009654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شهدا على بالزور، وها أنا أموت ولم أصنع شيئاً مما أفتري علي بى هؤلاء فاستجاب الرب لصوتها، وإذ كانت تساق إلى الموت، نبه الله روحاً مقدساً لشاب حدث اسمه دانيال، فصرخ بصوت عظيم:</a:t>
            </a:r>
            <a:endParaRPr lang="en-US" dirty="0"/>
          </a:p>
        </p:txBody>
      </p:sp>
    </p:spTree>
    <p:extLst>
      <p:ext uri="{BB962C8B-B14F-4D97-AF65-F5344CB8AC3E}">
        <p14:creationId xmlns:p14="http://schemas.microsoft.com/office/powerpoint/2010/main" val="40606220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أنا برئ من دم هذه المرأة ، فالتفت إليه الشعب كله وقالوا ما هذا الكلام الذي قلته، فوقف في وسطهم وقال: أهكذا أنتم أغبياء يا بني إسرائيل؟ ما فحصتم وما عرفتم الحق وقضيتم على بنت إسرائيل .</a:t>
            </a:r>
            <a:endParaRPr lang="en-US" dirty="0"/>
          </a:p>
        </p:txBody>
      </p:sp>
    </p:spTree>
    <p:extLst>
      <p:ext uri="{BB962C8B-B14F-4D97-AF65-F5344CB8AC3E}">
        <p14:creationId xmlns:p14="http://schemas.microsoft.com/office/powerpoint/2010/main" val="18833244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لكن أرجعوا إلى القضاء فإن هذين إنما شهدا عليها بالزور فأسرع الشعب كله ورجع فقال له الشيخان:</a:t>
            </a:r>
            <a:endParaRPr lang="en-US" dirty="0"/>
          </a:p>
        </p:txBody>
      </p:sp>
    </p:spTree>
    <p:extLst>
      <p:ext uri="{BB962C8B-B14F-4D97-AF65-F5344CB8AC3E}">
        <p14:creationId xmlns:p14="http://schemas.microsoft.com/office/powerpoint/2010/main" val="42475709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هلم أجلس بيننا وفهمنا فقد أتاك الله المشيخة. فقال لهم دانيال: أفرقوهما بعضهما عن بعض بيعداً فأحكم عليهما. فلما افترق الواحد عن الآخر دعا أحدهما وقال له: يا أيها المتعنق في الأيام الشريرة لقد أتت عليك خطاياك</a:t>
            </a:r>
            <a:endParaRPr lang="en-US" dirty="0"/>
          </a:p>
        </p:txBody>
      </p:sp>
    </p:spTree>
    <p:extLst>
      <p:ext uri="{BB962C8B-B14F-4D97-AF65-F5344CB8AC3E}">
        <p14:creationId xmlns:p14="http://schemas.microsoft.com/office/powerpoint/2010/main" val="7501916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التي ارتكبتها تقضي قضاء ظلم تحكم على الأبرياء وتطلق المجرمين، وقد قال الرب أن البرئ والزكي لا تقتلهما، فالآن إن كنت قد رأيتهما فقل لي تحت أى شجرة رأيتهما يتحدثان، </a:t>
            </a:r>
            <a:endParaRPr lang="en-US" dirty="0"/>
          </a:p>
        </p:txBody>
      </p:sp>
    </p:spTree>
    <p:extLst>
      <p:ext uri="{BB962C8B-B14F-4D97-AF65-F5344CB8AC3E}">
        <p14:creationId xmlns:p14="http://schemas.microsoft.com/office/powerpoint/2010/main" val="7125678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فقال: تحت الضروة. فقال دانيال لقد صوبت كذبك على رأسك فها هوذا ملاك من لدن الله بأن يشقك</a:t>
            </a:r>
            <a:endParaRPr lang="en-US" dirty="0"/>
          </a:p>
        </p:txBody>
      </p:sp>
    </p:spTree>
    <p:extLst>
      <p:ext uri="{BB962C8B-B14F-4D97-AF65-F5344CB8AC3E}">
        <p14:creationId xmlns:p14="http://schemas.microsoft.com/office/powerpoint/2010/main" val="56014497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شطرين . ثم عزله وأمر باحضار الآخر فقال له. يا نسل كنعان وليس يهوذا قد فتنك الجمال واسلم الهوى قلبك إلى الفساد أهكذا كنتما تصنعان مع بنات إسرائيل وكن يخفن أن يحدثنكما. أما بنت يهوذا فلم تحتمل فجوركما،</a:t>
            </a:r>
            <a:endParaRPr lang="en-US" dirty="0"/>
          </a:p>
        </p:txBody>
      </p:sp>
    </p:spTree>
    <p:extLst>
      <p:ext uri="{BB962C8B-B14F-4D97-AF65-F5344CB8AC3E}">
        <p14:creationId xmlns:p14="http://schemas.microsoft.com/office/powerpoint/2010/main" val="1646783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إيفول هيتين بى إبنفمـا إنتيه بيك إمفون أف أوهي إيه راتف إنجيه بي مو أوو :</a:t>
            </a:r>
          </a:p>
        </p:txBody>
      </p:sp>
      <p:sp>
        <p:nvSpPr>
          <p:cNvPr id="6" name="Text Placeholder 5"/>
          <p:cNvSpPr>
            <a:spLocks noGrp="1"/>
          </p:cNvSpPr>
          <p:nvPr>
            <p:ph type="body" sz="quarter" idx="11"/>
          </p:nvPr>
        </p:nvSpPr>
        <p:spPr/>
        <p:txBody>
          <a:bodyPr/>
          <a:lstStyle/>
          <a:p>
            <a:r>
              <a:rPr lang="ar-EG" dirty="0"/>
              <a:t>وبروح غضبـك وقف المـاء :</a:t>
            </a:r>
          </a:p>
        </p:txBody>
      </p:sp>
      <p:sp>
        <p:nvSpPr>
          <p:cNvPr id="7" name="Text Placeholder 6"/>
          <p:cNvSpPr>
            <a:spLocks noGrp="1"/>
          </p:cNvSpPr>
          <p:nvPr>
            <p:ph type="body" sz="quarter" idx="12"/>
          </p:nvPr>
        </p:nvSpPr>
        <p:spPr/>
        <p:txBody>
          <a:bodyPr/>
          <a:lstStyle/>
          <a:p>
            <a:r>
              <a:rPr lang="en-US" dirty="0" err="1"/>
              <a:t>Ebolhiten</a:t>
            </a:r>
            <a:r>
              <a:rPr lang="en-US" dirty="0"/>
              <a:t> </a:t>
            </a:r>
            <a:r>
              <a:rPr lang="en-US" dirty="0" err="1"/>
              <a:t>pi`pnevma</a:t>
            </a:r>
            <a:r>
              <a:rPr lang="en-US" dirty="0"/>
              <a:t> `</a:t>
            </a:r>
            <a:r>
              <a:rPr lang="en-US" dirty="0" err="1"/>
              <a:t>nte</a:t>
            </a:r>
            <a:r>
              <a:rPr lang="en-US" dirty="0"/>
              <a:t> </a:t>
            </a:r>
            <a:r>
              <a:rPr lang="en-US" dirty="0" err="1"/>
              <a:t>pek`mbon</a:t>
            </a:r>
            <a:r>
              <a:rPr lang="en-US" dirty="0"/>
              <a:t> a4`ohi `erat4 `</a:t>
            </a:r>
            <a:r>
              <a:rPr lang="en-US" dirty="0" err="1"/>
              <a:t>nge</a:t>
            </a:r>
            <a:r>
              <a:rPr lang="en-US" dirty="0"/>
              <a:t> </a:t>
            </a:r>
            <a:r>
              <a:rPr lang="en-US" dirty="0" err="1"/>
              <a:t>pimwov</a:t>
            </a:r>
            <a:r>
              <a:rPr lang="en-US" dirty="0"/>
              <a:t> :</a:t>
            </a:r>
          </a:p>
        </p:txBody>
      </p:sp>
    </p:spTree>
    <p:extLst>
      <p:ext uri="{BB962C8B-B14F-4D97-AF65-F5344CB8AC3E}">
        <p14:creationId xmlns:p14="http://schemas.microsoft.com/office/powerpoint/2010/main" val="41969698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 والأن قل لي تحت أية شجرة صادفتهما يتحدثان ؟ فقال تحت السنديانة. فقال له دانيال وأنت أيضاً قد صوبت كذبك على رأسك فملاك الله واقف</a:t>
            </a:r>
            <a:endParaRPr lang="en-US" dirty="0"/>
          </a:p>
        </p:txBody>
      </p:sp>
    </p:spTree>
    <p:extLst>
      <p:ext uri="{BB962C8B-B14F-4D97-AF65-F5344CB8AC3E}">
        <p14:creationId xmlns:p14="http://schemas.microsoft.com/office/powerpoint/2010/main" val="15527960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وبيده سيف ليقطعك شطرين وليبيدكما أنتما الاثنين فصرخ المجمع كله بصوت عظيم وباركوا الله مخلص الذين يترجونه وقاموا</a:t>
            </a:r>
            <a:endParaRPr lang="en-US" dirty="0"/>
          </a:p>
        </p:txBody>
      </p:sp>
    </p:spTree>
    <p:extLst>
      <p:ext uri="{BB962C8B-B14F-4D97-AF65-F5344CB8AC3E}">
        <p14:creationId xmlns:p14="http://schemas.microsoft.com/office/powerpoint/2010/main" val="48450494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على الشيخين وقد أثبت دانيال من نطقهما انهما شهدا بالزور وصنعوا بهما كما نويا أن يصنعوا بسوسنة عملاً بما في شريعة موسي فقتلوهما وخلص الدم الزكي في ذلك اليوم فسبح حلقيا</a:t>
            </a:r>
            <a:endParaRPr lang="en-US" dirty="0"/>
          </a:p>
        </p:txBody>
      </p:sp>
    </p:spTree>
    <p:extLst>
      <p:ext uri="{BB962C8B-B14F-4D97-AF65-F5344CB8AC3E}">
        <p14:creationId xmlns:p14="http://schemas.microsoft.com/office/powerpoint/2010/main" val="6705682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وأمرأته الرب لأجل ابنتيهما مع يواقيم رجلها وذوى قرابتهم. لأنه لم يوجد في سوسنة شيء قبيح وعظم دانيال عند الشعب من ذلك اليوم وفيما بعده.</a:t>
            </a:r>
            <a:endParaRPr lang="en-US" dirty="0"/>
          </a:p>
        </p:txBody>
      </p:sp>
    </p:spTree>
    <p:extLst>
      <p:ext uri="{BB962C8B-B14F-4D97-AF65-F5344CB8AC3E}">
        <p14:creationId xmlns:p14="http://schemas.microsoft.com/office/powerpoint/2010/main" val="19537936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21234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699476"/>
            <a:ext cx="9144000" cy="1291431"/>
          </a:xfrm>
        </p:spPr>
        <p:txBody>
          <a:bodyPr anchor="ctr"/>
          <a:lstStyle/>
          <a:p>
            <a:pPr algn="justLow"/>
            <a:r>
              <a:rPr lang="ar-SA" sz="3200" b="1" dirty="0">
                <a:latin typeface="فهةث"/>
                <a:cs typeface="+mj-cs"/>
              </a:rPr>
              <a:t>تيـن أ</a:t>
            </a:r>
            <a:r>
              <a:rPr lang="ar-EG" sz="3200" b="1" dirty="0">
                <a:latin typeface="فهةث"/>
                <a:cs typeface="+mj-cs"/>
              </a:rPr>
              <a:t>ُ</a:t>
            </a:r>
            <a:r>
              <a:rPr lang="ar-SA" sz="3200" b="1" dirty="0">
                <a:latin typeface="فهةث"/>
                <a:cs typeface="+mj-cs"/>
              </a:rPr>
              <a:t>و</a:t>
            </a:r>
            <a:r>
              <a:rPr lang="ar-EG" sz="3200" b="1" dirty="0">
                <a:latin typeface="فهةث"/>
                <a:cs typeface="+mj-cs"/>
              </a:rPr>
              <a:t>ِّ</a:t>
            </a:r>
            <a:r>
              <a:rPr lang="ar-SA" sz="3200" b="1" dirty="0">
                <a:latin typeface="فهةث"/>
                <a:cs typeface="+mj-cs"/>
              </a:rPr>
              <a:t>يـه </a:t>
            </a:r>
            <a:r>
              <a:rPr lang="ar-SA" sz="3200" b="1" dirty="0" err="1">
                <a:latin typeface="فهةث"/>
                <a:cs typeface="+mj-cs"/>
              </a:rPr>
              <a:t>إنسوك</a:t>
            </a:r>
            <a:r>
              <a:rPr lang="ar-SA" sz="3200" b="1" dirty="0">
                <a:latin typeface="فهةث"/>
                <a:cs typeface="+mj-cs"/>
              </a:rPr>
              <a:t> خين بيـن هيـت </a:t>
            </a:r>
            <a:r>
              <a:rPr lang="ar-SA" sz="3200" b="1" dirty="0" err="1">
                <a:latin typeface="فهةث"/>
                <a:cs typeface="+mj-cs"/>
              </a:rPr>
              <a:t>تيـرف</a:t>
            </a:r>
            <a:r>
              <a:rPr lang="ar-EG" sz="3200" b="1" dirty="0">
                <a:latin typeface="فهةث"/>
                <a:cs typeface="+mj-cs"/>
              </a:rPr>
              <a:t> </a:t>
            </a:r>
            <a:r>
              <a:rPr lang="ar-SA" sz="3200" b="1" dirty="0">
                <a:latin typeface="فهةث"/>
                <a:cs typeface="+mj-cs"/>
              </a:rPr>
              <a:t>: تين </a:t>
            </a:r>
            <a:r>
              <a:rPr lang="ar-SA" sz="3200" b="1" dirty="0" err="1">
                <a:latin typeface="فهةث"/>
                <a:cs typeface="+mj-cs"/>
              </a:rPr>
              <a:t>إر</a:t>
            </a:r>
            <a:r>
              <a:rPr lang="ar-SA" sz="3200" b="1" dirty="0">
                <a:latin typeface="فهةث"/>
                <a:cs typeface="+mj-cs"/>
              </a:rPr>
              <a:t> هوتي </a:t>
            </a:r>
            <a:r>
              <a:rPr lang="ar-SA" sz="3200" b="1" dirty="0" err="1">
                <a:latin typeface="فهةث"/>
                <a:cs typeface="+mj-cs"/>
              </a:rPr>
              <a:t>خا</a:t>
            </a:r>
            <a:r>
              <a:rPr lang="ar-SA" sz="3200" b="1" dirty="0">
                <a:latin typeface="فهةث"/>
                <a:cs typeface="+mj-cs"/>
              </a:rPr>
              <a:t> </a:t>
            </a:r>
            <a:r>
              <a:rPr lang="ar-SA" sz="3200" b="1" dirty="0" err="1">
                <a:latin typeface="فهةث"/>
                <a:cs typeface="+mj-cs"/>
              </a:rPr>
              <a:t>تيكهي</a:t>
            </a:r>
            <a:r>
              <a:rPr lang="ar-SA" sz="3200" b="1" dirty="0">
                <a:latin typeface="فهةث"/>
                <a:cs typeface="+mj-cs"/>
              </a:rPr>
              <a:t> : أ</a:t>
            </a:r>
            <a:r>
              <a:rPr lang="ar-EG" sz="3200" b="1" dirty="0">
                <a:latin typeface="فهةث"/>
                <a:cs typeface="+mj-cs"/>
              </a:rPr>
              <a:t>ُ</a:t>
            </a:r>
            <a:r>
              <a:rPr lang="ar-SA" sz="3200" b="1" dirty="0">
                <a:latin typeface="فهةث"/>
                <a:cs typeface="+mj-cs"/>
              </a:rPr>
              <a:t>و</a:t>
            </a:r>
            <a:r>
              <a:rPr lang="ar-EG" sz="3200" b="1" dirty="0">
                <a:latin typeface="فهةث"/>
                <a:cs typeface="+mj-cs"/>
              </a:rPr>
              <a:t>ُّ</a:t>
            </a:r>
            <a:r>
              <a:rPr lang="ar-SA" sz="3200" b="1" dirty="0">
                <a:latin typeface="فهةث"/>
                <a:cs typeface="+mj-cs"/>
              </a:rPr>
              <a:t>وه تين كوتي </a:t>
            </a:r>
            <a:r>
              <a:rPr lang="ar-SA" sz="3200" b="1" dirty="0" err="1">
                <a:latin typeface="فهةث"/>
                <a:cs typeface="+mj-cs"/>
              </a:rPr>
              <a:t>إنصـا</a:t>
            </a:r>
            <a:r>
              <a:rPr lang="ar-SA" sz="3200" b="1" dirty="0">
                <a:latin typeface="فهةث"/>
                <a:cs typeface="+mj-cs"/>
              </a:rPr>
              <a:t> </a:t>
            </a:r>
            <a:r>
              <a:rPr lang="ar-SA" sz="3200" b="1" dirty="0" err="1">
                <a:latin typeface="فهةث"/>
                <a:cs typeface="+mj-cs"/>
              </a:rPr>
              <a:t>بيكهو</a:t>
            </a:r>
            <a:r>
              <a:rPr lang="ar-SA" sz="3200" b="1" dirty="0">
                <a:latin typeface="فهةث"/>
                <a:cs typeface="+mj-cs"/>
              </a:rPr>
              <a:t> : </a:t>
            </a:r>
            <a:r>
              <a:rPr lang="ar-SA" sz="3200" b="1" dirty="0" err="1">
                <a:latin typeface="فهةث"/>
                <a:cs typeface="+mj-cs"/>
              </a:rPr>
              <a:t>إفنوتـي</a:t>
            </a:r>
            <a:r>
              <a:rPr lang="ar-SA" sz="3200" b="1" dirty="0">
                <a:latin typeface="فهةث"/>
                <a:cs typeface="+mj-cs"/>
              </a:rPr>
              <a:t> </a:t>
            </a:r>
            <a:r>
              <a:rPr lang="ar-SA" sz="3200" b="1" dirty="0" err="1">
                <a:latin typeface="فهةث"/>
                <a:cs typeface="+mj-cs"/>
              </a:rPr>
              <a:t>إمبير</a:t>
            </a:r>
            <a:r>
              <a:rPr lang="ar-SA" sz="3200" b="1" dirty="0">
                <a:latin typeface="فهةث"/>
                <a:cs typeface="+mj-cs"/>
              </a:rPr>
              <a:t> تي شيبي نان</a:t>
            </a:r>
            <a:r>
              <a:rPr lang="ar-EG" sz="3200" b="1" dirty="0">
                <a:latin typeface="فهةث"/>
                <a:cs typeface="+mj-cs"/>
              </a:rPr>
              <a:t>.</a:t>
            </a:r>
            <a:endParaRPr lang="en-US" sz="3200" b="1" dirty="0">
              <a:latin typeface="فهةث"/>
              <a:cs typeface="+mj-cs"/>
            </a:endParaRPr>
          </a:p>
          <a:p>
            <a:pPr algn="justLow"/>
            <a:endParaRPr lang="ar-EG" sz="3600" b="1" dirty="0">
              <a:latin typeface="فهةث"/>
              <a:cs typeface="+mj-cs"/>
            </a:endParaRPr>
          </a:p>
        </p:txBody>
      </p:sp>
      <p:sp>
        <p:nvSpPr>
          <p:cNvPr id="6" name="Text Placeholder 5"/>
          <p:cNvSpPr>
            <a:spLocks noGrp="1"/>
          </p:cNvSpPr>
          <p:nvPr>
            <p:ph type="body" sz="quarter" idx="11"/>
          </p:nvPr>
        </p:nvSpPr>
        <p:spPr>
          <a:xfrm>
            <a:off x="0" y="3429000"/>
            <a:ext cx="9144000" cy="1063255"/>
          </a:xfrm>
        </p:spPr>
        <p:txBody>
          <a:bodyPr anchor="ctr"/>
          <a:lstStyle/>
          <a:p>
            <a:pPr algn="justLow"/>
            <a:r>
              <a:rPr lang="ar-SA" sz="3600" b="1" dirty="0">
                <a:latin typeface="فهةث"/>
                <a:cs typeface="+mj-cs"/>
              </a:rPr>
              <a:t>نتبعك بكل قلوبنا : ونخافـك : ونطلب وجهك : يا الله</a:t>
            </a:r>
            <a:r>
              <a:rPr lang="ar-EG" sz="3600" b="1" dirty="0">
                <a:latin typeface="فهةث"/>
                <a:cs typeface="+mj-cs"/>
              </a:rPr>
              <a:t> </a:t>
            </a:r>
            <a:r>
              <a:rPr lang="ar-SA" sz="3600" b="1" dirty="0">
                <a:latin typeface="فهةث"/>
                <a:cs typeface="+mj-cs"/>
              </a:rPr>
              <a:t>لا تخزنا</a:t>
            </a:r>
            <a:r>
              <a:rPr lang="ar-EG" sz="3600" b="1" dirty="0">
                <a:latin typeface="فهةث"/>
                <a:cs typeface="+mj-cs"/>
              </a:rPr>
              <a:t>.</a:t>
            </a:r>
            <a:endParaRPr lang="en-US" sz="3600" b="1" dirty="0">
              <a:latin typeface="فهةث"/>
              <a:cs typeface="+mj-cs"/>
            </a:endParaRPr>
          </a:p>
          <a:p>
            <a:pPr algn="justLow"/>
            <a:endParaRPr lang="ar-EG" sz="4400" b="1" dirty="0">
              <a:latin typeface="فهةث"/>
              <a:cs typeface="+mj-cs"/>
            </a:endParaRPr>
          </a:p>
        </p:txBody>
      </p:sp>
      <p:sp>
        <p:nvSpPr>
          <p:cNvPr id="7" name="Text Placeholder 6"/>
          <p:cNvSpPr>
            <a:spLocks noGrp="1"/>
          </p:cNvSpPr>
          <p:nvPr>
            <p:ph type="body" sz="quarter" idx="12"/>
          </p:nvPr>
        </p:nvSpPr>
        <p:spPr>
          <a:xfrm>
            <a:off x="0" y="4135959"/>
            <a:ext cx="9144000" cy="1387974"/>
          </a:xfrm>
        </p:spPr>
        <p:txBody>
          <a:bodyPr anchor="t"/>
          <a:lstStyle/>
          <a:p>
            <a:pPr lvl="0" rtl="0"/>
            <a:r>
              <a:rPr lang="en-US" sz="3200" dirty="0" err="1">
                <a:latin typeface="Avva_Shenouda" pitchFamily="34" charset="2"/>
                <a:cs typeface="Simplified Arabic" pitchFamily="18" charset="-78"/>
              </a:rPr>
              <a:t>Tenoveh</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ncwk</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qen</a:t>
            </a:r>
            <a:r>
              <a:rPr lang="en-US" sz="3200" dirty="0">
                <a:latin typeface="Avva_Shenouda" pitchFamily="34" charset="2"/>
                <a:cs typeface="Simplified Arabic" pitchFamily="18" charset="-78"/>
              </a:rPr>
              <a:t> penh3t t3r4 : tenerho5 qatekh3 : </a:t>
            </a:r>
            <a:r>
              <a:rPr lang="en-US" sz="3200" dirty="0" err="1">
                <a:latin typeface="Avva_Shenouda" pitchFamily="34" charset="2"/>
                <a:cs typeface="Simplified Arabic" pitchFamily="18" charset="-78"/>
              </a:rPr>
              <a:t>ovoh</a:t>
            </a:r>
            <a:r>
              <a:rPr lang="en-US" sz="3200" dirty="0">
                <a:latin typeface="Avva_Shenouda" pitchFamily="34" charset="2"/>
                <a:cs typeface="Simplified Arabic" pitchFamily="18" charset="-78"/>
              </a:rPr>
              <a:t> tenkw5 `</a:t>
            </a:r>
            <a:r>
              <a:rPr lang="en-US" sz="3200" dirty="0" err="1">
                <a:latin typeface="Avva_Shenouda" pitchFamily="34" charset="2"/>
                <a:cs typeface="Simplified Arabic" pitchFamily="18" charset="-78"/>
              </a:rPr>
              <a:t>nca</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pekho</a:t>
            </a:r>
            <a:r>
              <a:rPr lang="en-US" sz="3200" dirty="0">
                <a:latin typeface="Avva_Shenouda" pitchFamily="34" charset="2"/>
                <a:cs typeface="Simplified Arabic" pitchFamily="18" charset="-78"/>
              </a:rPr>
              <a:t> : F5 `mper52ipi nan&gt;.</a:t>
            </a:r>
          </a:p>
          <a:p>
            <a:endParaRPr lang="ar-EG" sz="4800" dirty="0"/>
          </a:p>
        </p:txBody>
      </p:sp>
      <p:sp>
        <p:nvSpPr>
          <p:cNvPr id="3" name="TextBox 2">
            <a:extLst>
              <a:ext uri="{FF2B5EF4-FFF2-40B4-BE49-F238E27FC236}">
                <a16:creationId xmlns:a16="http://schemas.microsoft.com/office/drawing/2014/main" id="{19E88EEF-C02E-1E02-5526-3E14759D48A9}"/>
              </a:ext>
            </a:extLst>
          </p:cNvPr>
          <p:cNvSpPr txBox="1"/>
          <p:nvPr/>
        </p:nvSpPr>
        <p:spPr>
          <a:xfrm>
            <a:off x="0" y="2606679"/>
            <a:ext cx="9144000" cy="584775"/>
          </a:xfrm>
          <a:prstGeom prst="rect">
            <a:avLst/>
          </a:prstGeom>
          <a:noFill/>
        </p:spPr>
        <p:txBody>
          <a:bodyPr wrap="square">
            <a:spAutoFit/>
          </a:bodyPr>
          <a:lstStyle/>
          <a:p>
            <a:pPr algn="r" rtl="1"/>
            <a:r>
              <a:rPr lang="sq-AL" sz="1600" b="1" dirty="0">
                <a:solidFill>
                  <a:srgbClr val="FFC000"/>
                </a:solidFill>
                <a:latin typeface="Times New Roman" panose="02020603050405020304" pitchFamily="18" charset="0"/>
                <a:cs typeface="Times New Roman" panose="02020603050405020304" pitchFamily="18" charset="0"/>
              </a:rPr>
              <a:t>✠</a:t>
            </a:r>
            <a:r>
              <a:rPr lang="ar-EG" sz="1600" b="1" dirty="0">
                <a:solidFill>
                  <a:srgbClr val="FFC000"/>
                </a:solidFill>
                <a:latin typeface="Times New Roman" panose="02020603050405020304" pitchFamily="18" charset="0"/>
                <a:cs typeface="Times New Roman" panose="02020603050405020304" pitchFamily="18" charset="0"/>
              </a:rPr>
              <a:t> هذا المديح هو جزء من صلاة عزاريا التي صلاها بمفرده وهو مع حنانيا وميصائيل في وسط اتون النار  ويعلن فيه ايمانه وتبعيته للرب في كل الظروف وفي اي مكان حتى في اتون النار وهى تكملة سفر دانيال النبى وهذا الجزء من الاسفار القانونية الثانية </a:t>
            </a:r>
          </a:p>
        </p:txBody>
      </p:sp>
    </p:spTree>
    <p:extLst>
      <p:ext uri="{BB962C8B-B14F-4D97-AF65-F5344CB8AC3E}">
        <p14:creationId xmlns:p14="http://schemas.microsoft.com/office/powerpoint/2010/main" val="42293026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57532"/>
            <a:ext cx="9144000" cy="1291431"/>
          </a:xfrm>
        </p:spPr>
        <p:txBody>
          <a:bodyPr anchor="ctr"/>
          <a:lstStyle/>
          <a:p>
            <a:pPr algn="justLow"/>
            <a:r>
              <a:rPr lang="ar-SA" sz="3600" b="1" dirty="0" err="1">
                <a:latin typeface="فهةث"/>
                <a:cs typeface="+mj-cs"/>
              </a:rPr>
              <a:t>أللا</a:t>
            </a:r>
            <a:r>
              <a:rPr lang="ar-SA" sz="3600" b="1" dirty="0">
                <a:latin typeface="فهةث"/>
                <a:cs typeface="+mj-cs"/>
              </a:rPr>
              <a:t> أري أ</a:t>
            </a:r>
            <a:r>
              <a:rPr lang="ar-EG" sz="3600" b="1" dirty="0">
                <a:latin typeface="فهةث"/>
                <a:cs typeface="+mj-cs"/>
              </a:rPr>
              <a:t>ُ</a:t>
            </a:r>
            <a:r>
              <a:rPr lang="ar-SA" sz="3600" b="1" dirty="0">
                <a:latin typeface="فهةث"/>
                <a:cs typeface="+mj-cs"/>
              </a:rPr>
              <a:t>و</a:t>
            </a:r>
            <a:r>
              <a:rPr lang="ar-EG" sz="3600" b="1" dirty="0">
                <a:latin typeface="فهةث"/>
                <a:cs typeface="+mj-cs"/>
              </a:rPr>
              <a:t>ِّ</a:t>
            </a:r>
            <a:r>
              <a:rPr lang="ar-SA" sz="3600" b="1" dirty="0">
                <a:latin typeface="فهةث"/>
                <a:cs typeface="+mj-cs"/>
              </a:rPr>
              <a:t>ي نيمـان : </a:t>
            </a:r>
            <a:r>
              <a:rPr lang="ar-EG" sz="3600" b="1" dirty="0">
                <a:latin typeface="فهةث"/>
                <a:cs typeface="+mj-cs"/>
              </a:rPr>
              <a:t>ك</a:t>
            </a:r>
            <a:r>
              <a:rPr lang="ar-SA" sz="3600" b="1" dirty="0" err="1">
                <a:latin typeface="فهةث"/>
                <a:cs typeface="+mj-cs"/>
              </a:rPr>
              <a:t>اطا</a:t>
            </a:r>
            <a:r>
              <a:rPr lang="ar-SA" sz="3600" b="1" dirty="0">
                <a:latin typeface="فهةث"/>
                <a:cs typeface="+mj-cs"/>
              </a:rPr>
              <a:t> تيك ميت إيبي كيس : نيـم </a:t>
            </a:r>
            <a:r>
              <a:rPr lang="ar-EG" sz="3600" b="1" dirty="0">
                <a:latin typeface="فهةث"/>
                <a:cs typeface="+mj-cs"/>
              </a:rPr>
              <a:t>ك</a:t>
            </a:r>
            <a:r>
              <a:rPr lang="ar-SA" sz="3600" b="1" dirty="0" err="1">
                <a:latin typeface="فهةث"/>
                <a:cs typeface="+mj-cs"/>
              </a:rPr>
              <a:t>اطـا</a:t>
            </a:r>
            <a:r>
              <a:rPr lang="ar-SA" sz="3600" b="1" dirty="0">
                <a:latin typeface="فهةث"/>
                <a:cs typeface="+mj-cs"/>
              </a:rPr>
              <a:t> </a:t>
            </a:r>
            <a:r>
              <a:rPr lang="ar-SA" sz="3600" b="1" dirty="0" err="1">
                <a:latin typeface="فهةث"/>
                <a:cs typeface="+mj-cs"/>
              </a:rPr>
              <a:t>إب</a:t>
            </a:r>
            <a:r>
              <a:rPr lang="ar-SA" sz="3600" b="1" dirty="0">
                <a:latin typeface="فهةث"/>
                <a:cs typeface="+mj-cs"/>
              </a:rPr>
              <a:t> </a:t>
            </a:r>
            <a:r>
              <a:rPr lang="ar-SA" sz="3600" b="1" dirty="0" err="1">
                <a:latin typeface="فهةث"/>
                <a:cs typeface="+mj-cs"/>
              </a:rPr>
              <a:t>آشاي</a:t>
            </a:r>
            <a:r>
              <a:rPr lang="ar-SA" sz="3600" b="1" dirty="0">
                <a:latin typeface="فهةث"/>
                <a:cs typeface="+mj-cs"/>
              </a:rPr>
              <a:t> </a:t>
            </a:r>
            <a:r>
              <a:rPr lang="ar-SA" sz="3600" b="1" dirty="0" err="1">
                <a:latin typeface="فهةث"/>
                <a:cs typeface="+mj-cs"/>
              </a:rPr>
              <a:t>إنتيه</a:t>
            </a:r>
            <a:r>
              <a:rPr lang="ar-SA" sz="3600" b="1" dirty="0">
                <a:latin typeface="فهةث"/>
                <a:cs typeface="+mj-cs"/>
              </a:rPr>
              <a:t> بيك</a:t>
            </a:r>
            <a:r>
              <a:rPr lang="ar-EG" sz="3600" b="1" dirty="0">
                <a:latin typeface="فهةث"/>
                <a:cs typeface="+mj-cs"/>
              </a:rPr>
              <a:t> </a:t>
            </a:r>
            <a:r>
              <a:rPr lang="ar-SA" sz="3600" b="1" dirty="0">
                <a:latin typeface="فهةث"/>
                <a:cs typeface="+mj-cs"/>
              </a:rPr>
              <a:t>نـاي : </a:t>
            </a:r>
            <a:r>
              <a:rPr lang="ar-SA" sz="3600" b="1" dirty="0" err="1">
                <a:latin typeface="فهةث"/>
                <a:cs typeface="+mj-cs"/>
              </a:rPr>
              <a:t>إبشويـس</a:t>
            </a:r>
            <a:r>
              <a:rPr lang="ar-SA" sz="3600" b="1" dirty="0">
                <a:latin typeface="فهةث"/>
                <a:cs typeface="+mj-cs"/>
              </a:rPr>
              <a:t> أري فوي</a:t>
            </a:r>
            <a:r>
              <a:rPr lang="ar-EG" sz="3600" b="1" dirty="0">
                <a:latin typeface="فهةث"/>
                <a:cs typeface="+mj-cs"/>
              </a:rPr>
              <a:t> </a:t>
            </a:r>
            <a:r>
              <a:rPr lang="ar-SA" sz="3600" b="1" dirty="0" err="1">
                <a:latin typeface="فهةث"/>
                <a:cs typeface="+mj-cs"/>
              </a:rPr>
              <a:t>ثين</a:t>
            </a:r>
            <a:r>
              <a:rPr lang="ar-SA" sz="3600" b="1" dirty="0">
                <a:latin typeface="فهةث"/>
                <a:cs typeface="+mj-cs"/>
              </a:rPr>
              <a:t> </a:t>
            </a:r>
            <a:r>
              <a:rPr lang="ar-SA" sz="3600" b="1" dirty="0" err="1">
                <a:latin typeface="فهةث"/>
                <a:cs typeface="+mj-cs"/>
              </a:rPr>
              <a:t>إيرون</a:t>
            </a:r>
            <a:r>
              <a:rPr lang="ar-SA" sz="3600" b="1" dirty="0">
                <a:latin typeface="فهةث"/>
                <a:cs typeface="+mj-cs"/>
              </a:rPr>
              <a:t>. </a:t>
            </a:r>
            <a:endParaRPr lang="en-US" sz="3600" b="1" dirty="0">
              <a:latin typeface="فهةث"/>
              <a:cs typeface="+mj-cs"/>
            </a:endParaRPr>
          </a:p>
          <a:p>
            <a:pPr algn="justLow"/>
            <a:endParaRPr lang="ar-EG" sz="3600" b="1" dirty="0">
              <a:latin typeface="فهةث"/>
              <a:cs typeface="+mj-cs"/>
            </a:endParaRPr>
          </a:p>
        </p:txBody>
      </p:sp>
      <p:sp>
        <p:nvSpPr>
          <p:cNvPr id="6" name="Text Placeholder 5"/>
          <p:cNvSpPr>
            <a:spLocks noGrp="1"/>
          </p:cNvSpPr>
          <p:nvPr>
            <p:ph type="body" sz="quarter" idx="11"/>
          </p:nvPr>
        </p:nvSpPr>
        <p:spPr>
          <a:xfrm>
            <a:off x="0" y="3429000"/>
            <a:ext cx="9144000" cy="1063255"/>
          </a:xfrm>
        </p:spPr>
        <p:txBody>
          <a:bodyPr anchor="ctr"/>
          <a:lstStyle/>
          <a:p>
            <a:pPr algn="justLow"/>
            <a:r>
              <a:rPr lang="ar-SA" sz="3600" b="1" dirty="0">
                <a:latin typeface="فهةث"/>
                <a:cs typeface="+mj-cs"/>
              </a:rPr>
              <a:t>بل اصنع معنـا : بحسب دعتك : وككثرة رحمتـك : يا رب أعنا.</a:t>
            </a:r>
            <a:endParaRPr lang="en-US" sz="3600" b="1" dirty="0">
              <a:latin typeface="فهةث"/>
              <a:cs typeface="+mj-cs"/>
            </a:endParaRPr>
          </a:p>
          <a:p>
            <a:pPr algn="justLow"/>
            <a:endParaRPr lang="ar-EG" sz="4400" b="1" dirty="0">
              <a:latin typeface="فهةث"/>
              <a:cs typeface="+mj-cs"/>
            </a:endParaRPr>
          </a:p>
        </p:txBody>
      </p:sp>
      <p:sp>
        <p:nvSpPr>
          <p:cNvPr id="7" name="Text Placeholder 6"/>
          <p:cNvSpPr>
            <a:spLocks noGrp="1"/>
          </p:cNvSpPr>
          <p:nvPr>
            <p:ph type="body" sz="quarter" idx="12"/>
          </p:nvPr>
        </p:nvSpPr>
        <p:spPr>
          <a:xfrm>
            <a:off x="0" y="4222137"/>
            <a:ext cx="9144000" cy="1387974"/>
          </a:xfrm>
        </p:spPr>
        <p:txBody>
          <a:bodyPr anchor="t"/>
          <a:lstStyle/>
          <a:p>
            <a:pPr lvl="0"/>
            <a:r>
              <a:rPr lang="en-US" sz="3200" dirty="0" err="1">
                <a:latin typeface="Avva_Shenouda" pitchFamily="34" charset="2"/>
                <a:cs typeface="Simplified Arabic" pitchFamily="18" charset="-78"/>
              </a:rPr>
              <a:t>Alla</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ariov`i</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neman</a:t>
            </a:r>
            <a:r>
              <a:rPr lang="en-US" sz="3200" dirty="0">
                <a:latin typeface="Avva_Shenouda" pitchFamily="34" charset="2"/>
                <a:cs typeface="Simplified Arabic" pitchFamily="18" charset="-78"/>
              </a:rPr>
              <a:t> : kata tekmet`epik3c : </a:t>
            </a:r>
            <a:r>
              <a:rPr lang="it-IT" sz="3200" dirty="0">
                <a:latin typeface="Avva_Shenouda" pitchFamily="34" charset="2"/>
                <a:cs typeface="Simplified Arabic" pitchFamily="18" charset="-78"/>
              </a:rPr>
              <a:t>nem kata `p`a2ai `nte peknai : Pu</a:t>
            </a:r>
            <a:r>
              <a:rPr lang="ar-SA" sz="3200" dirty="0">
                <a:latin typeface="Avva_Shenouda" pitchFamily="34" charset="2"/>
                <a:cs typeface="Simplified Arabic" pitchFamily="18" charset="-78"/>
              </a:rPr>
              <a:t> </a:t>
            </a:r>
            <a:r>
              <a:rPr lang="it-IT" sz="3200" dirty="0">
                <a:latin typeface="Avva_Shenouda" pitchFamily="34" charset="2"/>
                <a:cs typeface="Simplified Arabic" pitchFamily="18" charset="-78"/>
              </a:rPr>
              <a:t>`aribo`30in `eron.</a:t>
            </a:r>
            <a:endParaRPr lang="en-US" sz="3200" b="1" dirty="0">
              <a:latin typeface="Avva_Shenouda" panose="020B0500000000000000" pitchFamily="34" charset="2"/>
              <a:cs typeface="Simplified Arabic" pitchFamily="18" charset="-78"/>
            </a:endParaRPr>
          </a:p>
        </p:txBody>
      </p:sp>
      <p:sp>
        <p:nvSpPr>
          <p:cNvPr id="3" name="TextBox 2">
            <a:extLst>
              <a:ext uri="{FF2B5EF4-FFF2-40B4-BE49-F238E27FC236}">
                <a16:creationId xmlns:a16="http://schemas.microsoft.com/office/drawing/2014/main" id="{70347D35-130D-70F1-BB26-C730EF1C2171}"/>
              </a:ext>
            </a:extLst>
          </p:cNvPr>
          <p:cNvSpPr txBox="1"/>
          <p:nvPr/>
        </p:nvSpPr>
        <p:spPr>
          <a:xfrm>
            <a:off x="58724" y="2505670"/>
            <a:ext cx="9085276" cy="923330"/>
          </a:xfrm>
          <a:prstGeom prst="rect">
            <a:avLst/>
          </a:prstGeom>
          <a:noFill/>
        </p:spPr>
        <p:txBody>
          <a:bodyPr wrap="square">
            <a:spAutoFit/>
          </a:bodyPr>
          <a:lstStyle/>
          <a:p>
            <a:pPr algn="r" rtl="1"/>
            <a:r>
              <a:rPr lang="en-US" sz="1800" b="1" dirty="0">
                <a:solidFill>
                  <a:srgbClr val="FFC000"/>
                </a:solidFill>
                <a:latin typeface="Times New Roman" panose="02020603050405020304" pitchFamily="18" charset="0"/>
                <a:cs typeface="Times New Roman" panose="02020603050405020304" pitchFamily="18" charset="0"/>
              </a:rPr>
              <a:t> </a:t>
            </a:r>
            <a:r>
              <a:rPr lang="sq-AL" sz="1800" b="1" dirty="0">
                <a:solidFill>
                  <a:srgbClr val="FFC000"/>
                </a:solidFill>
                <a:latin typeface="Times New Roman" panose="02020603050405020304" pitchFamily="18" charset="0"/>
                <a:cs typeface="Times New Roman" panose="02020603050405020304" pitchFamily="18" charset="0"/>
              </a:rPr>
              <a:t>✠</a:t>
            </a:r>
            <a:r>
              <a:rPr lang="ar-EG" sz="1800" b="1" dirty="0">
                <a:solidFill>
                  <a:srgbClr val="FFC000"/>
                </a:solidFill>
                <a:latin typeface="Times New Roman" panose="02020603050405020304" pitchFamily="18" charset="0"/>
                <a:cs typeface="Times New Roman" panose="02020603050405020304" pitchFamily="18" charset="0"/>
              </a:rPr>
              <a:t>و في طواف الكهنة والشمامسة في البيعة بالصلبان  ،</a:t>
            </a:r>
            <a:r>
              <a:rPr lang="en-US" sz="1800" b="1" dirty="0">
                <a:solidFill>
                  <a:srgbClr val="FFC000"/>
                </a:solidFill>
                <a:latin typeface="Times New Roman" panose="02020603050405020304" pitchFamily="18" charset="0"/>
                <a:cs typeface="Times New Roman" panose="02020603050405020304" pitchFamily="18" charset="0"/>
              </a:rPr>
              <a:t> </a:t>
            </a:r>
            <a:r>
              <a:rPr lang="ar-EG" sz="1800" b="1" dirty="0">
                <a:solidFill>
                  <a:srgbClr val="FFC000"/>
                </a:solidFill>
                <a:latin typeface="Times New Roman" panose="02020603050405020304" pitchFamily="18" charset="0"/>
                <a:cs typeface="Times New Roman" panose="02020603050405020304" pitchFamily="18" charset="0"/>
              </a:rPr>
              <a:t>صورة واشارة جميلة علي اننا نتبع الرب الهنا حاملين صليبه بفرح بالحقيقة يا رب نتبعك يا من صلبت عنا ، وبموتك وقيامتك خلصتنا ، نتبعك بكل قلوبنا لأنك ذبحت</a:t>
            </a:r>
            <a:r>
              <a:rPr lang="en-US" sz="1800" b="1" dirty="0">
                <a:solidFill>
                  <a:srgbClr val="FFC000"/>
                </a:solidFill>
                <a:latin typeface="Times New Roman" panose="02020603050405020304" pitchFamily="18" charset="0"/>
                <a:cs typeface="Times New Roman" panose="02020603050405020304" pitchFamily="18" charset="0"/>
              </a:rPr>
              <a:t> </a:t>
            </a:r>
            <a:r>
              <a:rPr lang="ar-EG" sz="1800" b="1" dirty="0">
                <a:solidFill>
                  <a:srgbClr val="FFC000"/>
                </a:solidFill>
                <a:latin typeface="Times New Roman" panose="02020603050405020304" pitchFamily="18" charset="0"/>
                <a:cs typeface="Times New Roman" panose="02020603050405020304" pitchFamily="18" charset="0"/>
              </a:rPr>
              <a:t>واشتريتنا بدمك ، نتبعك حاملين صليبك رمز افتخارنا وقوتنا ، نتبعك بفرح كل ايام</a:t>
            </a:r>
            <a:r>
              <a:rPr lang="en-US" sz="1800" b="1" dirty="0">
                <a:solidFill>
                  <a:srgbClr val="FFC000"/>
                </a:solidFill>
                <a:latin typeface="Times New Roman" panose="02020603050405020304" pitchFamily="18" charset="0"/>
                <a:cs typeface="Times New Roman" panose="02020603050405020304" pitchFamily="18" charset="0"/>
              </a:rPr>
              <a:t> </a:t>
            </a:r>
            <a:r>
              <a:rPr lang="ar-EG" sz="1800" b="1" dirty="0">
                <a:solidFill>
                  <a:srgbClr val="FFC000"/>
                </a:solidFill>
                <a:latin typeface="Times New Roman" panose="02020603050405020304" pitchFamily="18" charset="0"/>
                <a:cs typeface="Times New Roman" panose="02020603050405020304" pitchFamily="18" charset="0"/>
              </a:rPr>
              <a:t>حياتنا .</a:t>
            </a:r>
          </a:p>
        </p:txBody>
      </p:sp>
    </p:spTree>
    <p:extLst>
      <p:ext uri="{BB962C8B-B14F-4D97-AF65-F5344CB8AC3E}">
        <p14:creationId xmlns:p14="http://schemas.microsoft.com/office/powerpoint/2010/main" val="29439420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857761"/>
            <a:ext cx="9144000" cy="1291431"/>
          </a:xfrm>
        </p:spPr>
        <p:txBody>
          <a:bodyPr anchor="ctr"/>
          <a:lstStyle/>
          <a:p>
            <a:pPr algn="justLow"/>
            <a:r>
              <a:rPr lang="ar-SA" sz="3200" b="1" dirty="0" err="1">
                <a:latin typeface="فهةث"/>
                <a:cs typeface="+mj-cs"/>
              </a:rPr>
              <a:t>ماريتين</a:t>
            </a:r>
            <a:r>
              <a:rPr lang="ar-SA" sz="3200" b="1" dirty="0">
                <a:latin typeface="فهةث"/>
                <a:cs typeface="+mj-cs"/>
              </a:rPr>
              <a:t> </a:t>
            </a:r>
            <a:r>
              <a:rPr lang="ar-SA" sz="3200" b="1" dirty="0" err="1">
                <a:latin typeface="فهةث"/>
                <a:cs typeface="+mj-cs"/>
              </a:rPr>
              <a:t>إبرو</a:t>
            </a:r>
            <a:r>
              <a:rPr lang="ar-EG" sz="3200" b="1" dirty="0">
                <a:latin typeface="فهةث"/>
                <a:cs typeface="+mj-cs"/>
              </a:rPr>
              <a:t> </a:t>
            </a:r>
            <a:r>
              <a:rPr lang="ar-SA" sz="3200" b="1" dirty="0">
                <a:latin typeface="فهةث"/>
                <a:cs typeface="+mj-cs"/>
              </a:rPr>
              <a:t>س</a:t>
            </a:r>
            <a:r>
              <a:rPr lang="ar-EG" sz="3200" b="1" dirty="0">
                <a:latin typeface="فهةث"/>
                <a:cs typeface="+mj-cs"/>
              </a:rPr>
              <a:t>ِ</a:t>
            </a:r>
            <a:r>
              <a:rPr lang="ar-SA" sz="3200" b="1" dirty="0">
                <a:latin typeface="فهةث"/>
                <a:cs typeface="+mj-cs"/>
              </a:rPr>
              <a:t>ف</a:t>
            </a:r>
            <a:r>
              <a:rPr lang="ar-EG" sz="3200" b="1" dirty="0">
                <a:latin typeface="فهةث"/>
                <a:cs typeface="+mj-cs"/>
              </a:rPr>
              <a:t> </a:t>
            </a:r>
            <a:r>
              <a:rPr lang="ar-SA" sz="3200" b="1" dirty="0">
                <a:latin typeface="فهةث"/>
                <a:cs typeface="+mj-cs"/>
              </a:rPr>
              <a:t>كي بين</a:t>
            </a:r>
            <a:r>
              <a:rPr lang="ar-EG" sz="3200" b="1" dirty="0">
                <a:latin typeface="فهةث"/>
                <a:cs typeface="+mj-cs"/>
              </a:rPr>
              <a:t>ِّ</a:t>
            </a:r>
            <a:r>
              <a:rPr lang="ar-SA" sz="3200" b="1" dirty="0" err="1">
                <a:latin typeface="فهةث"/>
                <a:cs typeface="+mj-cs"/>
              </a:rPr>
              <a:t>يب</a:t>
            </a:r>
            <a:r>
              <a:rPr lang="ar-SA" sz="3200" b="1" dirty="0">
                <a:latin typeface="فهةث"/>
                <a:cs typeface="+mj-cs"/>
              </a:rPr>
              <a:t> : إي </a:t>
            </a:r>
            <a:r>
              <a:rPr lang="ar-SA" sz="3200" b="1" dirty="0" err="1">
                <a:latin typeface="فهةث"/>
                <a:cs typeface="+mj-cs"/>
              </a:rPr>
              <a:t>إإبشوي</a:t>
            </a:r>
            <a:r>
              <a:rPr lang="ar-EG" sz="3200" b="1" dirty="0">
                <a:latin typeface="فهةث"/>
                <a:cs typeface="+mj-cs"/>
              </a:rPr>
              <a:t> </a:t>
            </a:r>
            <a:r>
              <a:rPr lang="ar-SA" sz="3200" b="1" dirty="0" err="1">
                <a:latin typeface="فهةث"/>
                <a:cs typeface="+mj-cs"/>
              </a:rPr>
              <a:t>إمبيك</a:t>
            </a:r>
            <a:r>
              <a:rPr lang="ar-SA" sz="3200" b="1" dirty="0">
                <a:latin typeface="فهةث"/>
                <a:cs typeface="+mj-cs"/>
              </a:rPr>
              <a:t> </a:t>
            </a:r>
            <a:r>
              <a:rPr lang="ar-SA" sz="3200" b="1" dirty="0" err="1">
                <a:latin typeface="فهةث"/>
                <a:cs typeface="+mj-cs"/>
              </a:rPr>
              <a:t>إمثو</a:t>
            </a:r>
            <a:r>
              <a:rPr lang="ar-SA" sz="3200" b="1" dirty="0">
                <a:latin typeface="فهةث"/>
                <a:cs typeface="+mj-cs"/>
              </a:rPr>
              <a:t> : إم </a:t>
            </a:r>
            <a:r>
              <a:rPr lang="ar-SA" sz="3200" b="1" dirty="0" err="1">
                <a:latin typeface="فهةث"/>
                <a:cs typeface="+mj-cs"/>
              </a:rPr>
              <a:t>إفريتي</a:t>
            </a:r>
            <a:r>
              <a:rPr lang="ar-SA" sz="3200" b="1" dirty="0">
                <a:latin typeface="فهةث"/>
                <a:cs typeface="+mj-cs"/>
              </a:rPr>
              <a:t> إن</a:t>
            </a:r>
            <a:r>
              <a:rPr lang="ar-EG" sz="3200" b="1" dirty="0">
                <a:latin typeface="فهةث"/>
                <a:cs typeface="+mj-cs"/>
              </a:rPr>
              <a:t> </a:t>
            </a:r>
            <a:r>
              <a:rPr lang="ar-SA" sz="3200" b="1" dirty="0">
                <a:latin typeface="فهةث"/>
                <a:cs typeface="+mj-cs"/>
              </a:rPr>
              <a:t>ها</a:t>
            </a:r>
            <a:r>
              <a:rPr lang="ar-EG" sz="3200" b="1" dirty="0">
                <a:latin typeface="فهةث"/>
                <a:cs typeface="+mj-cs"/>
              </a:rPr>
              <a:t> </a:t>
            </a:r>
            <a:r>
              <a:rPr lang="ar-SA" sz="3200" b="1" dirty="0">
                <a:latin typeface="فهةث"/>
                <a:cs typeface="+mj-cs"/>
              </a:rPr>
              <a:t>ن</a:t>
            </a:r>
            <a:r>
              <a:rPr lang="ar-EG" sz="3200" b="1" dirty="0">
                <a:latin typeface="فهةث"/>
                <a:cs typeface="+mj-cs"/>
              </a:rPr>
              <a:t>ِ</a:t>
            </a:r>
            <a:r>
              <a:rPr lang="ar-SA" sz="3200" b="1" dirty="0">
                <a:latin typeface="فهةث"/>
                <a:cs typeface="+mj-cs"/>
              </a:rPr>
              <a:t>ت</a:t>
            </a:r>
            <a:r>
              <a:rPr lang="ar-EG" sz="3200" b="1" dirty="0">
                <a:latin typeface="فهةث"/>
                <a:cs typeface="+mj-cs"/>
              </a:rPr>
              <a:t>ْ</a:t>
            </a:r>
            <a:r>
              <a:rPr lang="ar-SA" sz="3200" b="1" dirty="0">
                <a:latin typeface="فهةث"/>
                <a:cs typeface="+mj-cs"/>
              </a:rPr>
              <a:t>شليل </a:t>
            </a:r>
            <a:r>
              <a:rPr lang="ar-SA" sz="3200" b="1" dirty="0" err="1">
                <a:latin typeface="فهةث"/>
                <a:cs typeface="+mj-cs"/>
              </a:rPr>
              <a:t>إنتيه</a:t>
            </a:r>
            <a:r>
              <a:rPr lang="ar-SA" sz="3200" b="1" dirty="0">
                <a:latin typeface="فهةث"/>
                <a:cs typeface="+mj-cs"/>
              </a:rPr>
              <a:t> هان </a:t>
            </a:r>
            <a:r>
              <a:rPr lang="ar-SA" sz="3200" b="1" dirty="0" err="1">
                <a:latin typeface="فهةث"/>
                <a:cs typeface="+mj-cs"/>
              </a:rPr>
              <a:t>أويلي</a:t>
            </a:r>
            <a:r>
              <a:rPr lang="ar-SA" sz="3200" b="1" dirty="0">
                <a:latin typeface="فهةث"/>
                <a:cs typeface="+mj-cs"/>
              </a:rPr>
              <a:t> : نيم هان ماسي</a:t>
            </a:r>
            <a:r>
              <a:rPr lang="ar-EG" sz="3200" b="1" dirty="0">
                <a:latin typeface="فهةث"/>
                <a:cs typeface="+mj-cs"/>
              </a:rPr>
              <a:t> </a:t>
            </a:r>
            <a:r>
              <a:rPr lang="ar-SA" sz="3200" b="1" dirty="0" err="1">
                <a:latin typeface="فهةث"/>
                <a:cs typeface="+mj-cs"/>
              </a:rPr>
              <a:t>إف</a:t>
            </a:r>
            <a:r>
              <a:rPr lang="ar-SA" sz="3200" b="1" dirty="0">
                <a:latin typeface="فهةث"/>
                <a:cs typeface="+mj-cs"/>
              </a:rPr>
              <a:t> كيني أو </a:t>
            </a:r>
            <a:r>
              <a:rPr lang="ar-SA" sz="3200" b="1" dirty="0" err="1">
                <a:latin typeface="فهةث"/>
                <a:cs typeface="+mj-cs"/>
              </a:rPr>
              <a:t>أووت</a:t>
            </a:r>
            <a:r>
              <a:rPr lang="ar-SA" sz="3200" b="1" dirty="0">
                <a:latin typeface="فهةث"/>
                <a:cs typeface="+mj-cs"/>
              </a:rPr>
              <a:t>.</a:t>
            </a:r>
            <a:endParaRPr lang="en-US" sz="3200" b="1" dirty="0">
              <a:latin typeface="فهةث"/>
              <a:cs typeface="+mj-cs"/>
            </a:endParaRPr>
          </a:p>
          <a:p>
            <a:pPr algn="justLow"/>
            <a:endParaRPr lang="ar-EG" sz="3600" b="1" dirty="0">
              <a:latin typeface="فهةث"/>
              <a:cs typeface="+mj-cs"/>
            </a:endParaRPr>
          </a:p>
        </p:txBody>
      </p:sp>
      <p:sp>
        <p:nvSpPr>
          <p:cNvPr id="6" name="Text Placeholder 5"/>
          <p:cNvSpPr>
            <a:spLocks noGrp="1"/>
          </p:cNvSpPr>
          <p:nvPr>
            <p:ph type="body" sz="quarter" idx="11"/>
          </p:nvPr>
        </p:nvSpPr>
        <p:spPr>
          <a:xfrm>
            <a:off x="0" y="3429000"/>
            <a:ext cx="9144000" cy="1063255"/>
          </a:xfrm>
        </p:spPr>
        <p:txBody>
          <a:bodyPr anchor="ctr"/>
          <a:lstStyle/>
          <a:p>
            <a:pPr algn="justLow"/>
            <a:r>
              <a:rPr lang="ar-SA" sz="2800" b="1" dirty="0">
                <a:latin typeface="فهةث"/>
                <a:cs typeface="+mj-cs"/>
              </a:rPr>
              <a:t>فلتصعد صلاتنا : أمامك يا سيدنا : مثل محرقات كباش : وعجول سمان.</a:t>
            </a:r>
            <a:endParaRPr lang="en-US" sz="2800" b="1" dirty="0">
              <a:latin typeface="فهةث"/>
              <a:cs typeface="+mj-cs"/>
            </a:endParaRPr>
          </a:p>
          <a:p>
            <a:pPr algn="justLow"/>
            <a:endParaRPr lang="ar-EG" sz="4400" b="1" dirty="0">
              <a:latin typeface="فهةث"/>
              <a:cs typeface="+mj-cs"/>
            </a:endParaRPr>
          </a:p>
        </p:txBody>
      </p:sp>
      <p:sp>
        <p:nvSpPr>
          <p:cNvPr id="7" name="Text Placeholder 6"/>
          <p:cNvSpPr>
            <a:spLocks noGrp="1"/>
          </p:cNvSpPr>
          <p:nvPr>
            <p:ph type="body" sz="quarter" idx="12"/>
          </p:nvPr>
        </p:nvSpPr>
        <p:spPr/>
        <p:txBody>
          <a:bodyPr anchor="t"/>
          <a:lstStyle/>
          <a:p>
            <a:pPr lvl="0" rtl="0" eaLnBrk="0" fontAlgn="base" hangingPunct="0">
              <a:lnSpc>
                <a:spcPct val="100000"/>
              </a:lnSpc>
              <a:spcBef>
                <a:spcPct val="0"/>
              </a:spcBef>
              <a:spcAft>
                <a:spcPct val="0"/>
              </a:spcAft>
            </a:pPr>
            <a:r>
              <a:rPr lang="en-US" sz="3000" dirty="0">
                <a:latin typeface="Avva_Shenouda" pitchFamily="34" charset="2"/>
                <a:cs typeface="Simplified Arabic" pitchFamily="18" charset="-78"/>
              </a:rPr>
              <a:t>Mare ten`procevx3 penn3b : `</a:t>
            </a:r>
            <a:r>
              <a:rPr lang="en-US" sz="3000" dirty="0" err="1">
                <a:latin typeface="Avva_Shenouda" pitchFamily="34" charset="2"/>
                <a:cs typeface="Simplified Arabic" pitchFamily="18" charset="-78"/>
              </a:rPr>
              <a:t>i</a:t>
            </a:r>
            <a:r>
              <a:rPr lang="en-US" sz="3000" dirty="0">
                <a:latin typeface="Avva_Shenouda" pitchFamily="34" charset="2"/>
                <a:cs typeface="Simplified Arabic" pitchFamily="18" charset="-78"/>
              </a:rPr>
              <a:t> `e`p2wi `mpek`m0o : `m`fr35 `</a:t>
            </a:r>
            <a:r>
              <a:rPr lang="en-US" sz="3000" dirty="0" err="1">
                <a:latin typeface="Avva_Shenouda" pitchFamily="34" charset="2"/>
                <a:cs typeface="Simplified Arabic" pitchFamily="18" charset="-78"/>
              </a:rPr>
              <a:t>nhanslil</a:t>
            </a:r>
            <a:r>
              <a:rPr lang="en-US" sz="3000" dirty="0">
                <a:latin typeface="Avva_Shenouda" pitchFamily="34" charset="2"/>
                <a:cs typeface="Simplified Arabic" pitchFamily="18" charset="-78"/>
              </a:rPr>
              <a:t> </a:t>
            </a:r>
            <a:r>
              <a:rPr lang="ar-EG" sz="3000" dirty="0">
                <a:latin typeface="Avva_Shenouda" pitchFamily="34" charset="2"/>
                <a:cs typeface="Simplified Arabic" pitchFamily="18" charset="-78"/>
              </a:rPr>
              <a:t> </a:t>
            </a:r>
            <a:r>
              <a:rPr lang="en-US" sz="3000" dirty="0">
                <a:latin typeface="Avva_Shenouda" pitchFamily="34" charset="2"/>
                <a:cs typeface="Simplified Arabic" pitchFamily="18" charset="-78"/>
              </a:rPr>
              <a:t>`</a:t>
            </a:r>
            <a:r>
              <a:rPr lang="en-US" sz="3000" dirty="0" err="1">
                <a:latin typeface="Avva_Shenouda" pitchFamily="34" charset="2"/>
                <a:cs typeface="Simplified Arabic" pitchFamily="18" charset="-78"/>
              </a:rPr>
              <a:t>nte</a:t>
            </a:r>
            <a:r>
              <a:rPr lang="en-US" sz="3000" dirty="0">
                <a:latin typeface="Avva_Shenouda" pitchFamily="34" charset="2"/>
                <a:cs typeface="Simplified Arabic" pitchFamily="18" charset="-78"/>
              </a:rPr>
              <a:t> </a:t>
            </a:r>
            <a:r>
              <a:rPr lang="en-US" sz="3000" dirty="0" err="1">
                <a:latin typeface="Avva_Shenouda" pitchFamily="34" charset="2"/>
                <a:cs typeface="Simplified Arabic" pitchFamily="18" charset="-78"/>
              </a:rPr>
              <a:t>hanwili</a:t>
            </a:r>
            <a:r>
              <a:rPr lang="ar-EG" sz="3000" dirty="0">
                <a:latin typeface="Avva_Shenouda" pitchFamily="34" charset="2"/>
                <a:cs typeface="Simplified Arabic" pitchFamily="18" charset="-78"/>
              </a:rPr>
              <a:t> </a:t>
            </a:r>
            <a:r>
              <a:rPr lang="en-US" sz="3000" dirty="0">
                <a:latin typeface="Avva_Shenouda" pitchFamily="34" charset="2"/>
                <a:cs typeface="Simplified Arabic" pitchFamily="18" charset="-78"/>
              </a:rPr>
              <a:t>: </a:t>
            </a:r>
            <a:r>
              <a:rPr lang="en-US" sz="3000" dirty="0" err="1">
                <a:latin typeface="Avva_Shenouda" pitchFamily="34" charset="2"/>
                <a:cs typeface="Simplified Arabic" pitchFamily="18" charset="-78"/>
              </a:rPr>
              <a:t>nem</a:t>
            </a:r>
            <a:r>
              <a:rPr lang="en-US" sz="3000" dirty="0">
                <a:latin typeface="Avva_Shenouda" pitchFamily="34" charset="2"/>
                <a:cs typeface="Simplified Arabic" pitchFamily="18" charset="-78"/>
              </a:rPr>
              <a:t> </a:t>
            </a:r>
            <a:r>
              <a:rPr lang="en-US" sz="3000" dirty="0" err="1">
                <a:latin typeface="Avva_Shenouda" pitchFamily="34" charset="2"/>
                <a:cs typeface="Simplified Arabic" pitchFamily="18" charset="-78"/>
              </a:rPr>
              <a:t>hanmaci</a:t>
            </a:r>
            <a:r>
              <a:rPr lang="en-US" sz="3000" dirty="0">
                <a:latin typeface="Avva_Shenouda" pitchFamily="34" charset="2"/>
                <a:cs typeface="Simplified Arabic" pitchFamily="18" charset="-78"/>
              </a:rPr>
              <a:t> </a:t>
            </a:r>
            <a:r>
              <a:rPr lang="en-US" sz="3000" dirty="0" err="1">
                <a:latin typeface="Avva_Shenouda" pitchFamily="34" charset="2"/>
                <a:cs typeface="Simplified Arabic" pitchFamily="18" charset="-78"/>
              </a:rPr>
              <a:t>evkeni`wovt</a:t>
            </a:r>
            <a:r>
              <a:rPr lang="en-US" sz="3000" dirty="0">
                <a:latin typeface="Avva_Shenouda" pitchFamily="34" charset="2"/>
                <a:cs typeface="Simplified Arabic" pitchFamily="18" charset="-78"/>
              </a:rPr>
              <a:t>.</a:t>
            </a:r>
          </a:p>
          <a:p>
            <a:endParaRPr lang="ar-EG" sz="3000" dirty="0"/>
          </a:p>
        </p:txBody>
      </p:sp>
    </p:spTree>
    <p:extLst>
      <p:ext uri="{BB962C8B-B14F-4D97-AF65-F5344CB8AC3E}">
        <p14:creationId xmlns:p14="http://schemas.microsoft.com/office/powerpoint/2010/main" val="24743411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889511"/>
            <a:ext cx="9144000" cy="1291431"/>
          </a:xfrm>
        </p:spPr>
        <p:txBody>
          <a:bodyPr anchor="ctr"/>
          <a:lstStyle/>
          <a:p>
            <a:pPr algn="justLow"/>
            <a:r>
              <a:rPr lang="ar-SA" sz="3600" b="1" dirty="0">
                <a:latin typeface="فهةث"/>
                <a:cs typeface="+mj-cs"/>
              </a:rPr>
              <a:t>إم بير </a:t>
            </a:r>
            <a:r>
              <a:rPr lang="ar-SA" sz="3600" b="1" dirty="0" err="1">
                <a:latin typeface="فهةث"/>
                <a:cs typeface="+mj-cs"/>
              </a:rPr>
              <a:t>إر</a:t>
            </a:r>
            <a:r>
              <a:rPr lang="ar-SA" sz="3600" b="1" dirty="0">
                <a:latin typeface="فهةث"/>
                <a:cs typeface="+mj-cs"/>
              </a:rPr>
              <a:t> </a:t>
            </a:r>
            <a:r>
              <a:rPr lang="ar-EG" sz="3600" b="1" dirty="0" err="1">
                <a:latin typeface="فهةث"/>
                <a:cs typeface="+mj-cs"/>
              </a:rPr>
              <a:t>إبْأُفْش</a:t>
            </a:r>
            <a:r>
              <a:rPr lang="ar-SA" sz="3600" b="1" dirty="0">
                <a:latin typeface="فهةث"/>
                <a:cs typeface="+mj-cs"/>
              </a:rPr>
              <a:t> </a:t>
            </a:r>
            <a:r>
              <a:rPr lang="ar-SA" sz="3600" b="1" dirty="0" err="1">
                <a:latin typeface="فهةث"/>
                <a:cs typeface="+mj-cs"/>
              </a:rPr>
              <a:t>إنتي</a:t>
            </a:r>
            <a:r>
              <a:rPr lang="ar-SA" sz="3600" b="1" dirty="0">
                <a:latin typeface="فهةث"/>
                <a:cs typeface="+mj-cs"/>
              </a:rPr>
              <a:t> ذيّ</a:t>
            </a:r>
            <a:r>
              <a:rPr lang="ar-EG" sz="3600" b="1" dirty="0">
                <a:latin typeface="فهةث"/>
                <a:cs typeface="+mj-cs"/>
              </a:rPr>
              <a:t>َ</a:t>
            </a:r>
            <a:r>
              <a:rPr lang="ar-SA" sz="3600" b="1" dirty="0">
                <a:latin typeface="فهةث"/>
                <a:cs typeface="+mj-cs"/>
              </a:rPr>
              <a:t>ا </a:t>
            </a:r>
            <a:r>
              <a:rPr lang="ar-SA" sz="3600" b="1" dirty="0" err="1">
                <a:latin typeface="فهةث"/>
                <a:cs typeface="+mj-cs"/>
              </a:rPr>
              <a:t>ثيكي</a:t>
            </a:r>
            <a:r>
              <a:rPr lang="ar-SA" sz="3600" b="1" dirty="0">
                <a:latin typeface="فهةث"/>
                <a:cs typeface="+mj-cs"/>
              </a:rPr>
              <a:t> : </a:t>
            </a:r>
            <a:r>
              <a:rPr lang="ar-SA" sz="3600" b="1" dirty="0" err="1">
                <a:latin typeface="فهةث"/>
                <a:cs typeface="+mj-cs"/>
              </a:rPr>
              <a:t>ثي</a:t>
            </a:r>
            <a:r>
              <a:rPr lang="ar-SA" sz="3600" b="1" dirty="0">
                <a:latin typeface="فهةث"/>
                <a:cs typeface="+mj-cs"/>
              </a:rPr>
              <a:t> </a:t>
            </a:r>
            <a:r>
              <a:rPr lang="ar-SA" sz="3600" b="1" dirty="0" err="1">
                <a:latin typeface="فهةث"/>
                <a:cs typeface="+mj-cs"/>
              </a:rPr>
              <a:t>إيطاك</a:t>
            </a:r>
            <a:r>
              <a:rPr lang="ar-EG" sz="3600" b="1" dirty="0">
                <a:latin typeface="فهةث"/>
                <a:cs typeface="+mj-cs"/>
              </a:rPr>
              <a:t> </a:t>
            </a:r>
            <a:r>
              <a:rPr lang="ar-SA" sz="3600" b="1" dirty="0">
                <a:latin typeface="فهةث"/>
                <a:cs typeface="+mj-cs"/>
              </a:rPr>
              <a:t>سيم </a:t>
            </a:r>
            <a:r>
              <a:rPr lang="ar-SA" sz="3600" b="1" dirty="0" err="1">
                <a:latin typeface="فهةث"/>
                <a:cs typeface="+mj-cs"/>
              </a:rPr>
              <a:t>نيتس</a:t>
            </a:r>
            <a:r>
              <a:rPr lang="ar-SA" sz="3600" b="1" dirty="0">
                <a:latin typeface="فهةث"/>
                <a:cs typeface="+mj-cs"/>
              </a:rPr>
              <a:t> نيم نين </a:t>
            </a:r>
            <a:r>
              <a:rPr lang="ar-SA" sz="3600" b="1" dirty="0" err="1">
                <a:latin typeface="فهةث"/>
                <a:cs typeface="+mj-cs"/>
              </a:rPr>
              <a:t>يـوتي</a:t>
            </a:r>
            <a:r>
              <a:rPr lang="ar-SA" sz="3600" b="1" dirty="0">
                <a:latin typeface="فهةث"/>
                <a:cs typeface="+mj-cs"/>
              </a:rPr>
              <a:t> : </a:t>
            </a:r>
            <a:r>
              <a:rPr lang="ar-SA" sz="3600" b="1" dirty="0" err="1">
                <a:latin typeface="فهةث"/>
                <a:cs typeface="+mj-cs"/>
              </a:rPr>
              <a:t>أبرآم</a:t>
            </a:r>
            <a:r>
              <a:rPr lang="ar-SA" sz="3600" b="1" dirty="0">
                <a:latin typeface="فهةث"/>
                <a:cs typeface="+mj-cs"/>
              </a:rPr>
              <a:t> </a:t>
            </a:r>
            <a:r>
              <a:rPr lang="ar-SA" sz="3600" b="1" dirty="0" err="1">
                <a:latin typeface="فهةث"/>
                <a:cs typeface="+mj-cs"/>
              </a:rPr>
              <a:t>إيساك</a:t>
            </a:r>
            <a:r>
              <a:rPr lang="ar-SA" sz="3600" b="1" dirty="0">
                <a:latin typeface="فهةث"/>
                <a:cs typeface="+mj-cs"/>
              </a:rPr>
              <a:t> </a:t>
            </a:r>
            <a:r>
              <a:rPr lang="ar-SA" sz="3600" b="1" dirty="0" err="1">
                <a:latin typeface="فهةث"/>
                <a:cs typeface="+mj-cs"/>
              </a:rPr>
              <a:t>ياكوب</a:t>
            </a:r>
            <a:r>
              <a:rPr lang="ar-SA" sz="3600" b="1" dirty="0">
                <a:latin typeface="فهةث"/>
                <a:cs typeface="+mj-cs"/>
              </a:rPr>
              <a:t> : بي إسرائيل ب</a:t>
            </a:r>
            <a:r>
              <a:rPr lang="ar-EG" sz="3600" b="1" dirty="0">
                <a:latin typeface="فهةث"/>
                <a:cs typeface="+mj-cs"/>
              </a:rPr>
              <a:t>ى</a:t>
            </a:r>
            <a:r>
              <a:rPr lang="ar-SA" sz="3600" b="1" dirty="0">
                <a:latin typeface="فهةث"/>
                <a:cs typeface="+mj-cs"/>
              </a:rPr>
              <a:t> </a:t>
            </a:r>
            <a:r>
              <a:rPr lang="ar-SA" sz="3600" b="1" dirty="0" err="1">
                <a:latin typeface="فهةث"/>
                <a:cs typeface="+mj-cs"/>
              </a:rPr>
              <a:t>إثؤو</a:t>
            </a:r>
            <a:r>
              <a:rPr lang="ar-EG" sz="3600" b="1" dirty="0">
                <a:latin typeface="فهةث"/>
                <a:cs typeface="+mj-cs"/>
              </a:rPr>
              <a:t>َّ</a:t>
            </a:r>
            <a:r>
              <a:rPr lang="ar-SA" sz="3600" b="1" dirty="0">
                <a:latin typeface="فهةث"/>
                <a:cs typeface="+mj-cs"/>
              </a:rPr>
              <a:t>اب </a:t>
            </a:r>
            <a:r>
              <a:rPr lang="ar-SA" sz="3600" b="1" dirty="0" err="1">
                <a:latin typeface="فهةث"/>
                <a:cs typeface="+mj-cs"/>
              </a:rPr>
              <a:t>إنطاك</a:t>
            </a:r>
            <a:r>
              <a:rPr lang="ar-SA" sz="3600" b="1" dirty="0">
                <a:latin typeface="فهةث"/>
                <a:cs typeface="+mj-cs"/>
              </a:rPr>
              <a:t>.</a:t>
            </a:r>
            <a:endParaRPr lang="en-US" sz="3600" b="1" dirty="0">
              <a:latin typeface="فهةث"/>
              <a:cs typeface="+mj-cs"/>
            </a:endParaRPr>
          </a:p>
          <a:p>
            <a:pPr algn="justLow"/>
            <a:endParaRPr lang="ar-EG" sz="3600" b="1" dirty="0">
              <a:latin typeface="فهةث"/>
              <a:cs typeface="+mj-cs"/>
            </a:endParaRPr>
          </a:p>
        </p:txBody>
      </p:sp>
      <p:sp>
        <p:nvSpPr>
          <p:cNvPr id="6" name="Text Placeholder 5"/>
          <p:cNvSpPr>
            <a:spLocks noGrp="1"/>
          </p:cNvSpPr>
          <p:nvPr>
            <p:ph type="body" sz="quarter" idx="11"/>
          </p:nvPr>
        </p:nvSpPr>
        <p:spPr>
          <a:xfrm>
            <a:off x="0" y="3429000"/>
            <a:ext cx="9144000" cy="1063255"/>
          </a:xfrm>
        </p:spPr>
        <p:txBody>
          <a:bodyPr anchor="ctr"/>
          <a:lstStyle/>
          <a:p>
            <a:pPr algn="justLow"/>
            <a:r>
              <a:rPr lang="ar-SA" sz="2800" b="1" dirty="0">
                <a:latin typeface="فهةث"/>
                <a:cs typeface="+mj-cs"/>
              </a:rPr>
              <a:t>لا تنس العهد : الذي قطعته مع آبائنا : إبراهيم وإسحق ويعقوب : إسرائيل </a:t>
            </a:r>
            <a:r>
              <a:rPr lang="ar-SA" sz="2800" b="1" dirty="0" err="1">
                <a:latin typeface="فهةث"/>
                <a:cs typeface="+mj-cs"/>
              </a:rPr>
              <a:t>قديسك</a:t>
            </a:r>
            <a:r>
              <a:rPr lang="ar-SA" sz="2800" b="1" dirty="0">
                <a:latin typeface="فهةث"/>
                <a:cs typeface="+mj-cs"/>
              </a:rPr>
              <a:t>.</a:t>
            </a:r>
            <a:endParaRPr lang="en-US" sz="2800" b="1" dirty="0">
              <a:latin typeface="فهةث"/>
              <a:cs typeface="+mj-cs"/>
            </a:endParaRPr>
          </a:p>
          <a:p>
            <a:pPr algn="justLow"/>
            <a:endParaRPr lang="ar-EG" sz="4400" b="1" dirty="0">
              <a:latin typeface="فهةث"/>
              <a:cs typeface="+mj-cs"/>
            </a:endParaRPr>
          </a:p>
        </p:txBody>
      </p:sp>
      <p:sp>
        <p:nvSpPr>
          <p:cNvPr id="7" name="Text Placeholder 6"/>
          <p:cNvSpPr>
            <a:spLocks noGrp="1"/>
          </p:cNvSpPr>
          <p:nvPr>
            <p:ph type="body" sz="quarter" idx="12"/>
          </p:nvPr>
        </p:nvSpPr>
        <p:spPr/>
        <p:txBody>
          <a:bodyPr anchor="t"/>
          <a:lstStyle/>
          <a:p>
            <a:pPr lvl="0"/>
            <a:r>
              <a:rPr lang="en-US" sz="3200" dirty="0">
                <a:latin typeface="Avva_Shenouda" pitchFamily="34" charset="2"/>
                <a:cs typeface="Simplified Arabic" pitchFamily="18" charset="-78"/>
              </a:rPr>
              <a:t>~Mperer`pwb2 `n5di`a03k3 : 03`etakcemn3tc </a:t>
            </a:r>
            <a:r>
              <a:rPr lang="en-US" sz="3200" dirty="0" err="1">
                <a:latin typeface="Avva_Shenouda" pitchFamily="34" charset="2"/>
                <a:cs typeface="Simplified Arabic" pitchFamily="18" charset="-78"/>
              </a:rPr>
              <a:t>nem</a:t>
            </a:r>
            <a:r>
              <a:rPr lang="en-US" sz="3200" dirty="0">
                <a:latin typeface="Avva_Shenouda" pitchFamily="34" charset="2"/>
                <a:cs typeface="Simplified Arabic" pitchFamily="18" charset="-78"/>
              </a:rPr>
              <a:t> nenio5 : </a:t>
            </a:r>
            <a:r>
              <a:rPr lang="en-US" sz="3200" dirty="0" err="1">
                <a:latin typeface="Avva_Shenouda" pitchFamily="34" charset="2"/>
                <a:cs typeface="Simplified Arabic" pitchFamily="18" charset="-78"/>
              </a:rPr>
              <a:t>Abraam</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Icaak</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Iakwb</a:t>
            </a:r>
            <a:r>
              <a:rPr lang="en-US" sz="3200" dirty="0">
                <a:latin typeface="Avva_Shenouda" pitchFamily="34" charset="2"/>
                <a:cs typeface="Simplified Arabic" pitchFamily="18" charset="-78"/>
              </a:rPr>
              <a:t> : Pi=cl </a:t>
            </a:r>
            <a:r>
              <a:rPr lang="en-US" sz="3200" dirty="0" err="1">
                <a:latin typeface="Avva_Shenouda" pitchFamily="34" charset="2"/>
                <a:cs typeface="Simplified Arabic" pitchFamily="18" charset="-78"/>
              </a:rPr>
              <a:t>pe</a:t>
            </a:r>
            <a:r>
              <a:rPr lang="en-US" sz="3200" dirty="0">
                <a:latin typeface="Avva_Shenouda" pitchFamily="34" charset="2"/>
                <a:cs typeface="Simplified Arabic" pitchFamily="18" charset="-78"/>
              </a:rPr>
              <a:t>=0v `</a:t>
            </a:r>
            <a:r>
              <a:rPr lang="en-US" sz="3200" dirty="0" err="1">
                <a:latin typeface="Avva_Shenouda" pitchFamily="34" charset="2"/>
                <a:cs typeface="Simplified Arabic" pitchFamily="18" charset="-78"/>
              </a:rPr>
              <a:t>ntak</a:t>
            </a:r>
            <a:r>
              <a:rPr lang="en-US" sz="3200" dirty="0">
                <a:latin typeface="Avva_Shenouda" pitchFamily="34" charset="2"/>
                <a:cs typeface="Simplified Arabic" pitchFamily="18" charset="-78"/>
              </a:rPr>
              <a:t>.</a:t>
            </a:r>
          </a:p>
          <a:p>
            <a:endParaRPr lang="ar-EG" sz="4400" dirty="0"/>
          </a:p>
        </p:txBody>
      </p:sp>
    </p:spTree>
    <p:extLst>
      <p:ext uri="{BB962C8B-B14F-4D97-AF65-F5344CB8AC3E}">
        <p14:creationId xmlns:p14="http://schemas.microsoft.com/office/powerpoint/2010/main" val="35170065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566569"/>
            <a:ext cx="9144000" cy="1291431"/>
          </a:xfrm>
        </p:spPr>
        <p:txBody>
          <a:bodyPr anchor="ctr"/>
          <a:lstStyle/>
          <a:p>
            <a:pPr algn="justLow"/>
            <a:r>
              <a:rPr lang="ar-SA" sz="3200" b="1" dirty="0" err="1">
                <a:latin typeface="فهةث"/>
                <a:cs typeface="+mj-cs"/>
              </a:rPr>
              <a:t>إسمو</a:t>
            </a:r>
            <a:r>
              <a:rPr lang="ar-SA" sz="3200" b="1" dirty="0">
                <a:latin typeface="فهةث"/>
                <a:cs typeface="+mj-cs"/>
              </a:rPr>
              <a:t> إ</a:t>
            </a:r>
            <a:r>
              <a:rPr lang="ar-EG" sz="3200" b="1" dirty="0">
                <a:latin typeface="فهةث"/>
                <a:cs typeface="+mj-cs"/>
              </a:rPr>
              <a:t>إ</a:t>
            </a:r>
            <a:r>
              <a:rPr lang="ar-SA" sz="3200" b="1" dirty="0" err="1">
                <a:latin typeface="فهةث"/>
                <a:cs typeface="+mj-cs"/>
              </a:rPr>
              <a:t>بشويس</a:t>
            </a:r>
            <a:r>
              <a:rPr lang="ar-SA" sz="3200" b="1" dirty="0">
                <a:latin typeface="فهةث"/>
                <a:cs typeface="+mj-cs"/>
              </a:rPr>
              <a:t> </a:t>
            </a:r>
            <a:r>
              <a:rPr lang="ar-SA" sz="3200" b="1" dirty="0" err="1">
                <a:latin typeface="فهةث"/>
                <a:cs typeface="+mj-cs"/>
              </a:rPr>
              <a:t>نـي</a:t>
            </a:r>
            <a:r>
              <a:rPr lang="ar-SA" sz="3200" b="1" dirty="0">
                <a:latin typeface="فهةث"/>
                <a:cs typeface="+mj-cs"/>
              </a:rPr>
              <a:t> ل</a:t>
            </a:r>
            <a:r>
              <a:rPr lang="ar-EG" sz="3200" b="1" dirty="0" err="1">
                <a:latin typeface="فهةث"/>
                <a:cs typeface="+mj-cs"/>
              </a:rPr>
              <a:t>اؤ</a:t>
            </a:r>
            <a:r>
              <a:rPr lang="ar-SA" sz="3200" b="1" dirty="0">
                <a:latin typeface="فهةث"/>
                <a:cs typeface="+mj-cs"/>
              </a:rPr>
              <a:t>س </a:t>
            </a:r>
            <a:r>
              <a:rPr lang="ar-SA" sz="3200" b="1" dirty="0" err="1">
                <a:latin typeface="فهةث"/>
                <a:cs typeface="+mj-cs"/>
              </a:rPr>
              <a:t>تيـرو</a:t>
            </a:r>
            <a:r>
              <a:rPr lang="ar-SA" sz="3200" b="1" dirty="0">
                <a:latin typeface="فهةث"/>
                <a:cs typeface="+mj-cs"/>
              </a:rPr>
              <a:t> : </a:t>
            </a:r>
            <a:r>
              <a:rPr lang="ar-SA" sz="3200" b="1" dirty="0" err="1">
                <a:latin typeface="فهةث"/>
                <a:cs typeface="+mj-cs"/>
              </a:rPr>
              <a:t>ني</a:t>
            </a:r>
            <a:r>
              <a:rPr lang="ar-SA" sz="3200" b="1" dirty="0">
                <a:latin typeface="فهةث"/>
                <a:cs typeface="+mj-cs"/>
              </a:rPr>
              <a:t> فيلـي </a:t>
            </a:r>
            <a:r>
              <a:rPr lang="ar-SA" sz="3200" b="1" dirty="0" err="1">
                <a:latin typeface="فهةث"/>
                <a:cs typeface="+mj-cs"/>
              </a:rPr>
              <a:t>نـي</a:t>
            </a:r>
            <a:r>
              <a:rPr lang="ar-SA" sz="3200" b="1" dirty="0">
                <a:latin typeface="فهةث"/>
                <a:cs typeface="+mj-cs"/>
              </a:rPr>
              <a:t> أسبي إن لاس : هـوس </a:t>
            </a:r>
            <a:r>
              <a:rPr lang="ar-SA" sz="3200" b="1" dirty="0" err="1">
                <a:latin typeface="فهةث"/>
                <a:cs typeface="+mj-cs"/>
              </a:rPr>
              <a:t>إيروف</a:t>
            </a:r>
            <a:r>
              <a:rPr lang="ar-SA" sz="3200" b="1" dirty="0">
                <a:latin typeface="فهةث"/>
                <a:cs typeface="+mj-cs"/>
              </a:rPr>
              <a:t> ما أو </a:t>
            </a:r>
            <a:r>
              <a:rPr lang="ar-EG" sz="3200" b="1" dirty="0">
                <a:latin typeface="فهةث"/>
                <a:cs typeface="+mj-cs"/>
              </a:rPr>
              <a:t>أوو</a:t>
            </a:r>
            <a:r>
              <a:rPr lang="ar-SA" sz="3200" b="1" dirty="0">
                <a:latin typeface="فهةث"/>
                <a:cs typeface="+mj-cs"/>
              </a:rPr>
              <a:t> نـاف : أري هو أوو </a:t>
            </a:r>
            <a:r>
              <a:rPr lang="ar-SA" sz="3200" b="1" dirty="0" err="1">
                <a:latin typeface="فهةث"/>
                <a:cs typeface="+mj-cs"/>
              </a:rPr>
              <a:t>تشاسف</a:t>
            </a:r>
            <a:r>
              <a:rPr lang="ar-SA" sz="3200" b="1" dirty="0">
                <a:latin typeface="فهةث"/>
                <a:cs typeface="+mj-cs"/>
              </a:rPr>
              <a:t> </a:t>
            </a:r>
            <a:r>
              <a:rPr lang="ar-SA" sz="3200" b="1" dirty="0" err="1">
                <a:latin typeface="فهةث"/>
                <a:cs typeface="+mj-cs"/>
              </a:rPr>
              <a:t>شا</a:t>
            </a:r>
            <a:r>
              <a:rPr lang="ar-SA" sz="3200" b="1" dirty="0">
                <a:latin typeface="فهةث"/>
                <a:cs typeface="+mj-cs"/>
              </a:rPr>
              <a:t> </a:t>
            </a:r>
            <a:r>
              <a:rPr lang="ar-SA" sz="3200" b="1" dirty="0" err="1">
                <a:latin typeface="فهةث"/>
                <a:cs typeface="+mj-cs"/>
              </a:rPr>
              <a:t>نـي</a:t>
            </a:r>
            <a:r>
              <a:rPr lang="ar-SA" sz="3200" b="1" dirty="0">
                <a:latin typeface="فهةث"/>
                <a:cs typeface="+mj-cs"/>
              </a:rPr>
              <a:t> </a:t>
            </a:r>
            <a:r>
              <a:rPr lang="ar-SA" sz="3200" b="1" dirty="0" err="1">
                <a:latin typeface="فهةث"/>
                <a:cs typeface="+mj-cs"/>
              </a:rPr>
              <a:t>إينيـه</a:t>
            </a:r>
            <a:r>
              <a:rPr lang="ar-SA" sz="3200" b="1" dirty="0">
                <a:latin typeface="فهةث"/>
                <a:cs typeface="+mj-cs"/>
              </a:rPr>
              <a:t>.</a:t>
            </a:r>
            <a:endParaRPr lang="en-US" sz="3200" b="1" dirty="0">
              <a:latin typeface="فهةث"/>
              <a:cs typeface="+mj-cs"/>
            </a:endParaRPr>
          </a:p>
        </p:txBody>
      </p:sp>
      <p:sp>
        <p:nvSpPr>
          <p:cNvPr id="6" name="Text Placeholder 5"/>
          <p:cNvSpPr>
            <a:spLocks noGrp="1"/>
          </p:cNvSpPr>
          <p:nvPr>
            <p:ph type="body" sz="quarter" idx="11"/>
          </p:nvPr>
        </p:nvSpPr>
        <p:spPr/>
        <p:txBody>
          <a:bodyPr anchor="ctr"/>
          <a:lstStyle/>
          <a:p>
            <a:pPr algn="justLow"/>
            <a:r>
              <a:rPr lang="ar-SA" sz="3200" b="1" dirty="0">
                <a:latin typeface="فهةث"/>
                <a:cs typeface="+mj-cs"/>
              </a:rPr>
              <a:t>باركوا الرب يا جميع الشعـوب : والقبائل ولغات الألسن : </a:t>
            </a:r>
            <a:r>
              <a:rPr lang="ar-SA" sz="3200" b="1" dirty="0" err="1">
                <a:latin typeface="فهةث"/>
                <a:cs typeface="+mj-cs"/>
              </a:rPr>
              <a:t>سبحوه</a:t>
            </a:r>
            <a:r>
              <a:rPr lang="ar-SA" sz="3200" b="1" dirty="0">
                <a:latin typeface="فهةث"/>
                <a:cs typeface="+mj-cs"/>
              </a:rPr>
              <a:t> ومجدوه : وزيدوه علوًا إلى الأبد.</a:t>
            </a:r>
            <a:endParaRPr lang="en-US" sz="3200" b="1" dirty="0">
              <a:latin typeface="فهةث"/>
              <a:cs typeface="+mj-cs"/>
            </a:endParaRPr>
          </a:p>
        </p:txBody>
      </p:sp>
      <p:sp>
        <p:nvSpPr>
          <p:cNvPr id="7" name="Text Placeholder 6"/>
          <p:cNvSpPr>
            <a:spLocks noGrp="1"/>
          </p:cNvSpPr>
          <p:nvPr>
            <p:ph type="body" sz="quarter" idx="12"/>
          </p:nvPr>
        </p:nvSpPr>
        <p:spPr>
          <a:xfrm>
            <a:off x="0" y="4222137"/>
            <a:ext cx="9144000" cy="1387974"/>
          </a:xfrm>
        </p:spPr>
        <p:txBody>
          <a:bodyPr anchor="t"/>
          <a:lstStyle/>
          <a:p>
            <a:pPr lvl="0"/>
            <a:r>
              <a:rPr lang="en-US" sz="3200" dirty="0">
                <a:latin typeface="Avva_Shenouda" pitchFamily="34" charset="2"/>
                <a:cs typeface="Simplified Arabic" pitchFamily="18" charset="-78"/>
              </a:rPr>
              <a:t>~</a:t>
            </a:r>
            <a:r>
              <a:rPr lang="en-US" sz="3200" dirty="0" err="1">
                <a:latin typeface="Avva_Shenouda" pitchFamily="34" charset="2"/>
                <a:cs typeface="Simplified Arabic" pitchFamily="18" charset="-78"/>
              </a:rPr>
              <a:t>Cmov</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ePu</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nilaoc</a:t>
            </a:r>
            <a:r>
              <a:rPr lang="en-US" sz="3200" dirty="0">
                <a:latin typeface="Avva_Shenouda" pitchFamily="34" charset="2"/>
                <a:cs typeface="Simplified Arabic" pitchFamily="18" charset="-78"/>
              </a:rPr>
              <a:t> t3rov : nifvl3 </a:t>
            </a:r>
            <a:r>
              <a:rPr lang="en-US" sz="3200" dirty="0" err="1">
                <a:latin typeface="Avva_Shenouda" pitchFamily="34" charset="2"/>
                <a:cs typeface="Simplified Arabic" pitchFamily="18" charset="-78"/>
              </a:rPr>
              <a:t>niacpi</a:t>
            </a:r>
            <a:r>
              <a:rPr lang="en-US" sz="3200" dirty="0">
                <a:latin typeface="Avva_Shenouda" pitchFamily="34" charset="2"/>
                <a:cs typeface="Simplified Arabic" pitchFamily="18" charset="-78"/>
              </a:rPr>
              <a:t> `</a:t>
            </a:r>
            <a:r>
              <a:rPr lang="en-US" sz="3200" dirty="0" err="1">
                <a:latin typeface="Avva_Shenouda" pitchFamily="34" charset="2"/>
                <a:cs typeface="Simplified Arabic" pitchFamily="18" charset="-78"/>
              </a:rPr>
              <a:t>nlac</a:t>
            </a:r>
            <a:r>
              <a:rPr lang="en-US" sz="3200" dirty="0">
                <a:latin typeface="Avva_Shenouda" pitchFamily="34" charset="2"/>
                <a:cs typeface="Simplified Arabic" pitchFamily="18" charset="-78"/>
              </a:rPr>
              <a:t> : </a:t>
            </a:r>
            <a:r>
              <a:rPr lang="en-US" sz="3200" dirty="0" err="1">
                <a:latin typeface="Avva_Shenouda" pitchFamily="34" charset="2"/>
                <a:cs typeface="Simplified Arabic" pitchFamily="18" charset="-78"/>
              </a:rPr>
              <a:t>hwc</a:t>
            </a:r>
            <a:r>
              <a:rPr lang="en-US" sz="3200" dirty="0">
                <a:latin typeface="Avva_Shenouda" pitchFamily="34" charset="2"/>
                <a:cs typeface="Simplified Arabic" pitchFamily="18" charset="-78"/>
              </a:rPr>
              <a:t> `ero4  </a:t>
            </a:r>
            <a:r>
              <a:rPr lang="en-US" sz="3200" dirty="0" err="1">
                <a:latin typeface="Avva_Shenouda" pitchFamily="34" charset="2"/>
                <a:cs typeface="Simplified Arabic" pitchFamily="18" charset="-78"/>
              </a:rPr>
              <a:t>ma`wov</a:t>
            </a:r>
            <a:r>
              <a:rPr lang="en-US" sz="3200" dirty="0">
                <a:latin typeface="Avva_Shenouda" pitchFamily="34" charset="2"/>
                <a:cs typeface="Simplified Arabic" pitchFamily="18" charset="-78"/>
              </a:rPr>
              <a:t> na4 : `</a:t>
            </a:r>
            <a:r>
              <a:rPr lang="en-US" sz="3200" dirty="0" err="1">
                <a:latin typeface="Avva_Shenouda" pitchFamily="34" charset="2"/>
                <a:cs typeface="Simplified Arabic" pitchFamily="18" charset="-78"/>
              </a:rPr>
              <a:t>arihov`o</a:t>
            </a:r>
            <a:r>
              <a:rPr lang="en-US" sz="3200" dirty="0">
                <a:latin typeface="Avva_Shenouda" pitchFamily="34" charset="2"/>
                <a:cs typeface="Simplified Arabic" pitchFamily="18" charset="-78"/>
              </a:rPr>
              <a:t> sac4 2a </a:t>
            </a:r>
            <a:r>
              <a:rPr lang="en-US" sz="3200" dirty="0" err="1">
                <a:latin typeface="Avva_Shenouda" pitchFamily="34" charset="2"/>
                <a:cs typeface="Simplified Arabic" pitchFamily="18" charset="-78"/>
              </a:rPr>
              <a:t>ni`eneh</a:t>
            </a:r>
            <a:r>
              <a:rPr lang="en-US" sz="3200" dirty="0">
                <a:latin typeface="Avva_Shenouda" pitchFamily="34" charset="2"/>
                <a:cs typeface="Simplified Arabic" pitchFamily="18" charset="-78"/>
              </a:rPr>
              <a:t>.</a:t>
            </a:r>
          </a:p>
          <a:p>
            <a:endParaRPr lang="ar-EG" sz="4800" dirty="0"/>
          </a:p>
        </p:txBody>
      </p:sp>
    </p:spTree>
    <p:extLst>
      <p:ext uri="{BB962C8B-B14F-4D97-AF65-F5344CB8AC3E}">
        <p14:creationId xmlns:p14="http://schemas.microsoft.com/office/powerpoint/2010/main" val="1102826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 تشيسي إنجيه ني مو أوو إم إفريتي إن أوو سوبت : أفتشوس إنجيه ني جـول خين إث ميتي إم إفيوم.</a:t>
            </a:r>
          </a:p>
        </p:txBody>
      </p:sp>
      <p:sp>
        <p:nvSpPr>
          <p:cNvPr id="6" name="Text Placeholder 5"/>
          <p:cNvSpPr>
            <a:spLocks noGrp="1"/>
          </p:cNvSpPr>
          <p:nvPr>
            <p:ph type="body" sz="quarter" idx="11"/>
          </p:nvPr>
        </p:nvSpPr>
        <p:spPr/>
        <p:txBody>
          <a:bodyPr/>
          <a:lstStyle/>
          <a:p>
            <a:r>
              <a:rPr lang="ar-EG" dirty="0"/>
              <a:t>وارتفعت المياه مثل السور : وجمدت الأمواج في وسط البحر.</a:t>
            </a:r>
          </a:p>
        </p:txBody>
      </p:sp>
      <p:sp>
        <p:nvSpPr>
          <p:cNvPr id="7" name="Text Placeholder 6"/>
          <p:cNvSpPr>
            <a:spLocks noGrp="1"/>
          </p:cNvSpPr>
          <p:nvPr>
            <p:ph type="body" sz="quarter" idx="12"/>
          </p:nvPr>
        </p:nvSpPr>
        <p:spPr>
          <a:xfrm>
            <a:off x="0" y="4104167"/>
            <a:ext cx="9144000" cy="1387974"/>
          </a:xfrm>
        </p:spPr>
        <p:txBody>
          <a:bodyPr anchor="ctr"/>
          <a:lstStyle/>
          <a:p>
            <a:r>
              <a:rPr lang="en-US" sz="4000" dirty="0" err="1"/>
              <a:t>avsici</a:t>
            </a:r>
            <a:r>
              <a:rPr lang="en-US" sz="4000" dirty="0"/>
              <a:t> `</a:t>
            </a:r>
            <a:r>
              <a:rPr lang="en-US" sz="4000" dirty="0" err="1"/>
              <a:t>nge</a:t>
            </a:r>
            <a:r>
              <a:rPr lang="en-US" sz="4000" dirty="0"/>
              <a:t> </a:t>
            </a:r>
            <a:r>
              <a:rPr lang="en-US" sz="4000" dirty="0" err="1"/>
              <a:t>nimwov</a:t>
            </a:r>
            <a:r>
              <a:rPr lang="en-US" sz="4000" dirty="0"/>
              <a:t> `m`fr35 `</a:t>
            </a:r>
            <a:r>
              <a:rPr lang="en-US" sz="4000" dirty="0" err="1"/>
              <a:t>novcobt</a:t>
            </a:r>
            <a:r>
              <a:rPr lang="en-US" sz="4000" dirty="0"/>
              <a:t> : </a:t>
            </a:r>
            <a:r>
              <a:rPr lang="en-US" sz="4000" dirty="0" err="1"/>
              <a:t>avswc</a:t>
            </a:r>
            <a:r>
              <a:rPr lang="en-US" sz="4000" dirty="0"/>
              <a:t> `</a:t>
            </a:r>
            <a:r>
              <a:rPr lang="en-US" sz="4000" dirty="0" err="1"/>
              <a:t>nge</a:t>
            </a:r>
            <a:r>
              <a:rPr lang="en-US" sz="4000" dirty="0"/>
              <a:t> </a:t>
            </a:r>
            <a:r>
              <a:rPr lang="en-US" sz="4000" dirty="0" err="1"/>
              <a:t>nigol</a:t>
            </a:r>
            <a:r>
              <a:rPr lang="en-US" sz="4000" dirty="0"/>
              <a:t> </a:t>
            </a:r>
            <a:r>
              <a:rPr lang="en-US" sz="4000" dirty="0" err="1"/>
              <a:t>qen</a:t>
            </a:r>
            <a:r>
              <a:rPr lang="en-US" sz="4000" dirty="0"/>
              <a:t> `0m35 `</a:t>
            </a:r>
            <a:r>
              <a:rPr lang="en-US" sz="4000" dirty="0" err="1"/>
              <a:t>m`fiom</a:t>
            </a:r>
            <a:r>
              <a:rPr lang="en-US" sz="4000" dirty="0"/>
              <a:t>.</a:t>
            </a:r>
          </a:p>
        </p:txBody>
      </p:sp>
    </p:spTree>
    <p:extLst>
      <p:ext uri="{BB962C8B-B14F-4D97-AF65-F5344CB8AC3E}">
        <p14:creationId xmlns:p14="http://schemas.microsoft.com/office/powerpoint/2010/main" val="24331533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927611"/>
            <a:ext cx="9144000" cy="1291431"/>
          </a:xfrm>
        </p:spPr>
        <p:txBody>
          <a:bodyPr anchor="ctr"/>
          <a:lstStyle/>
          <a:p>
            <a:pPr algn="justLow"/>
            <a:r>
              <a:rPr lang="ar-SA" sz="3200" b="1" dirty="0">
                <a:latin typeface="فهةث"/>
                <a:cs typeface="+mj-cs"/>
              </a:rPr>
              <a:t>طو</a:t>
            </a:r>
            <a:r>
              <a:rPr lang="ar-EG" sz="3200" b="1" dirty="0">
                <a:latin typeface="فهةث"/>
                <a:cs typeface="+mj-cs"/>
              </a:rPr>
              <a:t>ف</a:t>
            </a:r>
            <a:r>
              <a:rPr lang="ar-SA" sz="3200" b="1" dirty="0">
                <a:latin typeface="فهةث"/>
                <a:cs typeface="+mj-cs"/>
              </a:rPr>
              <a:t>ه إم </a:t>
            </a:r>
            <a:r>
              <a:rPr lang="ar-SA" sz="3200" b="1" dirty="0" err="1">
                <a:latin typeface="فهةث"/>
                <a:cs typeface="+mj-cs"/>
              </a:rPr>
              <a:t>إبشويس</a:t>
            </a:r>
            <a:r>
              <a:rPr lang="ar-SA" sz="3200" b="1" dirty="0">
                <a:latin typeface="فهةث"/>
                <a:cs typeface="+mj-cs"/>
              </a:rPr>
              <a:t> إيه </a:t>
            </a:r>
            <a:r>
              <a:rPr lang="ar-SA" sz="3200" b="1" dirty="0" err="1">
                <a:latin typeface="فهةث"/>
                <a:cs typeface="+mj-cs"/>
              </a:rPr>
              <a:t>إهري</a:t>
            </a:r>
            <a:r>
              <a:rPr lang="ar-SA" sz="3200" b="1" dirty="0">
                <a:latin typeface="فهةث"/>
                <a:cs typeface="+mj-cs"/>
              </a:rPr>
              <a:t> </a:t>
            </a:r>
            <a:r>
              <a:rPr lang="ar-SA" sz="3200" b="1" dirty="0" err="1">
                <a:latin typeface="فهةث"/>
                <a:cs typeface="+mj-cs"/>
              </a:rPr>
              <a:t>إيجون</a:t>
            </a:r>
            <a:r>
              <a:rPr lang="ar-SA" sz="3200" b="1" dirty="0">
                <a:latin typeface="فهةث"/>
                <a:cs typeface="+mj-cs"/>
              </a:rPr>
              <a:t> : أو بي شومت إن </a:t>
            </a:r>
            <a:r>
              <a:rPr lang="ar-SA" sz="3200" b="1" dirty="0" err="1">
                <a:latin typeface="فهةث"/>
                <a:cs typeface="+mj-cs"/>
              </a:rPr>
              <a:t>آلـو</a:t>
            </a:r>
            <a:r>
              <a:rPr lang="ar-SA" sz="3200" b="1" dirty="0">
                <a:latin typeface="فهةث"/>
                <a:cs typeface="+mj-cs"/>
              </a:rPr>
              <a:t> إن </a:t>
            </a:r>
            <a:r>
              <a:rPr lang="ar-EG" sz="3200" b="1" dirty="0">
                <a:latin typeface="فهةث"/>
                <a:cs typeface="+mj-cs"/>
              </a:rPr>
              <a:t>آ</a:t>
            </a:r>
            <a:r>
              <a:rPr lang="ar-SA" sz="3200" b="1" dirty="0">
                <a:latin typeface="فهةث"/>
                <a:cs typeface="+mj-cs"/>
              </a:rPr>
              <a:t>جيـوس : سـدراك </a:t>
            </a:r>
            <a:r>
              <a:rPr lang="ar-SA" sz="3200" b="1" dirty="0" err="1">
                <a:latin typeface="فهةث"/>
                <a:cs typeface="+mj-cs"/>
              </a:rPr>
              <a:t>ميسـاك</a:t>
            </a:r>
            <a:r>
              <a:rPr lang="ar-SA" sz="3200" b="1" dirty="0">
                <a:latin typeface="فهةث"/>
                <a:cs typeface="+mj-cs"/>
              </a:rPr>
              <a:t> </a:t>
            </a:r>
            <a:r>
              <a:rPr lang="ar-SA" sz="3200" b="1" dirty="0" err="1">
                <a:latin typeface="فهةث"/>
                <a:cs typeface="+mj-cs"/>
              </a:rPr>
              <a:t>أبديناغو</a:t>
            </a:r>
            <a:r>
              <a:rPr lang="ar-SA" sz="3200" b="1" dirty="0">
                <a:latin typeface="فهةث"/>
                <a:cs typeface="+mj-cs"/>
              </a:rPr>
              <a:t> : </a:t>
            </a:r>
            <a:r>
              <a:rPr lang="ar-SA" sz="3200" b="1" dirty="0" err="1">
                <a:latin typeface="فهةث"/>
                <a:cs typeface="+mj-cs"/>
              </a:rPr>
              <a:t>إنتيـف</a:t>
            </a:r>
            <a:r>
              <a:rPr lang="ar-SA" sz="3200" b="1" dirty="0">
                <a:latin typeface="فهةث"/>
                <a:cs typeface="+mj-cs"/>
              </a:rPr>
              <a:t> </a:t>
            </a:r>
            <a:r>
              <a:rPr lang="ar-SA" sz="3200" b="1" dirty="0" err="1">
                <a:latin typeface="فهةث"/>
                <a:cs typeface="+mj-cs"/>
              </a:rPr>
              <a:t>كـا</a:t>
            </a:r>
            <a:r>
              <a:rPr lang="ar-SA" sz="3200" b="1" dirty="0">
                <a:latin typeface="فهةث"/>
                <a:cs typeface="+mj-cs"/>
              </a:rPr>
              <a:t> </a:t>
            </a:r>
            <a:r>
              <a:rPr lang="ar-EG" sz="3200" b="1" dirty="0">
                <a:latin typeface="فهةث"/>
                <a:cs typeface="+mj-cs"/>
              </a:rPr>
              <a:t>نين</a:t>
            </a:r>
            <a:r>
              <a:rPr lang="ar-SA" sz="3200" b="1" dirty="0">
                <a:latin typeface="فهةث"/>
                <a:cs typeface="+mj-cs"/>
              </a:rPr>
              <a:t> نوفي نان </a:t>
            </a:r>
            <a:r>
              <a:rPr lang="ar-SA" sz="3200" b="1" dirty="0" err="1">
                <a:latin typeface="فهةث"/>
                <a:cs typeface="+mj-cs"/>
              </a:rPr>
              <a:t>إيفول</a:t>
            </a:r>
            <a:r>
              <a:rPr lang="ar-SA" sz="3200" b="1" dirty="0">
                <a:latin typeface="فهةث"/>
                <a:cs typeface="+mj-cs"/>
              </a:rPr>
              <a:t>.</a:t>
            </a:r>
            <a:endParaRPr lang="en-US" sz="3200" b="1" dirty="0">
              <a:latin typeface="فهةث"/>
              <a:cs typeface="+mj-cs"/>
            </a:endParaRPr>
          </a:p>
          <a:p>
            <a:pPr algn="justLow"/>
            <a:endParaRPr lang="ar-EG" sz="3600" b="1" dirty="0">
              <a:latin typeface="فهةث"/>
              <a:cs typeface="+mj-cs"/>
            </a:endParaRPr>
          </a:p>
        </p:txBody>
      </p:sp>
      <p:sp>
        <p:nvSpPr>
          <p:cNvPr id="6" name="Text Placeholder 5"/>
          <p:cNvSpPr>
            <a:spLocks noGrp="1"/>
          </p:cNvSpPr>
          <p:nvPr>
            <p:ph type="body" sz="quarter" idx="11"/>
          </p:nvPr>
        </p:nvSpPr>
        <p:spPr>
          <a:xfrm>
            <a:off x="0" y="3314953"/>
            <a:ext cx="9144000" cy="1063255"/>
          </a:xfrm>
        </p:spPr>
        <p:txBody>
          <a:bodyPr anchor="ctr"/>
          <a:lstStyle/>
          <a:p>
            <a:pPr algn="justLow"/>
            <a:r>
              <a:rPr lang="ar-SA" sz="3600" b="1" dirty="0">
                <a:latin typeface="فهةث"/>
                <a:cs typeface="+mj-cs"/>
              </a:rPr>
              <a:t>اطلبوا من الرب عنا : أيها الثلاثة فتية القديسين : سدراك </a:t>
            </a:r>
            <a:r>
              <a:rPr lang="ar-SA" sz="3600" b="1" dirty="0" err="1">
                <a:latin typeface="فهةث"/>
                <a:cs typeface="+mj-cs"/>
              </a:rPr>
              <a:t>وميساك</a:t>
            </a:r>
            <a:r>
              <a:rPr lang="ar-SA" sz="3600" b="1" dirty="0">
                <a:latin typeface="فهةث"/>
                <a:cs typeface="+mj-cs"/>
              </a:rPr>
              <a:t> </a:t>
            </a:r>
            <a:r>
              <a:rPr lang="ar-SA" sz="3600" b="1" dirty="0" err="1">
                <a:latin typeface="فهةث"/>
                <a:cs typeface="+mj-cs"/>
              </a:rPr>
              <a:t>وأبدناغو</a:t>
            </a:r>
            <a:r>
              <a:rPr lang="ar-SA" sz="3600" b="1" dirty="0">
                <a:latin typeface="فهةث"/>
                <a:cs typeface="+mj-cs"/>
              </a:rPr>
              <a:t> : ليغفر لنا خطايانا.</a:t>
            </a:r>
            <a:endParaRPr lang="en-US" sz="3600" b="1" dirty="0">
              <a:latin typeface="فهةث"/>
              <a:cs typeface="+mj-cs"/>
            </a:endParaRPr>
          </a:p>
          <a:p>
            <a:pPr algn="justLow"/>
            <a:endParaRPr lang="ar-EG" b="1" dirty="0">
              <a:latin typeface="فهةث"/>
              <a:cs typeface="+mj-cs"/>
            </a:endParaRPr>
          </a:p>
        </p:txBody>
      </p:sp>
      <p:sp>
        <p:nvSpPr>
          <p:cNvPr id="7" name="Text Placeholder 6"/>
          <p:cNvSpPr>
            <a:spLocks noGrp="1"/>
          </p:cNvSpPr>
          <p:nvPr>
            <p:ph type="body" sz="quarter" idx="12"/>
          </p:nvPr>
        </p:nvSpPr>
        <p:spPr/>
        <p:txBody>
          <a:bodyPr anchor="t"/>
          <a:lstStyle/>
          <a:p>
            <a:pPr lvl="0" rtl="0" eaLnBrk="0" fontAlgn="base" hangingPunct="0">
              <a:lnSpc>
                <a:spcPct val="100000"/>
              </a:lnSpc>
              <a:spcBef>
                <a:spcPct val="0"/>
              </a:spcBef>
              <a:spcAft>
                <a:spcPct val="0"/>
              </a:spcAft>
            </a:pPr>
            <a:r>
              <a:rPr lang="en-US" sz="2800" dirty="0" err="1">
                <a:latin typeface="Avva_Shenouda" pitchFamily="34" charset="2"/>
                <a:cs typeface="Simplified Arabic" pitchFamily="18" charset="-78"/>
              </a:rPr>
              <a:t>Twbh</a:t>
            </a:r>
            <a:r>
              <a:rPr lang="en-US" sz="2800" dirty="0">
                <a:latin typeface="Avva_Shenouda" pitchFamily="34" charset="2"/>
                <a:cs typeface="Simplified Arabic" pitchFamily="18" charset="-78"/>
              </a:rPr>
              <a:t> `</a:t>
            </a:r>
            <a:r>
              <a:rPr lang="en-US" sz="2800" dirty="0" err="1">
                <a:latin typeface="Avva_Shenouda" pitchFamily="34" charset="2"/>
                <a:cs typeface="Simplified Arabic" pitchFamily="18" charset="-78"/>
              </a:rPr>
              <a:t>mPu</a:t>
            </a:r>
            <a:r>
              <a:rPr lang="en-US" sz="2800" dirty="0">
                <a:latin typeface="Avva_Shenouda" pitchFamily="34" charset="2"/>
                <a:cs typeface="Simplified Arabic" pitchFamily="18" charset="-78"/>
              </a:rPr>
              <a:t> `e`hr3i `</a:t>
            </a:r>
            <a:r>
              <a:rPr lang="en-US" sz="2800" dirty="0" err="1">
                <a:latin typeface="Avva_Shenouda" pitchFamily="34" charset="2"/>
                <a:cs typeface="Simplified Arabic" pitchFamily="18" charset="-78"/>
              </a:rPr>
              <a:t>egwn</a:t>
            </a:r>
            <a:r>
              <a:rPr lang="en-US" sz="2800" dirty="0">
                <a:latin typeface="Avva_Shenouda" pitchFamily="34" charset="2"/>
                <a:cs typeface="Simplified Arabic" pitchFamily="18" charset="-78"/>
              </a:rPr>
              <a:t> : `w pi2omt `</a:t>
            </a:r>
            <a:r>
              <a:rPr lang="en-US" sz="2800" dirty="0" err="1">
                <a:latin typeface="Avva_Shenouda" pitchFamily="34" charset="2"/>
                <a:cs typeface="Simplified Arabic" pitchFamily="18" charset="-78"/>
              </a:rPr>
              <a:t>n`alov</a:t>
            </a:r>
            <a:r>
              <a:rPr lang="en-US" sz="2800" dirty="0">
                <a:latin typeface="Avva_Shenouda" pitchFamily="34" charset="2"/>
                <a:cs typeface="Simplified Arabic" pitchFamily="18" charset="-78"/>
              </a:rPr>
              <a:t> `</a:t>
            </a:r>
            <a:r>
              <a:rPr lang="en-US" sz="2800" dirty="0" err="1">
                <a:latin typeface="Avva_Shenouda" pitchFamily="34" charset="2"/>
                <a:cs typeface="Simplified Arabic" pitchFamily="18" charset="-78"/>
              </a:rPr>
              <a:t>n`ajioc</a:t>
            </a:r>
            <a:r>
              <a:rPr lang="en-US" sz="2800" dirty="0">
                <a:latin typeface="Avva_Shenouda" pitchFamily="34" charset="2"/>
                <a:cs typeface="Simplified Arabic" pitchFamily="18" charset="-78"/>
              </a:rPr>
              <a:t> : </a:t>
            </a:r>
            <a:r>
              <a:rPr lang="en-US" sz="2800" dirty="0" err="1">
                <a:latin typeface="Avva_Shenouda" pitchFamily="34" charset="2"/>
                <a:cs typeface="Simplified Arabic" pitchFamily="18" charset="-78"/>
              </a:rPr>
              <a:t>Cedrak</a:t>
            </a:r>
            <a:r>
              <a:rPr lang="en-US" sz="2800" dirty="0">
                <a:latin typeface="Avva_Shenouda" pitchFamily="34" charset="2"/>
                <a:cs typeface="Simplified Arabic" pitchFamily="18" charset="-78"/>
              </a:rPr>
              <a:t> </a:t>
            </a:r>
            <a:r>
              <a:rPr lang="en-US" sz="2800" dirty="0" err="1">
                <a:latin typeface="Avva_Shenouda" pitchFamily="34" charset="2"/>
                <a:cs typeface="Simplified Arabic" pitchFamily="18" charset="-78"/>
              </a:rPr>
              <a:t>Micak</a:t>
            </a:r>
            <a:r>
              <a:rPr lang="en-US" sz="2800" dirty="0">
                <a:latin typeface="Avva_Shenouda" pitchFamily="34" charset="2"/>
                <a:cs typeface="Simplified Arabic" pitchFamily="18" charset="-78"/>
              </a:rPr>
              <a:t> </a:t>
            </a:r>
            <a:r>
              <a:rPr lang="en-US" sz="2800" dirty="0" err="1">
                <a:latin typeface="Avva_Shenouda" pitchFamily="34" charset="2"/>
                <a:cs typeface="Simplified Arabic" pitchFamily="18" charset="-78"/>
              </a:rPr>
              <a:t>Abdenajw</a:t>
            </a:r>
            <a:r>
              <a:rPr lang="en-US" sz="2800" dirty="0">
                <a:latin typeface="Avva_Shenouda" pitchFamily="34" charset="2"/>
                <a:cs typeface="Simplified Arabic" pitchFamily="18" charset="-78"/>
              </a:rPr>
              <a:t> : `nte4xa </a:t>
            </a:r>
            <a:r>
              <a:rPr lang="en-US" sz="2800" dirty="0" err="1">
                <a:latin typeface="Avva_Shenouda" pitchFamily="34" charset="2"/>
                <a:cs typeface="Simplified Arabic" pitchFamily="18" charset="-78"/>
              </a:rPr>
              <a:t>nennobi</a:t>
            </a:r>
            <a:r>
              <a:rPr lang="en-US" sz="2800" dirty="0">
                <a:latin typeface="Avva_Shenouda" pitchFamily="34" charset="2"/>
                <a:cs typeface="Simplified Arabic" pitchFamily="18" charset="-78"/>
              </a:rPr>
              <a:t> nan `</a:t>
            </a:r>
            <a:r>
              <a:rPr lang="en-US" sz="2800" dirty="0" err="1">
                <a:latin typeface="Avva_Shenouda" pitchFamily="34" charset="2"/>
                <a:cs typeface="Simplified Arabic" pitchFamily="18" charset="-78"/>
              </a:rPr>
              <a:t>ebol</a:t>
            </a:r>
            <a:r>
              <a:rPr lang="en-US" sz="2800" dirty="0">
                <a:latin typeface="Avva_Shenouda" pitchFamily="34" charset="2"/>
                <a:cs typeface="Simplified Arabic" pitchFamily="18" charset="-78"/>
              </a:rPr>
              <a:t>&gt;.</a:t>
            </a:r>
            <a:endParaRPr lang="en-US" sz="2800" b="1" dirty="0">
              <a:latin typeface="Arial" pitchFamily="34" charset="0"/>
              <a:cs typeface="Simplified Arabic" pitchFamily="18" charset="-78"/>
            </a:endParaRPr>
          </a:p>
          <a:p>
            <a:endParaRPr lang="ar-EG" sz="4800" dirty="0"/>
          </a:p>
        </p:txBody>
      </p:sp>
    </p:spTree>
    <p:extLst>
      <p:ext uri="{BB962C8B-B14F-4D97-AF65-F5344CB8AC3E}">
        <p14:creationId xmlns:p14="http://schemas.microsoft.com/office/powerpoint/2010/main" val="405097333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50" y="4318843"/>
            <a:ext cx="8763000" cy="236988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r-EG" sz="4400" b="1" i="0" u="none" strike="noStrike" kern="0" cap="none" spc="0" normalizeH="0" baseline="0" noProof="0" dirty="0">
                <a:ln w="11430"/>
                <a:solidFill>
                  <a:srgbClr val="FFC000"/>
                </a:solidFill>
                <a:effectLst>
                  <a:outerShdw blurRad="50800" dist="39000" dir="5460000" algn="tl">
                    <a:srgbClr val="000000">
                      <a:alpha val="38000"/>
                    </a:srgbClr>
                  </a:outerShdw>
                </a:effectLst>
                <a:uLnTx/>
                <a:uFillTx/>
                <a:latin typeface="Andalus" pitchFamily="18" charset="-78"/>
                <a:ea typeface="+mj-ea"/>
                <a:cs typeface="+mj-cs"/>
              </a:rPr>
              <a:t>ليلة أبو غلمسيس</a:t>
            </a:r>
            <a:br>
              <a:rPr kumimoji="0" lang="ar-EG" sz="4400" b="1" i="0" u="none" strike="noStrike" kern="0" cap="none" spc="0" normalizeH="0" baseline="0" noProof="0" dirty="0">
                <a:ln w="11430"/>
                <a:solidFill>
                  <a:srgbClr val="FFC000"/>
                </a:solidFill>
                <a:effectLst>
                  <a:outerShdw blurRad="50800" dist="39000" dir="5460000" algn="tl">
                    <a:srgbClr val="000000">
                      <a:alpha val="38000"/>
                    </a:srgbClr>
                  </a:outerShdw>
                </a:effectLst>
                <a:uLnTx/>
                <a:uFillTx/>
                <a:latin typeface="Andalus" pitchFamily="18" charset="-78"/>
                <a:ea typeface="+mj-ea"/>
                <a:cs typeface="+mj-cs"/>
              </a:rPr>
            </a:br>
            <a:br>
              <a:rPr kumimoji="0" lang="en-US" sz="6000" b="1" i="0" u="none" strike="noStrike" kern="0" cap="none" spc="0" normalizeH="0" baseline="0" noProof="0" dirty="0">
                <a:ln w="11430"/>
                <a:solidFill>
                  <a:srgbClr val="FFC000"/>
                </a:solidFill>
                <a:effectLst>
                  <a:outerShdw blurRad="50800" dist="39000" dir="5460000" algn="tl">
                    <a:srgbClr val="000000">
                      <a:alpha val="38000"/>
                    </a:srgbClr>
                  </a:outerShdw>
                </a:effectLst>
                <a:uLnTx/>
                <a:uFillTx/>
                <a:latin typeface="Andalus" pitchFamily="18" charset="-78"/>
                <a:ea typeface="+mj-ea"/>
                <a:cs typeface="+mj-cs"/>
              </a:rPr>
            </a:br>
            <a:r>
              <a:rPr kumimoji="0" lang="ar-EG" sz="4400" b="1" i="0" u="none" strike="noStrike" kern="0" cap="none" spc="0" normalizeH="0" baseline="0" noProof="0" dirty="0">
                <a:ln w="11430"/>
                <a:solidFill>
                  <a:srgbClr val="FFC000"/>
                </a:solidFill>
                <a:effectLst>
                  <a:outerShdw blurRad="50800" dist="39000" dir="5460000" algn="tl">
                    <a:srgbClr val="000000">
                      <a:alpha val="38000"/>
                    </a:srgbClr>
                  </a:outerShdw>
                </a:effectLst>
                <a:uLnTx/>
                <a:uFillTx/>
                <a:latin typeface="Andalus" pitchFamily="18" charset="-78"/>
                <a:ea typeface="+mj-ea"/>
                <a:cs typeface="+mj-cs"/>
              </a:rPr>
              <a:t>ج2 : رفع بخور باكر سبت الفرح ( النور )</a:t>
            </a:r>
            <a:endParaRPr kumimoji="0" lang="en-US" sz="1400" b="0" i="0" u="none" strike="noStrike" kern="0" cap="none" spc="0" normalizeH="0" baseline="0" noProof="0" dirty="0">
              <a:ln>
                <a:noFill/>
              </a:ln>
              <a:solidFill>
                <a:sysClr val="windowText" lastClr="000000"/>
              </a:solidFill>
              <a:effectLst/>
              <a:uLnTx/>
              <a:uFillTx/>
              <a:cs typeface="+mj-cs"/>
            </a:endParaRPr>
          </a:p>
        </p:txBody>
      </p:sp>
      <p:pic>
        <p:nvPicPr>
          <p:cNvPr id="5" name="Picture 6" descr="!ANGEL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91350" y="4395043"/>
            <a:ext cx="10668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NGEL2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4375993"/>
            <a:ext cx="10668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7986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8810388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a:xfrm>
            <a:off x="1" y="5925261"/>
            <a:ext cx="9143999" cy="808893"/>
          </a:xfrm>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224885782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a:xfrm>
            <a:off x="0" y="5938324"/>
            <a:ext cx="9143999" cy="808893"/>
          </a:xfrm>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5751315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1395300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ف</a:t>
            </a:r>
            <a:r>
              <a:rPr lang="ar-EG" sz="4800" dirty="0">
                <a:solidFill>
                  <a:schemeClr val="lt1"/>
                </a:solidFill>
              </a:rPr>
              <a:t>ل</a:t>
            </a:r>
            <a:r>
              <a:rPr lang="ar-SA" sz="4800" dirty="0">
                <a:solidFill>
                  <a:schemeClr val="lt1"/>
                </a:solidFill>
              </a:rPr>
              <a:t>نشكر صانع الخيرات الرحوم</a:t>
            </a:r>
            <a:endParaRPr lang="en-US" sz="4800" dirty="0"/>
          </a:p>
        </p:txBody>
      </p:sp>
      <p:sp>
        <p:nvSpPr>
          <p:cNvPr id="6" name="Text Placeholder 5"/>
          <p:cNvSpPr>
            <a:spLocks noGrp="1"/>
          </p:cNvSpPr>
          <p:nvPr>
            <p:ph type="body" idx="1"/>
          </p:nvPr>
        </p:nvSpPr>
        <p:spPr/>
        <p:txBody>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1" y="5578843"/>
            <a:ext cx="9144000" cy="682357"/>
          </a:xfrm>
        </p:spPr>
        <p:txBody>
          <a:bodyPr/>
          <a:lstStyle/>
          <a:p>
            <a:r>
              <a:rPr lang="en-US" dirty="0"/>
              <a:t>Maren ]ep`\mot   `</a:t>
            </a:r>
            <a:r>
              <a:rPr lang="en-US" dirty="0" err="1"/>
              <a:t>ntotf</a:t>
            </a:r>
            <a:r>
              <a:rPr lang="en-US" dirty="0"/>
              <a:t> `</a:t>
            </a:r>
            <a:r>
              <a:rPr lang="en-US" dirty="0" err="1"/>
              <a:t>mpireferpeqnanef</a:t>
            </a:r>
            <a:r>
              <a:rPr lang="en-US" dirty="0"/>
              <a:t> </a:t>
            </a:r>
            <a:r>
              <a:rPr lang="en-US" dirty="0" err="1"/>
              <a:t>ouo</a:t>
            </a:r>
            <a:r>
              <a:rPr lang="en-US" dirty="0"/>
              <a:t>\ `</a:t>
            </a:r>
            <a:r>
              <a:rPr lang="en-US" dirty="0" err="1"/>
              <a:t>nnaht</a:t>
            </a:r>
            <a:endParaRPr lang="en-US" dirty="0"/>
          </a:p>
        </p:txBody>
      </p:sp>
    </p:spTree>
    <p:extLst>
      <p:ext uri="{BB962C8B-B14F-4D97-AF65-F5344CB8AC3E}">
        <p14:creationId xmlns:p14="http://schemas.microsoft.com/office/powerpoint/2010/main" val="127069623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الله أبا ربنا وإلهنا ومخلصنا</a:t>
            </a:r>
            <a:endParaRPr lang="en-US" dirty="0"/>
          </a:p>
        </p:txBody>
      </p:sp>
      <p:sp>
        <p:nvSpPr>
          <p:cNvPr id="6" name="Text Placeholder 5"/>
          <p:cNvSpPr>
            <a:spLocks noGrp="1"/>
          </p:cNvSpPr>
          <p:nvPr>
            <p:ph type="body" idx="1"/>
          </p:nvPr>
        </p:nvSpPr>
        <p:spPr/>
        <p:txBody>
          <a:bodyPr/>
          <a:lstStyle/>
          <a:p>
            <a:r>
              <a:rPr lang="ar-EG" sz="4400" dirty="0"/>
              <a:t>افنوتى افيوت ام بينشويس أووه بينوتى بين سوتير</a:t>
            </a:r>
          </a:p>
        </p:txBody>
      </p:sp>
      <p:sp>
        <p:nvSpPr>
          <p:cNvPr id="7" name="Text Placeholder 6"/>
          <p:cNvSpPr>
            <a:spLocks noGrp="1"/>
          </p:cNvSpPr>
          <p:nvPr>
            <p:ph type="body" sz="quarter" idx="3"/>
          </p:nvPr>
        </p:nvSpPr>
        <p:spPr/>
        <p:txBody>
          <a:bodyPr/>
          <a:lstStyle/>
          <a:p>
            <a:r>
              <a:rPr lang="en-US" dirty="0"/>
              <a:t>V; ~</a:t>
            </a:r>
            <a:r>
              <a:rPr lang="en-US" dirty="0" err="1"/>
              <a:t>Viwt</a:t>
            </a:r>
            <a:r>
              <a:rPr lang="en-US" dirty="0"/>
              <a:t>  `</a:t>
            </a:r>
            <a:r>
              <a:rPr lang="en-US" dirty="0" err="1"/>
              <a:t>mPen</a:t>
            </a:r>
            <a:r>
              <a:rPr lang="en-US" dirty="0"/>
              <a:t>_&gt; </a:t>
            </a:r>
            <a:r>
              <a:rPr lang="en-US" dirty="0" err="1"/>
              <a:t>ouo</a:t>
            </a:r>
            <a:r>
              <a:rPr lang="en-US" dirty="0"/>
              <a:t>\ </a:t>
            </a:r>
            <a:r>
              <a:rPr lang="en-US" dirty="0" err="1"/>
              <a:t>Pennou</a:t>
            </a:r>
            <a:r>
              <a:rPr lang="en-US" dirty="0"/>
              <a:t>; </a:t>
            </a:r>
            <a:r>
              <a:rPr lang="en-US" dirty="0" err="1"/>
              <a:t>ouo</a:t>
            </a:r>
            <a:r>
              <a:rPr lang="en-US" dirty="0"/>
              <a:t>\ </a:t>
            </a:r>
            <a:r>
              <a:rPr lang="en-US" dirty="0" err="1"/>
              <a:t>Pencwthr</a:t>
            </a:r>
            <a:endParaRPr lang="en-US" dirty="0"/>
          </a:p>
        </p:txBody>
      </p:sp>
    </p:spTree>
    <p:extLst>
      <p:ext uri="{BB962C8B-B14F-4D97-AF65-F5344CB8AC3E}">
        <p14:creationId xmlns:p14="http://schemas.microsoft.com/office/powerpoint/2010/main" val="25055376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يسوع المسيح</a:t>
            </a:r>
            <a:endParaRPr lang="en-US" sz="4800" dirty="0"/>
          </a:p>
        </p:txBody>
      </p:sp>
      <p:sp>
        <p:nvSpPr>
          <p:cNvPr id="6" name="Text Placeholder 5"/>
          <p:cNvSpPr>
            <a:spLocks noGrp="1"/>
          </p:cNvSpPr>
          <p:nvPr>
            <p:ph type="body" idx="1"/>
          </p:nvPr>
        </p:nvSpPr>
        <p:spPr>
          <a:xfrm>
            <a:off x="1" y="5912198"/>
            <a:ext cx="9143999" cy="808893"/>
          </a:xfrm>
        </p:spPr>
        <p:txBody>
          <a:bodyPr/>
          <a:lstStyle/>
          <a:p>
            <a:r>
              <a:rPr lang="ar-EG" sz="4800" dirty="0"/>
              <a:t>ايسوس بخرستوس</a:t>
            </a:r>
          </a:p>
        </p:txBody>
      </p:sp>
      <p:sp>
        <p:nvSpPr>
          <p:cNvPr id="7" name="Text Placeholder 6"/>
          <p:cNvSpPr>
            <a:spLocks noGrp="1"/>
          </p:cNvSpPr>
          <p:nvPr>
            <p:ph type="body" sz="quarter" idx="3"/>
          </p:nvPr>
        </p:nvSpPr>
        <p:spPr>
          <a:xfrm>
            <a:off x="0" y="5422089"/>
            <a:ext cx="9144000" cy="682357"/>
          </a:xfrm>
        </p:spPr>
        <p:txBody>
          <a:bodyPr/>
          <a:lstStyle/>
          <a:p>
            <a:r>
              <a:rPr lang="en-US" sz="4800" dirty="0" err="1"/>
              <a:t>Ih</a:t>
            </a:r>
            <a:r>
              <a:rPr lang="en-US" sz="4800" dirty="0"/>
              <a:t>/c/ </a:t>
            </a:r>
            <a:r>
              <a:rPr lang="en-US" sz="4800" dirty="0" err="1"/>
              <a:t>Px</a:t>
            </a:r>
            <a:r>
              <a:rPr lang="en-US" sz="4800" dirty="0"/>
              <a:t>/c</a:t>
            </a:r>
          </a:p>
        </p:txBody>
      </p:sp>
    </p:spTree>
    <p:extLst>
      <p:ext uri="{BB962C8B-B14F-4D97-AF65-F5344CB8AC3E}">
        <p14:creationId xmlns:p14="http://schemas.microsoft.com/office/powerpoint/2010/main" val="228866638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3775"/>
            <a:ext cx="9144000" cy="782371"/>
          </a:xfrm>
        </p:spPr>
        <p:txBody>
          <a:bodyPr>
            <a:normAutofit/>
          </a:bodyPr>
          <a:lstStyle/>
          <a:p>
            <a:r>
              <a:rPr lang="ar-EG" dirty="0"/>
              <a:t>لأنه سترنا وأعننا وحفظنا</a:t>
            </a:r>
            <a:endParaRPr lang="en-US" dirty="0"/>
          </a:p>
        </p:txBody>
      </p:sp>
      <p:sp>
        <p:nvSpPr>
          <p:cNvPr id="6" name="Text Placeholder 5"/>
          <p:cNvSpPr>
            <a:spLocks noGrp="1"/>
          </p:cNvSpPr>
          <p:nvPr>
            <p:ph type="body" idx="1"/>
          </p:nvPr>
        </p:nvSpPr>
        <p:spPr/>
        <p:txBody>
          <a:bodyPr/>
          <a:lstStyle/>
          <a:p>
            <a:r>
              <a:rPr lang="ar-EG" dirty="0"/>
              <a:t>جى اف اريسكي بازين ايجون اف ايرفوثين ايرون اف اريه ايرون </a:t>
            </a:r>
          </a:p>
        </p:txBody>
      </p:sp>
      <p:sp>
        <p:nvSpPr>
          <p:cNvPr id="7" name="Text Placeholder 6"/>
          <p:cNvSpPr>
            <a:spLocks noGrp="1"/>
          </p:cNvSpPr>
          <p:nvPr>
            <p:ph type="body" sz="quarter" idx="3"/>
          </p:nvPr>
        </p:nvSpPr>
        <p:spPr>
          <a:xfrm>
            <a:off x="-1" y="5604968"/>
            <a:ext cx="9144000" cy="682357"/>
          </a:xfrm>
        </p:spPr>
        <p:txBody>
          <a:bodyPr/>
          <a:lstStyle/>
          <a:p>
            <a:r>
              <a:rPr lang="en-US" sz="4000" dirty="0"/>
              <a:t>Je </a:t>
            </a:r>
            <a:r>
              <a:rPr lang="en-US" sz="4000" dirty="0" err="1"/>
              <a:t>afer`ckepazin</a:t>
            </a:r>
            <a:r>
              <a:rPr lang="en-US" sz="4000" dirty="0"/>
              <a:t>  `</a:t>
            </a:r>
            <a:r>
              <a:rPr lang="en-US" sz="4000" dirty="0" err="1"/>
              <a:t>ejwn</a:t>
            </a:r>
            <a:r>
              <a:rPr lang="en-US" sz="4000" dirty="0"/>
              <a:t>&gt; </a:t>
            </a:r>
            <a:r>
              <a:rPr lang="en-US" sz="4000" dirty="0" err="1"/>
              <a:t>aferbo`hqin</a:t>
            </a:r>
            <a:r>
              <a:rPr lang="en-US" sz="4000" dirty="0"/>
              <a:t>  </a:t>
            </a:r>
            <a:r>
              <a:rPr lang="en-US" sz="4000" dirty="0" err="1"/>
              <a:t>eron</a:t>
            </a:r>
            <a:r>
              <a:rPr lang="en-US" sz="4000" dirty="0"/>
              <a:t>&gt; `are\ `</a:t>
            </a:r>
            <a:r>
              <a:rPr lang="en-US" sz="4000" dirty="0" err="1"/>
              <a:t>eron</a:t>
            </a:r>
            <a:endParaRPr lang="en-US" sz="4000" dirty="0"/>
          </a:p>
        </p:txBody>
      </p:sp>
    </p:spTree>
    <p:extLst>
      <p:ext uri="{BB962C8B-B14F-4D97-AF65-F5344CB8AC3E}">
        <p14:creationId xmlns:p14="http://schemas.microsoft.com/office/powerpoint/2010/main" val="204063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6207"/>
            <a:ext cx="9144000" cy="733207"/>
          </a:xfrm>
        </p:spPr>
        <p:txBody>
          <a:bodyPr>
            <a:normAutofit/>
          </a:bodyPr>
          <a:lstStyle/>
          <a:p>
            <a:r>
              <a:rPr lang="ar-EG" sz="4000" dirty="0"/>
              <a:t>يَدايَّ صَنَعتا الأرغن، وأصَابِعِي ألَّلفَت المِزمَار.</a:t>
            </a:r>
            <a:endParaRPr lang="en-US" sz="4000" dirty="0"/>
          </a:p>
        </p:txBody>
      </p:sp>
      <p:sp>
        <p:nvSpPr>
          <p:cNvPr id="3" name="Text Placeholder 2"/>
          <p:cNvSpPr>
            <a:spLocks noGrp="1"/>
          </p:cNvSpPr>
          <p:nvPr>
            <p:ph type="body" idx="1"/>
          </p:nvPr>
        </p:nvSpPr>
        <p:spPr>
          <a:xfrm>
            <a:off x="0" y="6252063"/>
            <a:ext cx="9143999" cy="605937"/>
          </a:xfrm>
        </p:spPr>
        <p:txBody>
          <a:bodyPr/>
          <a:lstStyle/>
          <a:p>
            <a:pPr rtl="0"/>
            <a:r>
              <a:rPr lang="ar-EG" sz="3200" dirty="0"/>
              <a:t>ناجيج آف ثاميو ان أو ارغانون أووه ناتيب آف هوتب ان أو ابسالتيرون.</a:t>
            </a:r>
          </a:p>
        </p:txBody>
      </p:sp>
      <p:sp>
        <p:nvSpPr>
          <p:cNvPr id="4" name="Text Placeholder 3"/>
          <p:cNvSpPr>
            <a:spLocks noGrp="1"/>
          </p:cNvSpPr>
          <p:nvPr>
            <p:ph type="body" sz="quarter" idx="3"/>
          </p:nvPr>
        </p:nvSpPr>
        <p:spPr>
          <a:xfrm>
            <a:off x="0" y="5314560"/>
            <a:ext cx="9144000" cy="682357"/>
          </a:xfrm>
        </p:spPr>
        <p:txBody>
          <a:bodyPr/>
          <a:lstStyle/>
          <a:p>
            <a:pPr>
              <a:lnSpc>
                <a:spcPct val="80000"/>
              </a:lnSpc>
            </a:pPr>
            <a:r>
              <a:rPr lang="en-US" dirty="0" err="1"/>
              <a:t>Najij</a:t>
            </a:r>
            <a:r>
              <a:rPr lang="en-US" dirty="0"/>
              <a:t> </a:t>
            </a:r>
            <a:r>
              <a:rPr lang="en-US" dirty="0" err="1"/>
              <a:t>au;amio</a:t>
            </a:r>
            <a:r>
              <a:rPr lang="en-US" dirty="0"/>
              <a:t> `</a:t>
            </a:r>
            <a:r>
              <a:rPr lang="en-US" dirty="0" err="1"/>
              <a:t>nouorganon</a:t>
            </a:r>
            <a:r>
              <a:rPr lang="en-US" dirty="0"/>
              <a:t>@ </a:t>
            </a:r>
            <a:r>
              <a:rPr lang="en-US" dirty="0" err="1"/>
              <a:t>ouoh</a:t>
            </a:r>
            <a:r>
              <a:rPr lang="en-US" dirty="0"/>
              <a:t> </a:t>
            </a:r>
            <a:r>
              <a:rPr lang="en-US" dirty="0" err="1"/>
              <a:t>natyb</a:t>
            </a:r>
            <a:r>
              <a:rPr lang="en-US" dirty="0"/>
              <a:t> </a:t>
            </a:r>
            <a:r>
              <a:rPr lang="en-US" dirty="0" err="1"/>
              <a:t>auhwtp</a:t>
            </a:r>
            <a:r>
              <a:rPr lang="en-US" dirty="0"/>
              <a:t> `</a:t>
            </a:r>
            <a:r>
              <a:rPr lang="en-US" dirty="0" err="1"/>
              <a:t>n`o'altyrion</a:t>
            </a:r>
            <a:r>
              <a:rPr lang="en-US" dirty="0"/>
              <a:t>. </a:t>
            </a:r>
          </a:p>
        </p:txBody>
      </p:sp>
    </p:spTree>
    <p:extLst>
      <p:ext uri="{BB962C8B-B14F-4D97-AF65-F5344CB8AC3E}">
        <p14:creationId xmlns:p14="http://schemas.microsoft.com/office/powerpoint/2010/main" val="3905168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أفجـوس غـار إنجيــه بي جاجي جيه تينا تشوجي إن طا طا هو : إنطا فوش إنهان شول :</a:t>
            </a:r>
          </a:p>
        </p:txBody>
      </p:sp>
      <p:sp>
        <p:nvSpPr>
          <p:cNvPr id="6" name="Text Placeholder 5"/>
          <p:cNvSpPr>
            <a:spLocks noGrp="1"/>
          </p:cNvSpPr>
          <p:nvPr>
            <p:ph type="body" sz="quarter" idx="11"/>
          </p:nvPr>
        </p:nvSpPr>
        <p:spPr/>
        <p:txBody>
          <a:bodyPr/>
          <a:lstStyle/>
          <a:p>
            <a:r>
              <a:rPr lang="ar-EG" dirty="0"/>
              <a:t>قال العدو أني أسرع : فأدرك وأقسم الغنائم :</a:t>
            </a:r>
          </a:p>
        </p:txBody>
      </p:sp>
      <p:sp>
        <p:nvSpPr>
          <p:cNvPr id="7" name="Text Placeholder 6"/>
          <p:cNvSpPr>
            <a:spLocks noGrp="1"/>
          </p:cNvSpPr>
          <p:nvPr>
            <p:ph type="body" sz="quarter" idx="12"/>
          </p:nvPr>
        </p:nvSpPr>
        <p:spPr/>
        <p:txBody>
          <a:bodyPr/>
          <a:lstStyle/>
          <a:p>
            <a:r>
              <a:rPr lang="en-US" dirty="0"/>
              <a:t>A4goc jar `</a:t>
            </a:r>
            <a:r>
              <a:rPr lang="en-US" dirty="0" err="1"/>
              <a:t>nge</a:t>
            </a:r>
            <a:r>
              <a:rPr lang="en-US" dirty="0"/>
              <a:t> </a:t>
            </a:r>
            <a:r>
              <a:rPr lang="en-US" dirty="0" err="1"/>
              <a:t>pigagi</a:t>
            </a:r>
            <a:r>
              <a:rPr lang="en-US" dirty="0"/>
              <a:t> </a:t>
            </a:r>
            <a:r>
              <a:rPr lang="en-US" dirty="0" err="1"/>
              <a:t>ge</a:t>
            </a:r>
            <a:r>
              <a:rPr lang="en-US" dirty="0"/>
              <a:t> 5nasogi `</a:t>
            </a:r>
            <a:r>
              <a:rPr lang="en-US" dirty="0" err="1"/>
              <a:t>ntataho</a:t>
            </a:r>
            <a:r>
              <a:rPr lang="en-US" dirty="0"/>
              <a:t> : `ntafw2 `nhan2wl </a:t>
            </a:r>
          </a:p>
        </p:txBody>
      </p:sp>
    </p:spTree>
    <p:extLst>
      <p:ext uri="{BB962C8B-B14F-4D97-AF65-F5344CB8AC3E}">
        <p14:creationId xmlns:p14="http://schemas.microsoft.com/office/powerpoint/2010/main" val="269353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وقبلنا إليه وأشفق علينا </a:t>
            </a:r>
            <a:endParaRPr lang="en-US" dirty="0"/>
          </a:p>
        </p:txBody>
      </p:sp>
      <p:sp>
        <p:nvSpPr>
          <p:cNvPr id="6" name="Text Placeholder 5"/>
          <p:cNvSpPr>
            <a:spLocks noGrp="1"/>
          </p:cNvSpPr>
          <p:nvPr>
            <p:ph type="body" idx="1"/>
          </p:nvPr>
        </p:nvSpPr>
        <p:spPr>
          <a:xfrm>
            <a:off x="1" y="5973421"/>
            <a:ext cx="9143999" cy="808893"/>
          </a:xfrm>
        </p:spPr>
        <p:txBody>
          <a:bodyPr/>
          <a:lstStyle/>
          <a:p>
            <a:r>
              <a:rPr lang="ar-EG" sz="4400" dirty="0"/>
              <a:t>اف شوبتين ايروف اف تى اسو ايرون </a:t>
            </a:r>
          </a:p>
        </p:txBody>
      </p:sp>
      <p:sp>
        <p:nvSpPr>
          <p:cNvPr id="7" name="Text Placeholder 6"/>
          <p:cNvSpPr>
            <a:spLocks noGrp="1"/>
          </p:cNvSpPr>
          <p:nvPr>
            <p:ph type="body" sz="quarter" idx="3"/>
          </p:nvPr>
        </p:nvSpPr>
        <p:spPr/>
        <p:txBody>
          <a:bodyPr/>
          <a:lstStyle/>
          <a:p>
            <a:r>
              <a:rPr lang="en-US" sz="4800" dirty="0" err="1"/>
              <a:t>af</a:t>
            </a:r>
            <a:r>
              <a:rPr lang="en-US" sz="4800" dirty="0"/>
              <a:t>]</a:t>
            </a:r>
            <a:r>
              <a:rPr lang="en-US" sz="4800" dirty="0" err="1"/>
              <a:t>opten</a:t>
            </a:r>
            <a:r>
              <a:rPr lang="en-US" sz="4800" dirty="0"/>
              <a:t>  `</a:t>
            </a:r>
            <a:r>
              <a:rPr lang="en-US" sz="4800" dirty="0" err="1"/>
              <a:t>erof</a:t>
            </a:r>
            <a:r>
              <a:rPr lang="en-US" sz="4800" dirty="0"/>
              <a:t>&gt;f;`</a:t>
            </a:r>
            <a:r>
              <a:rPr lang="en-US" sz="4800" dirty="0" err="1"/>
              <a:t>aco</a:t>
            </a:r>
            <a:r>
              <a:rPr lang="en-US" sz="4800" dirty="0"/>
              <a:t>  `</a:t>
            </a:r>
            <a:r>
              <a:rPr lang="en-US" sz="4800" dirty="0" err="1"/>
              <a:t>eron</a:t>
            </a:r>
            <a:endParaRPr lang="en-US" sz="4800" dirty="0"/>
          </a:p>
        </p:txBody>
      </p:sp>
    </p:spTree>
    <p:extLst>
      <p:ext uri="{BB962C8B-B14F-4D97-AF65-F5344CB8AC3E}">
        <p14:creationId xmlns:p14="http://schemas.microsoft.com/office/powerpoint/2010/main" val="6513511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23587"/>
            <a:ext cx="9144000" cy="782371"/>
          </a:xfrm>
        </p:spPr>
        <p:txBody>
          <a:bodyPr>
            <a:normAutofit/>
          </a:bodyPr>
          <a:lstStyle/>
          <a:p>
            <a:r>
              <a:rPr lang="ar-EG" sz="4400" dirty="0"/>
              <a:t>وعضدنا وأتي بنا إلى هذه الساعة</a:t>
            </a:r>
            <a:endParaRPr lang="en-US" sz="4400" dirty="0"/>
          </a:p>
        </p:txBody>
      </p:sp>
      <p:sp>
        <p:nvSpPr>
          <p:cNvPr id="6" name="Text Placeholder 5"/>
          <p:cNvSpPr>
            <a:spLocks noGrp="1"/>
          </p:cNvSpPr>
          <p:nvPr>
            <p:ph type="body" idx="1"/>
          </p:nvPr>
        </p:nvSpPr>
        <p:spPr>
          <a:xfrm>
            <a:off x="1" y="6014010"/>
            <a:ext cx="9143999" cy="808893"/>
          </a:xfrm>
        </p:spPr>
        <p:txBody>
          <a:bodyPr/>
          <a:lstStyle/>
          <a:p>
            <a:r>
              <a:rPr lang="ar-EG" sz="4000" dirty="0"/>
              <a:t>افتى توتين اف اينتين شا ااهرى طاى ونوثاى</a:t>
            </a:r>
          </a:p>
        </p:txBody>
      </p:sp>
      <p:sp>
        <p:nvSpPr>
          <p:cNvPr id="7" name="Text Placeholder 6"/>
          <p:cNvSpPr>
            <a:spLocks noGrp="1"/>
          </p:cNvSpPr>
          <p:nvPr>
            <p:ph type="body" sz="quarter" idx="3"/>
          </p:nvPr>
        </p:nvSpPr>
        <p:spPr>
          <a:xfrm>
            <a:off x="0" y="5736099"/>
            <a:ext cx="9144000" cy="682357"/>
          </a:xfrm>
        </p:spPr>
        <p:txBody>
          <a:bodyPr/>
          <a:lstStyle/>
          <a:p>
            <a:r>
              <a:rPr lang="pt-BR" sz="4400" dirty="0"/>
              <a:t>af;toten afenten ]a `e`\rhi `etaiounou qai</a:t>
            </a:r>
          </a:p>
        </p:txBody>
      </p:sp>
    </p:spTree>
    <p:extLst>
      <p:ext uri="{BB962C8B-B14F-4D97-AF65-F5344CB8AC3E}">
        <p14:creationId xmlns:p14="http://schemas.microsoft.com/office/powerpoint/2010/main" val="12170579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800" dirty="0">
                <a:solidFill>
                  <a:schemeClr val="lt1"/>
                </a:solidFill>
              </a:rPr>
              <a:t>هو أيضاً فلنسأله أن يحفظنا </a:t>
            </a:r>
            <a:endParaRPr lang="en-US" sz="4800" dirty="0"/>
          </a:p>
        </p:txBody>
      </p:sp>
      <p:sp>
        <p:nvSpPr>
          <p:cNvPr id="6" name="Text Placeholder 5"/>
          <p:cNvSpPr>
            <a:spLocks noGrp="1"/>
          </p:cNvSpPr>
          <p:nvPr>
            <p:ph type="body" idx="1"/>
          </p:nvPr>
        </p:nvSpPr>
        <p:spPr>
          <a:xfrm>
            <a:off x="1" y="5925657"/>
            <a:ext cx="9143999" cy="808893"/>
          </a:xfrm>
        </p:spPr>
        <p:txBody>
          <a:bodyPr/>
          <a:lstStyle/>
          <a:p>
            <a:r>
              <a:rPr lang="ar-EG" sz="3600" dirty="0"/>
              <a:t>إنثوف أون مارين تيهوإيروف هوبوس إنتيف آريه إيرون </a:t>
            </a:r>
          </a:p>
        </p:txBody>
      </p:sp>
      <p:sp>
        <p:nvSpPr>
          <p:cNvPr id="7" name="Text Placeholder 6"/>
          <p:cNvSpPr>
            <a:spLocks noGrp="1"/>
          </p:cNvSpPr>
          <p:nvPr>
            <p:ph type="body" sz="quarter" idx="3"/>
          </p:nvPr>
        </p:nvSpPr>
        <p:spPr/>
        <p:txBody>
          <a:bodyPr/>
          <a:lstStyle/>
          <a:p>
            <a:r>
              <a:rPr lang="en-US" sz="4000" dirty="0" err="1"/>
              <a:t>Nqof</a:t>
            </a:r>
            <a:r>
              <a:rPr lang="en-US" sz="4000" dirty="0"/>
              <a:t> on </a:t>
            </a:r>
            <a:r>
              <a:rPr lang="en-US" sz="4000" dirty="0" err="1"/>
              <a:t>maren</a:t>
            </a:r>
            <a:r>
              <a:rPr lang="en-US" sz="4000" dirty="0"/>
              <a:t>;\o `</a:t>
            </a:r>
            <a:r>
              <a:rPr lang="en-US" sz="4000" dirty="0" err="1"/>
              <a:t>erof</a:t>
            </a:r>
            <a:r>
              <a:rPr lang="en-US" sz="4000" dirty="0"/>
              <a:t> \</a:t>
            </a:r>
            <a:r>
              <a:rPr lang="en-US" sz="4000" dirty="0" err="1"/>
              <a:t>opwc</a:t>
            </a:r>
            <a:r>
              <a:rPr lang="en-US" sz="4000" dirty="0"/>
              <a:t> `</a:t>
            </a:r>
            <a:r>
              <a:rPr lang="en-US" sz="4000" dirty="0" err="1"/>
              <a:t>ntef`are</a:t>
            </a:r>
            <a:r>
              <a:rPr lang="en-US" sz="4000" dirty="0"/>
              <a:t>\ `</a:t>
            </a:r>
            <a:r>
              <a:rPr lang="en-US" sz="4000" dirty="0" err="1"/>
              <a:t>eron</a:t>
            </a:r>
            <a:endParaRPr lang="en-US" sz="4000" dirty="0"/>
          </a:p>
        </p:txBody>
      </p:sp>
    </p:spTree>
    <p:extLst>
      <p:ext uri="{BB962C8B-B14F-4D97-AF65-F5344CB8AC3E}">
        <p14:creationId xmlns:p14="http://schemas.microsoft.com/office/powerpoint/2010/main" val="15041925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في هذا اليوم المقدس</a:t>
            </a:r>
            <a:endParaRPr lang="en-US" dirty="0"/>
          </a:p>
        </p:txBody>
      </p:sp>
      <p:sp>
        <p:nvSpPr>
          <p:cNvPr id="6" name="Text Placeholder 5"/>
          <p:cNvSpPr>
            <a:spLocks noGrp="1"/>
          </p:cNvSpPr>
          <p:nvPr>
            <p:ph type="body" idx="1"/>
          </p:nvPr>
        </p:nvSpPr>
        <p:spPr/>
        <p:txBody>
          <a:bodyPr/>
          <a:lstStyle/>
          <a:p>
            <a:r>
              <a:rPr lang="ar-EG" sz="4800" dirty="0"/>
              <a:t>خين باي إيهوؤو إثؤواب فاى</a:t>
            </a:r>
          </a:p>
        </p:txBody>
      </p:sp>
      <p:sp>
        <p:nvSpPr>
          <p:cNvPr id="7" name="Text Placeholder 6"/>
          <p:cNvSpPr>
            <a:spLocks noGrp="1"/>
          </p:cNvSpPr>
          <p:nvPr>
            <p:ph type="body" sz="quarter" idx="3"/>
          </p:nvPr>
        </p:nvSpPr>
        <p:spPr/>
        <p:txBody>
          <a:bodyPr/>
          <a:lstStyle/>
          <a:p>
            <a:r>
              <a:rPr lang="en-US" sz="4800" dirty="0"/>
              <a:t> '</a:t>
            </a:r>
            <a:r>
              <a:rPr lang="en-US" sz="4800" dirty="0" err="1"/>
              <a:t>en</a:t>
            </a:r>
            <a:r>
              <a:rPr lang="en-US" sz="4800" dirty="0"/>
              <a:t> </a:t>
            </a:r>
            <a:r>
              <a:rPr lang="en-US" sz="4800" dirty="0" err="1"/>
              <a:t>pai`e</a:t>
            </a:r>
            <a:r>
              <a:rPr lang="en-US" sz="4800" dirty="0"/>
              <a:t>\</a:t>
            </a:r>
            <a:r>
              <a:rPr lang="en-US" sz="4800" dirty="0" err="1"/>
              <a:t>oou</a:t>
            </a:r>
            <a:r>
              <a:rPr lang="en-US" sz="4800" dirty="0"/>
              <a:t> e/q/u/ </a:t>
            </a:r>
            <a:r>
              <a:rPr lang="en-US" sz="4800" dirty="0" err="1"/>
              <a:t>vai</a:t>
            </a:r>
            <a:endParaRPr lang="en-US" sz="4800" dirty="0"/>
          </a:p>
        </p:txBody>
      </p:sp>
    </p:spTree>
    <p:extLst>
      <p:ext uri="{BB962C8B-B14F-4D97-AF65-F5344CB8AC3E}">
        <p14:creationId xmlns:p14="http://schemas.microsoft.com/office/powerpoint/2010/main" val="40624727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4586"/>
            <a:ext cx="9144000" cy="782371"/>
          </a:xfrm>
        </p:spPr>
        <p:txBody>
          <a:bodyPr>
            <a:normAutofit/>
          </a:bodyPr>
          <a:lstStyle/>
          <a:p>
            <a:r>
              <a:rPr lang="ar-EG" sz="4400" dirty="0"/>
              <a:t>وكل أيام حياتنا بكل سلام </a:t>
            </a:r>
            <a:endParaRPr lang="en-US" sz="4400" dirty="0"/>
          </a:p>
        </p:txBody>
      </p:sp>
      <p:sp>
        <p:nvSpPr>
          <p:cNvPr id="6" name="Text Placeholder 5"/>
          <p:cNvSpPr>
            <a:spLocks noGrp="1"/>
          </p:cNvSpPr>
          <p:nvPr>
            <p:ph type="body" idx="1"/>
          </p:nvPr>
        </p:nvSpPr>
        <p:spPr>
          <a:xfrm>
            <a:off x="1" y="5973421"/>
            <a:ext cx="9143999" cy="808893"/>
          </a:xfrm>
        </p:spPr>
        <p:txBody>
          <a:bodyPr/>
          <a:lstStyle/>
          <a:p>
            <a:r>
              <a:rPr lang="ar-EG" sz="4000" dirty="0"/>
              <a:t>نيم ني إيهوؤوتيرو أنتي بين أونخ خين هيريني نيفين</a:t>
            </a:r>
          </a:p>
        </p:txBody>
      </p:sp>
      <p:sp>
        <p:nvSpPr>
          <p:cNvPr id="7" name="Text Placeholder 6"/>
          <p:cNvSpPr>
            <a:spLocks noGrp="1"/>
          </p:cNvSpPr>
          <p:nvPr>
            <p:ph type="body" sz="quarter" idx="3"/>
          </p:nvPr>
        </p:nvSpPr>
        <p:spPr>
          <a:xfrm>
            <a:off x="0" y="5239010"/>
            <a:ext cx="9144000" cy="682357"/>
          </a:xfrm>
        </p:spPr>
        <p:txBody>
          <a:bodyPr/>
          <a:lstStyle/>
          <a:p>
            <a:r>
              <a:rPr lang="en-US" dirty="0" err="1"/>
              <a:t>nem</a:t>
            </a:r>
            <a:r>
              <a:rPr lang="en-US" dirty="0"/>
              <a:t> </a:t>
            </a:r>
            <a:r>
              <a:rPr lang="en-US" dirty="0" err="1"/>
              <a:t>ni`e</a:t>
            </a:r>
            <a:r>
              <a:rPr lang="en-US" dirty="0"/>
              <a:t>\</a:t>
            </a:r>
            <a:r>
              <a:rPr lang="en-US" dirty="0" err="1"/>
              <a:t>oou</a:t>
            </a:r>
            <a:r>
              <a:rPr lang="en-US" dirty="0"/>
              <a:t> </a:t>
            </a:r>
            <a:r>
              <a:rPr lang="en-US" dirty="0" err="1"/>
              <a:t>throu</a:t>
            </a:r>
            <a:r>
              <a:rPr lang="en-US" dirty="0"/>
              <a:t> `</a:t>
            </a:r>
            <a:r>
              <a:rPr lang="en-US" dirty="0" err="1"/>
              <a:t>nte</a:t>
            </a:r>
            <a:r>
              <a:rPr lang="en-US" dirty="0"/>
              <a:t> </a:t>
            </a:r>
            <a:r>
              <a:rPr lang="en-US" dirty="0" err="1"/>
              <a:t>penwn</a:t>
            </a:r>
            <a:r>
              <a:rPr lang="en-US" dirty="0"/>
              <a:t>'&gt; '</a:t>
            </a:r>
            <a:r>
              <a:rPr lang="en-US" dirty="0" err="1"/>
              <a:t>en</a:t>
            </a:r>
            <a:r>
              <a:rPr lang="en-US" dirty="0"/>
              <a:t> \</a:t>
            </a:r>
            <a:r>
              <a:rPr lang="en-US" dirty="0" err="1"/>
              <a:t>irhnh</a:t>
            </a:r>
            <a:r>
              <a:rPr lang="en-US" dirty="0"/>
              <a:t> </a:t>
            </a:r>
            <a:r>
              <a:rPr lang="en-US" dirty="0" err="1"/>
              <a:t>niben</a:t>
            </a:r>
            <a:r>
              <a:rPr lang="en-US" dirty="0"/>
              <a:t> </a:t>
            </a:r>
          </a:p>
        </p:txBody>
      </p:sp>
    </p:spTree>
    <p:extLst>
      <p:ext uri="{BB962C8B-B14F-4D97-AF65-F5344CB8AC3E}">
        <p14:creationId xmlns:p14="http://schemas.microsoft.com/office/powerpoint/2010/main" val="38066642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ضابط الكل الرب إلهنا</a:t>
            </a:r>
            <a:endParaRPr lang="en-US" sz="5400" dirty="0"/>
          </a:p>
        </p:txBody>
      </p:sp>
      <p:sp>
        <p:nvSpPr>
          <p:cNvPr id="6" name="Text Placeholder 5"/>
          <p:cNvSpPr>
            <a:spLocks noGrp="1"/>
          </p:cNvSpPr>
          <p:nvPr>
            <p:ph type="body" idx="1"/>
          </p:nvPr>
        </p:nvSpPr>
        <p:spPr>
          <a:xfrm>
            <a:off x="1" y="5947429"/>
            <a:ext cx="9143999" cy="808893"/>
          </a:xfrm>
        </p:spPr>
        <p:txBody>
          <a:bodyPr/>
          <a:lstStyle/>
          <a:p>
            <a:r>
              <a:rPr lang="ar-EG" sz="4400" dirty="0"/>
              <a:t>إنجي بي بانطوكراطور إبشويس بيننوتي</a:t>
            </a:r>
          </a:p>
        </p:txBody>
      </p:sp>
      <p:sp>
        <p:nvSpPr>
          <p:cNvPr id="7" name="Text Placeholder 6"/>
          <p:cNvSpPr>
            <a:spLocks noGrp="1"/>
          </p:cNvSpPr>
          <p:nvPr>
            <p:ph type="body" sz="quarter" idx="3"/>
          </p:nvPr>
        </p:nvSpPr>
        <p:spPr/>
        <p:txBody>
          <a:bodyPr/>
          <a:lstStyle/>
          <a:p>
            <a:r>
              <a:rPr lang="en-US" sz="4800" dirty="0"/>
              <a:t> `</a:t>
            </a:r>
            <a:r>
              <a:rPr lang="en-US" sz="4800" dirty="0" err="1"/>
              <a:t>nje</a:t>
            </a:r>
            <a:r>
              <a:rPr lang="en-US" sz="4800" dirty="0"/>
              <a:t> </a:t>
            </a:r>
            <a:r>
              <a:rPr lang="en-US" sz="4800" dirty="0" err="1"/>
              <a:t>pipantokratwr</a:t>
            </a:r>
            <a:r>
              <a:rPr lang="en-US" sz="4800" dirty="0"/>
              <a:t> ~P_ </a:t>
            </a:r>
            <a:r>
              <a:rPr lang="en-US" sz="4800" dirty="0" err="1"/>
              <a:t>Pennou</a:t>
            </a:r>
            <a:r>
              <a:rPr lang="en-US" sz="4800" dirty="0"/>
              <a:t>;</a:t>
            </a:r>
          </a:p>
        </p:txBody>
      </p:sp>
    </p:spTree>
    <p:extLst>
      <p:ext uri="{BB962C8B-B14F-4D97-AF65-F5344CB8AC3E}">
        <p14:creationId xmlns:p14="http://schemas.microsoft.com/office/powerpoint/2010/main" val="4320656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solidFill>
                  <a:schemeClr val="lt1"/>
                </a:solidFill>
              </a:rPr>
              <a:t>صلوا</a:t>
            </a:r>
            <a:endParaRPr lang="en-US" sz="6000" dirty="0"/>
          </a:p>
        </p:txBody>
      </p:sp>
      <p:sp>
        <p:nvSpPr>
          <p:cNvPr id="6" name="Text Placeholder 5"/>
          <p:cNvSpPr>
            <a:spLocks noGrp="1"/>
          </p:cNvSpPr>
          <p:nvPr>
            <p:ph type="body" idx="1"/>
          </p:nvPr>
        </p:nvSpPr>
        <p:spPr>
          <a:xfrm>
            <a:off x="1" y="5949935"/>
            <a:ext cx="9143999" cy="808893"/>
          </a:xfrm>
        </p:spPr>
        <p:txBody>
          <a:bodyPr/>
          <a:lstStyle/>
          <a:p>
            <a:r>
              <a:rPr lang="ar-EG" sz="4400" dirty="0"/>
              <a:t>إبروس إفيكساس تيه</a:t>
            </a:r>
          </a:p>
        </p:txBody>
      </p:sp>
      <p:sp>
        <p:nvSpPr>
          <p:cNvPr id="7" name="Text Placeholder 6"/>
          <p:cNvSpPr>
            <a:spLocks noGrp="1"/>
          </p:cNvSpPr>
          <p:nvPr>
            <p:ph type="body" sz="quarter" idx="3"/>
          </p:nvPr>
        </p:nvSpPr>
        <p:spPr/>
        <p:txBody>
          <a:bodyPr/>
          <a:lstStyle/>
          <a:p>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09795243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dirty="0"/>
              <a:t>يا رب إرحم</a:t>
            </a:r>
            <a:endParaRPr lang="en-US" sz="4800" dirty="0"/>
          </a:p>
        </p:txBody>
      </p:sp>
      <p:sp>
        <p:nvSpPr>
          <p:cNvPr id="6" name="Text Placeholder 5"/>
          <p:cNvSpPr>
            <a:spLocks noGrp="1"/>
          </p:cNvSpPr>
          <p:nvPr>
            <p:ph type="body" idx="1"/>
          </p:nvPr>
        </p:nvSpPr>
        <p:spPr>
          <a:xfrm>
            <a:off x="1" y="5947429"/>
            <a:ext cx="9143999" cy="808893"/>
          </a:xfrm>
        </p:spPr>
        <p:txBody>
          <a:bodyPr/>
          <a:lstStyle/>
          <a:p>
            <a:r>
              <a:rPr lang="ar-EG" sz="4800" dirty="0"/>
              <a:t>كيريى إليسون</a:t>
            </a:r>
          </a:p>
        </p:txBody>
      </p:sp>
      <p:sp>
        <p:nvSpPr>
          <p:cNvPr id="7" name="Text Placeholder 6"/>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547001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أيها السيد الرب الإله </a:t>
            </a:r>
            <a:endParaRPr lang="en-US" sz="4400" dirty="0"/>
          </a:p>
        </p:txBody>
      </p:sp>
      <p:sp>
        <p:nvSpPr>
          <p:cNvPr id="6" name="Text Placeholder 5"/>
          <p:cNvSpPr>
            <a:spLocks noGrp="1"/>
          </p:cNvSpPr>
          <p:nvPr>
            <p:ph type="body" idx="1"/>
          </p:nvPr>
        </p:nvSpPr>
        <p:spPr/>
        <p:txBody>
          <a:bodyPr/>
          <a:lstStyle/>
          <a:p>
            <a:r>
              <a:rPr lang="ar-EG" sz="4800" dirty="0"/>
              <a:t>افنيب ابشويس افنوتى </a:t>
            </a:r>
          </a:p>
        </p:txBody>
      </p:sp>
      <p:sp>
        <p:nvSpPr>
          <p:cNvPr id="7" name="Text Placeholder 6"/>
          <p:cNvSpPr>
            <a:spLocks noGrp="1"/>
          </p:cNvSpPr>
          <p:nvPr>
            <p:ph type="body" sz="quarter" idx="3"/>
          </p:nvPr>
        </p:nvSpPr>
        <p:spPr>
          <a:xfrm>
            <a:off x="0" y="5392428"/>
            <a:ext cx="9144000" cy="682357"/>
          </a:xfrm>
        </p:spPr>
        <p:txBody>
          <a:bodyPr/>
          <a:lstStyle/>
          <a:p>
            <a:r>
              <a:rPr lang="en-US" sz="4800" dirty="0" err="1"/>
              <a:t>Vnhb</a:t>
            </a:r>
            <a:r>
              <a:rPr lang="en-US" sz="4800" dirty="0"/>
              <a:t>  ~P_ V; </a:t>
            </a:r>
          </a:p>
        </p:txBody>
      </p:sp>
    </p:spTree>
    <p:extLst>
      <p:ext uri="{BB962C8B-B14F-4D97-AF65-F5344CB8AC3E}">
        <p14:creationId xmlns:p14="http://schemas.microsoft.com/office/powerpoint/2010/main" val="21605657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ضابط الكل أبا ربنا</a:t>
            </a:r>
            <a:endParaRPr lang="en-US" sz="4400" dirty="0"/>
          </a:p>
        </p:txBody>
      </p:sp>
      <p:sp>
        <p:nvSpPr>
          <p:cNvPr id="6" name="Text Placeholder 5"/>
          <p:cNvSpPr>
            <a:spLocks noGrp="1"/>
          </p:cNvSpPr>
          <p:nvPr>
            <p:ph type="body" idx="1"/>
          </p:nvPr>
        </p:nvSpPr>
        <p:spPr/>
        <p:txBody>
          <a:bodyPr/>
          <a:lstStyle/>
          <a:p>
            <a:r>
              <a:rPr lang="ar-EG" sz="4400" dirty="0"/>
              <a:t>بى باندوكراطور افيوت ام بينشويس</a:t>
            </a:r>
          </a:p>
        </p:txBody>
      </p:sp>
      <p:sp>
        <p:nvSpPr>
          <p:cNvPr id="7" name="Text Placeholder 6"/>
          <p:cNvSpPr>
            <a:spLocks noGrp="1"/>
          </p:cNvSpPr>
          <p:nvPr>
            <p:ph type="body" sz="quarter" idx="3"/>
          </p:nvPr>
        </p:nvSpPr>
        <p:spPr>
          <a:xfrm>
            <a:off x="0" y="5317586"/>
            <a:ext cx="9144000" cy="682357"/>
          </a:xfrm>
        </p:spPr>
        <p:txBody>
          <a:bodyPr/>
          <a:lstStyle/>
          <a:p>
            <a:r>
              <a:rPr lang="en-US" sz="4400" dirty="0" err="1"/>
              <a:t>pipantokratwr</a:t>
            </a:r>
            <a:r>
              <a:rPr lang="en-US" sz="4400" dirty="0"/>
              <a:t> ~</a:t>
            </a:r>
            <a:r>
              <a:rPr lang="en-US" sz="4400" dirty="0" err="1"/>
              <a:t>Viwt</a:t>
            </a:r>
            <a:r>
              <a:rPr lang="en-US" sz="4400" dirty="0"/>
              <a:t> `</a:t>
            </a:r>
            <a:r>
              <a:rPr lang="en-US" sz="4400" dirty="0" err="1"/>
              <a:t>mPen</a:t>
            </a:r>
            <a:r>
              <a:rPr lang="en-US" sz="4400" dirty="0"/>
              <a:t>_ </a:t>
            </a:r>
          </a:p>
        </p:txBody>
      </p:sp>
    </p:spTree>
    <p:extLst>
      <p:ext uri="{BB962C8B-B14F-4D97-AF65-F5344CB8AC3E}">
        <p14:creationId xmlns:p14="http://schemas.microsoft.com/office/powerpoint/2010/main" val="408517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إنطا إتسيو إنطا بسيكي : إنطـا خوتيـب خيـن طـا سيفي : إنتيه طاجيـج إر تشويس.</a:t>
            </a:r>
          </a:p>
        </p:txBody>
      </p:sp>
      <p:sp>
        <p:nvSpPr>
          <p:cNvPr id="6" name="Text Placeholder 5"/>
          <p:cNvSpPr>
            <a:spLocks noGrp="1"/>
          </p:cNvSpPr>
          <p:nvPr>
            <p:ph type="body" sz="quarter" idx="11"/>
          </p:nvPr>
        </p:nvSpPr>
        <p:spPr/>
        <p:txBody>
          <a:bodyPr/>
          <a:lstStyle/>
          <a:p>
            <a:r>
              <a:rPr lang="ar-EG" dirty="0"/>
              <a:t>وأُشبع نفسي : وأقتل بسيفي : ويدي تتسلط.</a:t>
            </a:r>
          </a:p>
        </p:txBody>
      </p:sp>
      <p:sp>
        <p:nvSpPr>
          <p:cNvPr id="7" name="Text Placeholder 6"/>
          <p:cNvSpPr>
            <a:spLocks noGrp="1"/>
          </p:cNvSpPr>
          <p:nvPr>
            <p:ph type="body" sz="quarter" idx="12"/>
          </p:nvPr>
        </p:nvSpPr>
        <p:spPr/>
        <p:txBody>
          <a:bodyPr/>
          <a:lstStyle/>
          <a:p>
            <a:r>
              <a:rPr lang="en-US" dirty="0"/>
              <a:t>`</a:t>
            </a:r>
            <a:r>
              <a:rPr lang="en-US" dirty="0" err="1"/>
              <a:t>nta`tci`o</a:t>
            </a:r>
            <a:r>
              <a:rPr lang="en-US" dirty="0"/>
              <a:t> `ntayvx3 : `</a:t>
            </a:r>
            <a:r>
              <a:rPr lang="en-US" dirty="0" err="1"/>
              <a:t>ntaqwteb</a:t>
            </a:r>
            <a:r>
              <a:rPr lang="en-US" dirty="0"/>
              <a:t> </a:t>
            </a:r>
            <a:r>
              <a:rPr lang="en-US" dirty="0" err="1"/>
              <a:t>qen</a:t>
            </a:r>
            <a:r>
              <a:rPr lang="en-US" dirty="0"/>
              <a:t> tac34i : `</a:t>
            </a:r>
            <a:r>
              <a:rPr lang="en-US" dirty="0" err="1"/>
              <a:t>nte</a:t>
            </a:r>
            <a:r>
              <a:rPr lang="en-US" dirty="0"/>
              <a:t> </a:t>
            </a:r>
            <a:r>
              <a:rPr lang="en-US" dirty="0" err="1"/>
              <a:t>tagig</a:t>
            </a:r>
            <a:r>
              <a:rPr lang="en-US" dirty="0"/>
              <a:t> </a:t>
            </a:r>
            <a:r>
              <a:rPr lang="en-US" dirty="0" err="1"/>
              <a:t>eru</a:t>
            </a:r>
            <a:r>
              <a:rPr lang="en-US" dirty="0"/>
              <a:t>.</a:t>
            </a:r>
          </a:p>
        </p:txBody>
      </p:sp>
    </p:spTree>
    <p:extLst>
      <p:ext uri="{BB962C8B-B14F-4D97-AF65-F5344CB8AC3E}">
        <p14:creationId xmlns:p14="http://schemas.microsoft.com/office/powerpoint/2010/main" val="359461868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وإلهنا ومخلصنا يسوع المسيح </a:t>
            </a:r>
            <a:endParaRPr lang="en-US" sz="4400" dirty="0"/>
          </a:p>
        </p:txBody>
      </p:sp>
      <p:sp>
        <p:nvSpPr>
          <p:cNvPr id="6" name="Text Placeholder 5"/>
          <p:cNvSpPr>
            <a:spLocks noGrp="1"/>
          </p:cNvSpPr>
          <p:nvPr>
            <p:ph type="body" idx="1"/>
          </p:nvPr>
        </p:nvSpPr>
        <p:spPr/>
        <p:txBody>
          <a:bodyPr/>
          <a:lstStyle/>
          <a:p>
            <a:r>
              <a:rPr lang="ar-EG" sz="4000" dirty="0"/>
              <a:t>أووه بين نوتى أووه بين سوتير ايسوس بخرستوس</a:t>
            </a:r>
          </a:p>
        </p:txBody>
      </p:sp>
      <p:sp>
        <p:nvSpPr>
          <p:cNvPr id="7" name="Text Placeholder 6"/>
          <p:cNvSpPr>
            <a:spLocks noGrp="1"/>
          </p:cNvSpPr>
          <p:nvPr>
            <p:ph type="body" sz="quarter" idx="3"/>
          </p:nvPr>
        </p:nvSpPr>
        <p:spPr>
          <a:xfrm>
            <a:off x="0" y="5342168"/>
            <a:ext cx="9144000" cy="682357"/>
          </a:xfrm>
        </p:spPr>
        <p:txBody>
          <a:bodyPr/>
          <a:lstStyle/>
          <a:p>
            <a:r>
              <a:rPr lang="en-US" sz="4400" dirty="0" err="1"/>
              <a:t>ouo</a:t>
            </a:r>
            <a:r>
              <a:rPr lang="en-US" sz="4400" dirty="0"/>
              <a:t>\ </a:t>
            </a:r>
            <a:r>
              <a:rPr lang="en-US" sz="4400" dirty="0" err="1"/>
              <a:t>Pennou</a:t>
            </a:r>
            <a:r>
              <a:rPr lang="en-US" sz="4400" dirty="0"/>
              <a:t>; </a:t>
            </a:r>
            <a:r>
              <a:rPr lang="en-US" sz="4400" dirty="0" err="1"/>
              <a:t>ouo</a:t>
            </a:r>
            <a:r>
              <a:rPr lang="en-US" sz="4400" dirty="0"/>
              <a:t>\ </a:t>
            </a:r>
            <a:r>
              <a:rPr lang="en-US" sz="4400" dirty="0" err="1"/>
              <a:t>Pencwthr</a:t>
            </a:r>
            <a:r>
              <a:rPr lang="en-US" sz="4400" dirty="0"/>
              <a:t> </a:t>
            </a:r>
            <a:r>
              <a:rPr lang="en-US" sz="4400" dirty="0" err="1"/>
              <a:t>Ih</a:t>
            </a:r>
            <a:r>
              <a:rPr lang="en-US" sz="4400" dirty="0"/>
              <a:t>/c/ </a:t>
            </a:r>
            <a:r>
              <a:rPr lang="en-US" sz="4400" dirty="0" err="1"/>
              <a:t>Px</a:t>
            </a:r>
            <a:r>
              <a:rPr lang="en-US" sz="4400" dirty="0"/>
              <a:t>/c/</a:t>
            </a:r>
          </a:p>
        </p:txBody>
      </p:sp>
    </p:spTree>
    <p:extLst>
      <p:ext uri="{BB962C8B-B14F-4D97-AF65-F5344CB8AC3E}">
        <p14:creationId xmlns:p14="http://schemas.microsoft.com/office/powerpoint/2010/main" val="247165447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نشكرك على كل حال</a:t>
            </a:r>
            <a:endParaRPr lang="en-US" sz="4800" dirty="0"/>
          </a:p>
        </p:txBody>
      </p:sp>
      <p:sp>
        <p:nvSpPr>
          <p:cNvPr id="6" name="Text Placeholder 5"/>
          <p:cNvSpPr>
            <a:spLocks noGrp="1"/>
          </p:cNvSpPr>
          <p:nvPr>
            <p:ph type="body" idx="1"/>
          </p:nvPr>
        </p:nvSpPr>
        <p:spPr/>
        <p:txBody>
          <a:bodyPr/>
          <a:lstStyle/>
          <a:p>
            <a:r>
              <a:rPr lang="ar-EG" sz="4400" dirty="0"/>
              <a:t>تين شيبئهموت إن توتك كاطا هوب نيفين </a:t>
            </a:r>
          </a:p>
        </p:txBody>
      </p:sp>
      <p:sp>
        <p:nvSpPr>
          <p:cNvPr id="7" name="Text Placeholder 6"/>
          <p:cNvSpPr>
            <a:spLocks noGrp="1"/>
          </p:cNvSpPr>
          <p:nvPr>
            <p:ph type="body" sz="quarter" idx="3"/>
          </p:nvPr>
        </p:nvSpPr>
        <p:spPr>
          <a:xfrm>
            <a:off x="0" y="5415836"/>
            <a:ext cx="9144000" cy="682357"/>
          </a:xfrm>
        </p:spPr>
        <p:txBody>
          <a:bodyPr/>
          <a:lstStyle/>
          <a:p>
            <a:r>
              <a:rPr lang="en-US" sz="4400" dirty="0"/>
              <a:t>Ten]ep `\mot `</a:t>
            </a:r>
            <a:r>
              <a:rPr lang="en-US" sz="4400" dirty="0" err="1"/>
              <a:t>ntotk</a:t>
            </a:r>
            <a:r>
              <a:rPr lang="en-US" sz="4400" dirty="0"/>
              <a:t>&gt; kata \</a:t>
            </a:r>
            <a:r>
              <a:rPr lang="en-US" sz="4400" dirty="0" err="1"/>
              <a:t>wb</a:t>
            </a:r>
            <a:r>
              <a:rPr lang="en-US" sz="4400" dirty="0"/>
              <a:t> </a:t>
            </a:r>
            <a:r>
              <a:rPr lang="en-US" sz="4400" dirty="0" err="1"/>
              <a:t>niben</a:t>
            </a:r>
            <a:r>
              <a:rPr lang="en-US" sz="4400" dirty="0"/>
              <a:t> </a:t>
            </a:r>
          </a:p>
        </p:txBody>
      </p:sp>
    </p:spTree>
    <p:extLst>
      <p:ext uri="{BB962C8B-B14F-4D97-AF65-F5344CB8AC3E}">
        <p14:creationId xmlns:p14="http://schemas.microsoft.com/office/powerpoint/2010/main" val="6221707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ومن أجل كل حال وفي كل حال</a:t>
            </a:r>
            <a:endParaRPr lang="en-US" sz="4400" dirty="0"/>
          </a:p>
        </p:txBody>
      </p:sp>
      <p:sp>
        <p:nvSpPr>
          <p:cNvPr id="6" name="Text Placeholder 5"/>
          <p:cNvSpPr>
            <a:spLocks noGrp="1"/>
          </p:cNvSpPr>
          <p:nvPr>
            <p:ph type="body" idx="1"/>
          </p:nvPr>
        </p:nvSpPr>
        <p:spPr/>
        <p:txBody>
          <a:bodyPr/>
          <a:lstStyle/>
          <a:p>
            <a:r>
              <a:rPr lang="ar-EG" sz="4400" dirty="0"/>
              <a:t>نيم إثفي هوب نيفين نيم خين هوب نيفين</a:t>
            </a:r>
          </a:p>
        </p:txBody>
      </p:sp>
      <p:sp>
        <p:nvSpPr>
          <p:cNvPr id="7" name="Text Placeholder 6"/>
          <p:cNvSpPr>
            <a:spLocks noGrp="1"/>
          </p:cNvSpPr>
          <p:nvPr>
            <p:ph type="body" sz="quarter" idx="3"/>
          </p:nvPr>
        </p:nvSpPr>
        <p:spPr>
          <a:xfrm>
            <a:off x="-1" y="5377914"/>
            <a:ext cx="9144000" cy="682357"/>
          </a:xfrm>
        </p:spPr>
        <p:txBody>
          <a:bodyPr/>
          <a:lstStyle/>
          <a:p>
            <a:r>
              <a:rPr lang="en-US" sz="4400" dirty="0" err="1"/>
              <a:t>nem</a:t>
            </a:r>
            <a:r>
              <a:rPr lang="en-US" sz="4400" dirty="0"/>
              <a:t> </a:t>
            </a:r>
            <a:r>
              <a:rPr lang="en-US" sz="4400" dirty="0" err="1"/>
              <a:t>eqbe</a:t>
            </a:r>
            <a:r>
              <a:rPr lang="en-US" sz="4400" dirty="0"/>
              <a:t> \</a:t>
            </a:r>
            <a:r>
              <a:rPr lang="en-US" sz="4400" dirty="0" err="1"/>
              <a:t>wb</a:t>
            </a:r>
            <a:r>
              <a:rPr lang="en-US" sz="4400" dirty="0"/>
              <a:t> </a:t>
            </a:r>
            <a:r>
              <a:rPr lang="en-US" sz="4400" dirty="0" err="1"/>
              <a:t>niben</a:t>
            </a:r>
            <a:r>
              <a:rPr lang="en-US" sz="4400" dirty="0"/>
              <a:t> </a:t>
            </a:r>
            <a:r>
              <a:rPr lang="en-US" sz="4400" dirty="0" err="1"/>
              <a:t>nem</a:t>
            </a:r>
            <a:r>
              <a:rPr lang="en-US" sz="4400" dirty="0"/>
              <a:t> '</a:t>
            </a:r>
            <a:r>
              <a:rPr lang="en-US" sz="4400" dirty="0" err="1"/>
              <a:t>en</a:t>
            </a:r>
            <a:r>
              <a:rPr lang="en-US" sz="4400" dirty="0"/>
              <a:t> \</a:t>
            </a:r>
            <a:r>
              <a:rPr lang="en-US" sz="4400" dirty="0" err="1"/>
              <a:t>wb</a:t>
            </a:r>
            <a:r>
              <a:rPr lang="en-US" sz="4400" dirty="0"/>
              <a:t> </a:t>
            </a:r>
            <a:r>
              <a:rPr lang="en-US" sz="4400" dirty="0" err="1"/>
              <a:t>niben</a:t>
            </a:r>
            <a:endParaRPr lang="en-US" sz="4400" dirty="0"/>
          </a:p>
        </p:txBody>
      </p:sp>
    </p:spTree>
    <p:extLst>
      <p:ext uri="{BB962C8B-B14F-4D97-AF65-F5344CB8AC3E}">
        <p14:creationId xmlns:p14="http://schemas.microsoft.com/office/powerpoint/2010/main" val="26525771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لأنك سترتنا واعنتنا وحفظتنا </a:t>
            </a:r>
            <a:endParaRPr lang="ar-EG" dirty="0"/>
          </a:p>
        </p:txBody>
      </p:sp>
      <p:sp>
        <p:nvSpPr>
          <p:cNvPr id="7" name="Text Placeholder 6"/>
          <p:cNvSpPr>
            <a:spLocks noGrp="1"/>
          </p:cNvSpPr>
          <p:nvPr>
            <p:ph type="body" sz="quarter" idx="3"/>
          </p:nvPr>
        </p:nvSpPr>
        <p:spPr>
          <a:xfrm>
            <a:off x="-1" y="5578843"/>
            <a:ext cx="9144000" cy="682357"/>
          </a:xfrm>
        </p:spPr>
        <p:txBody>
          <a:bodyPr/>
          <a:lstStyle/>
          <a:p>
            <a:r>
              <a:rPr lang="en-US" dirty="0"/>
              <a:t>Je </a:t>
            </a:r>
            <a:r>
              <a:rPr lang="en-US" dirty="0" err="1"/>
              <a:t>aker`ckepazin</a:t>
            </a:r>
            <a:r>
              <a:rPr lang="en-US" dirty="0"/>
              <a:t>  `</a:t>
            </a:r>
            <a:r>
              <a:rPr lang="en-US" dirty="0" err="1"/>
              <a:t>ejwn</a:t>
            </a:r>
            <a:r>
              <a:rPr lang="en-US" dirty="0"/>
              <a:t> &gt;</a:t>
            </a:r>
            <a:r>
              <a:rPr lang="en-US" dirty="0" err="1"/>
              <a:t>akerbo`hqin</a:t>
            </a:r>
            <a:r>
              <a:rPr lang="en-US" dirty="0"/>
              <a:t> `</a:t>
            </a:r>
            <a:r>
              <a:rPr lang="en-US" dirty="0" err="1"/>
              <a:t>eron</a:t>
            </a:r>
            <a:r>
              <a:rPr lang="en-US" dirty="0"/>
              <a:t>&gt;</a:t>
            </a:r>
            <a:r>
              <a:rPr lang="en-US" dirty="0" err="1"/>
              <a:t>ak`are</a:t>
            </a:r>
            <a:r>
              <a:rPr lang="en-US" dirty="0"/>
              <a:t>\ `</a:t>
            </a:r>
            <a:r>
              <a:rPr lang="en-US" dirty="0" err="1"/>
              <a:t>eron</a:t>
            </a:r>
            <a:endParaRPr lang="en-US" dirty="0"/>
          </a:p>
        </p:txBody>
      </p:sp>
      <p:sp>
        <p:nvSpPr>
          <p:cNvPr id="8" name="Text Placeholder 7"/>
          <p:cNvSpPr>
            <a:spLocks noGrp="1"/>
          </p:cNvSpPr>
          <p:nvPr>
            <p:ph type="body" idx="1"/>
          </p:nvPr>
        </p:nvSpPr>
        <p:spPr/>
        <p:txBody>
          <a:bodyPr/>
          <a:lstStyle/>
          <a:p>
            <a:r>
              <a:rPr lang="ar-EG" dirty="0"/>
              <a:t>جي آك إير إسكيبازين إجون آك إيرفويثين إيرون أك أريه إيرون </a:t>
            </a:r>
          </a:p>
        </p:txBody>
      </p:sp>
    </p:spTree>
    <p:extLst>
      <p:ext uri="{BB962C8B-B14F-4D97-AF65-F5344CB8AC3E}">
        <p14:creationId xmlns:p14="http://schemas.microsoft.com/office/powerpoint/2010/main" val="197770764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وقبلتنا إليك أشفقت علينا و عضدتنا</a:t>
            </a:r>
            <a:endParaRPr lang="en-US" sz="4400" dirty="0"/>
          </a:p>
        </p:txBody>
      </p:sp>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lstStyle/>
          <a:p>
            <a:r>
              <a:rPr lang="en-US" sz="4400" dirty="0" err="1"/>
              <a:t>ak</a:t>
            </a:r>
            <a:r>
              <a:rPr lang="en-US" sz="4400" dirty="0"/>
              <a:t>]</a:t>
            </a:r>
            <a:r>
              <a:rPr lang="en-US" sz="4400" dirty="0" err="1"/>
              <a:t>opten</a:t>
            </a:r>
            <a:r>
              <a:rPr lang="en-US" sz="4400" dirty="0"/>
              <a:t> `</a:t>
            </a:r>
            <a:r>
              <a:rPr lang="en-US" sz="4400" dirty="0" err="1"/>
              <a:t>erok</a:t>
            </a:r>
            <a:r>
              <a:rPr lang="en-US" sz="4400" dirty="0"/>
              <a:t>&gt;</a:t>
            </a:r>
            <a:r>
              <a:rPr lang="en-US" sz="4400" dirty="0" err="1"/>
              <a:t>ak</a:t>
            </a:r>
            <a:r>
              <a:rPr lang="en-US" sz="4400" dirty="0"/>
              <a:t>;`</a:t>
            </a:r>
            <a:r>
              <a:rPr lang="en-US" sz="4400" dirty="0" err="1"/>
              <a:t>aco</a:t>
            </a:r>
            <a:r>
              <a:rPr lang="en-US" sz="4400" dirty="0"/>
              <a:t> `</a:t>
            </a:r>
            <a:r>
              <a:rPr lang="en-US" sz="4400" dirty="0" err="1"/>
              <a:t>eron</a:t>
            </a:r>
            <a:r>
              <a:rPr lang="en-US" sz="4400" dirty="0"/>
              <a:t>&gt;</a:t>
            </a:r>
            <a:r>
              <a:rPr lang="en-US" sz="4400" dirty="0" err="1"/>
              <a:t>ak;toten</a:t>
            </a:r>
            <a:endParaRPr lang="en-US" sz="4400" dirty="0"/>
          </a:p>
        </p:txBody>
      </p:sp>
    </p:spTree>
    <p:extLst>
      <p:ext uri="{BB962C8B-B14F-4D97-AF65-F5344CB8AC3E}">
        <p14:creationId xmlns:p14="http://schemas.microsoft.com/office/powerpoint/2010/main" val="276640511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وأتيت بنا إلى هذه الساعة</a:t>
            </a:r>
            <a:endParaRPr lang="en-US" sz="4400" dirty="0"/>
          </a:p>
        </p:txBody>
      </p:sp>
      <p:sp>
        <p:nvSpPr>
          <p:cNvPr id="6" name="Text Placeholder 5"/>
          <p:cNvSpPr>
            <a:spLocks noGrp="1"/>
          </p:cNvSpPr>
          <p:nvPr>
            <p:ph type="body" idx="1"/>
          </p:nvPr>
        </p:nvSpPr>
        <p:spPr/>
        <p:txBody>
          <a:bodyPr/>
          <a:lstStyle/>
          <a:p>
            <a:r>
              <a:rPr lang="ar-EG" sz="4400" dirty="0"/>
              <a:t>أك إين تين شا إى إهرى إيطاى أو نو ثاى</a:t>
            </a:r>
          </a:p>
        </p:txBody>
      </p:sp>
      <p:sp>
        <p:nvSpPr>
          <p:cNvPr id="7" name="Text Placeholder 6"/>
          <p:cNvSpPr>
            <a:spLocks noGrp="1"/>
          </p:cNvSpPr>
          <p:nvPr>
            <p:ph type="body" sz="quarter" idx="3"/>
          </p:nvPr>
        </p:nvSpPr>
        <p:spPr>
          <a:xfrm>
            <a:off x="101600" y="5317586"/>
            <a:ext cx="9144000" cy="682357"/>
          </a:xfrm>
        </p:spPr>
        <p:txBody>
          <a:bodyPr/>
          <a:lstStyle/>
          <a:p>
            <a:r>
              <a:rPr lang="pt-BR" sz="4800" dirty="0"/>
              <a:t>akenten ]a `e`\rhi`etaiounou qai</a:t>
            </a:r>
          </a:p>
        </p:txBody>
      </p:sp>
    </p:spTree>
    <p:extLst>
      <p:ext uri="{BB962C8B-B14F-4D97-AF65-F5344CB8AC3E}">
        <p14:creationId xmlns:p14="http://schemas.microsoft.com/office/powerpoint/2010/main" val="131056818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إطلبوا لكي يرحمنا الله ويتراءف علينا </a:t>
            </a:r>
            <a:endParaRPr lang="en-US" dirty="0"/>
          </a:p>
        </p:txBody>
      </p:sp>
      <p:sp>
        <p:nvSpPr>
          <p:cNvPr id="6" name="Text Placeholder 5"/>
          <p:cNvSpPr>
            <a:spLocks noGrp="1"/>
          </p:cNvSpPr>
          <p:nvPr>
            <p:ph type="body" idx="1"/>
          </p:nvPr>
        </p:nvSpPr>
        <p:spPr/>
        <p:txBody>
          <a:bodyPr/>
          <a:lstStyle/>
          <a:p>
            <a:r>
              <a:rPr lang="ar-EG" sz="4000" dirty="0"/>
              <a:t>طف هينا إنتى إفنوتي ناى نان إنتيف شينهيت خارون </a:t>
            </a:r>
          </a:p>
        </p:txBody>
      </p:sp>
      <p:sp>
        <p:nvSpPr>
          <p:cNvPr id="7" name="Text Placeholder 6"/>
          <p:cNvSpPr>
            <a:spLocks noGrp="1"/>
          </p:cNvSpPr>
          <p:nvPr>
            <p:ph type="body" sz="quarter" idx="3"/>
          </p:nvPr>
        </p:nvSpPr>
        <p:spPr/>
        <p:txBody>
          <a:bodyPr/>
          <a:lstStyle/>
          <a:p>
            <a:r>
              <a:rPr lang="en-US" dirty="0" err="1"/>
              <a:t>Twb</a:t>
            </a:r>
            <a:r>
              <a:rPr lang="en-US" dirty="0"/>
              <a:t>\ \</a:t>
            </a:r>
            <a:r>
              <a:rPr lang="en-US" dirty="0" err="1"/>
              <a:t>ina</a:t>
            </a:r>
            <a:r>
              <a:rPr lang="en-US" dirty="0"/>
              <a:t> `</a:t>
            </a:r>
            <a:r>
              <a:rPr lang="en-US" dirty="0" err="1"/>
              <a:t>nte</a:t>
            </a:r>
            <a:r>
              <a:rPr lang="en-US" dirty="0"/>
              <a:t> V; </a:t>
            </a:r>
            <a:r>
              <a:rPr lang="en-US" dirty="0" err="1"/>
              <a:t>nai</a:t>
            </a:r>
            <a:r>
              <a:rPr lang="en-US" dirty="0"/>
              <a:t> nan&gt; `</a:t>
            </a:r>
            <a:r>
              <a:rPr lang="en-US" dirty="0" err="1"/>
              <a:t>ntef</a:t>
            </a:r>
            <a:r>
              <a:rPr lang="en-US" dirty="0"/>
              <a:t>]</a:t>
            </a:r>
            <a:r>
              <a:rPr lang="en-US" dirty="0" err="1"/>
              <a:t>en</a:t>
            </a:r>
            <a:r>
              <a:rPr lang="en-US" dirty="0"/>
              <a:t>\</a:t>
            </a:r>
            <a:r>
              <a:rPr lang="en-US" dirty="0" err="1"/>
              <a:t>ht</a:t>
            </a:r>
            <a:r>
              <a:rPr lang="en-US" dirty="0"/>
              <a:t> '</a:t>
            </a:r>
            <a:r>
              <a:rPr lang="en-US" dirty="0" err="1"/>
              <a:t>aron</a:t>
            </a:r>
            <a:endParaRPr lang="en-US" dirty="0"/>
          </a:p>
        </p:txBody>
      </p:sp>
    </p:spTree>
    <p:extLst>
      <p:ext uri="{BB962C8B-B14F-4D97-AF65-F5344CB8AC3E}">
        <p14:creationId xmlns:p14="http://schemas.microsoft.com/office/powerpoint/2010/main" val="65457293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ويسمعنا ويعيننا</a:t>
            </a:r>
            <a:endParaRPr lang="en-US" sz="4800" dirty="0"/>
          </a:p>
        </p:txBody>
      </p:sp>
      <p:sp>
        <p:nvSpPr>
          <p:cNvPr id="6" name="Text Placeholder 5"/>
          <p:cNvSpPr>
            <a:spLocks noGrp="1"/>
          </p:cNvSpPr>
          <p:nvPr>
            <p:ph type="body" idx="1"/>
          </p:nvPr>
        </p:nvSpPr>
        <p:spPr/>
        <p:txBody>
          <a:bodyPr/>
          <a:lstStyle/>
          <a:p>
            <a:r>
              <a:rPr lang="ar-EG" sz="4000" dirty="0"/>
              <a:t>إنتيف سوتيم إيرون إنتيف إيرفويثين إيرون</a:t>
            </a:r>
          </a:p>
        </p:txBody>
      </p:sp>
      <p:sp>
        <p:nvSpPr>
          <p:cNvPr id="7" name="Text Placeholder 6"/>
          <p:cNvSpPr>
            <a:spLocks noGrp="1"/>
          </p:cNvSpPr>
          <p:nvPr>
            <p:ph type="body" sz="quarter" idx="3"/>
          </p:nvPr>
        </p:nvSpPr>
        <p:spPr>
          <a:xfrm>
            <a:off x="-1" y="5411389"/>
            <a:ext cx="9144000" cy="682357"/>
          </a:xfrm>
        </p:spPr>
        <p:txBody>
          <a:bodyPr/>
          <a:lstStyle/>
          <a:p>
            <a:r>
              <a:rPr lang="en-US" sz="4800" dirty="0"/>
              <a:t> `</a:t>
            </a:r>
            <a:r>
              <a:rPr lang="en-US" sz="4800" dirty="0" err="1"/>
              <a:t>ntefcwtem</a:t>
            </a:r>
            <a:r>
              <a:rPr lang="en-US" sz="4800" dirty="0"/>
              <a:t>  `</a:t>
            </a:r>
            <a:r>
              <a:rPr lang="en-US" sz="4800" dirty="0" err="1"/>
              <a:t>eron</a:t>
            </a:r>
            <a:r>
              <a:rPr lang="en-US" sz="4800" dirty="0"/>
              <a:t>&gt;  `</a:t>
            </a:r>
            <a:r>
              <a:rPr lang="en-US" sz="4800" dirty="0" err="1"/>
              <a:t>nteferbo`hqin</a:t>
            </a:r>
            <a:r>
              <a:rPr lang="en-US" sz="4800" dirty="0"/>
              <a:t>  `</a:t>
            </a:r>
            <a:r>
              <a:rPr lang="en-US" sz="4800" dirty="0" err="1"/>
              <a:t>eron</a:t>
            </a:r>
            <a:endParaRPr lang="en-US" sz="4800" dirty="0"/>
          </a:p>
        </p:txBody>
      </p:sp>
    </p:spTree>
    <p:extLst>
      <p:ext uri="{BB962C8B-B14F-4D97-AF65-F5344CB8AC3E}">
        <p14:creationId xmlns:p14="http://schemas.microsoft.com/office/powerpoint/2010/main" val="316382507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ويقبل سؤالات وطلبات قديسيه </a:t>
            </a:r>
            <a:endParaRPr lang="en-US" sz="4400" dirty="0"/>
          </a:p>
        </p:txBody>
      </p:sp>
      <p:sp>
        <p:nvSpPr>
          <p:cNvPr id="6" name="Text Placeholder 5"/>
          <p:cNvSpPr>
            <a:spLocks noGrp="1"/>
          </p:cNvSpPr>
          <p:nvPr>
            <p:ph type="body" idx="1"/>
          </p:nvPr>
        </p:nvSpPr>
        <p:spPr/>
        <p:txBody>
          <a:bodyPr/>
          <a:lstStyle/>
          <a:p>
            <a:r>
              <a:rPr lang="ar-EG" sz="3600" dirty="0"/>
              <a:t>إنتيف تشى إن نى تيهو نيم نى طفه إنتى نى إثؤواب إنتاف </a:t>
            </a:r>
          </a:p>
        </p:txBody>
      </p:sp>
      <p:sp>
        <p:nvSpPr>
          <p:cNvPr id="7" name="Text Placeholder 6"/>
          <p:cNvSpPr>
            <a:spLocks noGrp="1"/>
          </p:cNvSpPr>
          <p:nvPr>
            <p:ph type="body" sz="quarter" idx="3"/>
          </p:nvPr>
        </p:nvSpPr>
        <p:spPr>
          <a:xfrm>
            <a:off x="-1" y="5366750"/>
            <a:ext cx="9144000" cy="682357"/>
          </a:xfrm>
        </p:spPr>
        <p:txBody>
          <a:bodyPr/>
          <a:lstStyle/>
          <a:p>
            <a:r>
              <a:rPr lang="en-US" sz="4000" b="1" dirty="0"/>
              <a:t>`</a:t>
            </a:r>
            <a:r>
              <a:rPr lang="en-US" sz="4000" b="1" dirty="0" err="1"/>
              <a:t>ntefsi</a:t>
            </a:r>
            <a:r>
              <a:rPr lang="en-US" sz="4000" b="1" dirty="0"/>
              <a:t> `</a:t>
            </a:r>
            <a:r>
              <a:rPr lang="en-US" sz="4000" b="1" dirty="0" err="1"/>
              <a:t>nni</a:t>
            </a:r>
            <a:r>
              <a:rPr lang="en-US" sz="4000" b="1" dirty="0"/>
              <a:t>;\o </a:t>
            </a:r>
            <a:r>
              <a:rPr lang="en-US" sz="4000" b="1" dirty="0" err="1"/>
              <a:t>nem</a:t>
            </a:r>
            <a:r>
              <a:rPr lang="en-US" sz="4000" b="1" dirty="0"/>
              <a:t> </a:t>
            </a:r>
            <a:r>
              <a:rPr lang="en-US" sz="4000" b="1" dirty="0" err="1"/>
              <a:t>nitwb</a:t>
            </a:r>
            <a:r>
              <a:rPr lang="en-US" sz="4000" b="1" dirty="0"/>
              <a:t>\ `</a:t>
            </a:r>
            <a:r>
              <a:rPr lang="en-US" sz="4000" b="1" dirty="0" err="1"/>
              <a:t>nte</a:t>
            </a:r>
            <a:r>
              <a:rPr lang="en-US" sz="4000" b="1" dirty="0"/>
              <a:t> </a:t>
            </a:r>
            <a:r>
              <a:rPr lang="en-US" sz="4000" b="1" dirty="0" err="1"/>
              <a:t>nhe</a:t>
            </a:r>
            <a:r>
              <a:rPr lang="en-US" sz="4000" b="1" dirty="0"/>
              <a:t>/q/u/ `</a:t>
            </a:r>
            <a:r>
              <a:rPr lang="en-US" sz="4000" b="1" dirty="0" err="1"/>
              <a:t>nteaf</a:t>
            </a:r>
            <a:endParaRPr lang="en-US" sz="4000" b="1" dirty="0"/>
          </a:p>
        </p:txBody>
      </p:sp>
    </p:spTree>
    <p:extLst>
      <p:ext uri="{BB962C8B-B14F-4D97-AF65-F5344CB8AC3E}">
        <p14:creationId xmlns:p14="http://schemas.microsoft.com/office/powerpoint/2010/main" val="3787107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400" dirty="0"/>
              <a:t>منهم بالصلاح عنا في كل حين </a:t>
            </a:r>
            <a:endParaRPr lang="en-US" sz="4400" dirty="0"/>
          </a:p>
        </p:txBody>
      </p:sp>
      <p:sp>
        <p:nvSpPr>
          <p:cNvPr id="6" name="Text Placeholder 5"/>
          <p:cNvSpPr>
            <a:spLocks noGrp="1"/>
          </p:cNvSpPr>
          <p:nvPr>
            <p:ph type="body" idx="1"/>
          </p:nvPr>
        </p:nvSpPr>
        <p:spPr>
          <a:xfrm>
            <a:off x="0" y="5943600"/>
            <a:ext cx="9143999" cy="808893"/>
          </a:xfrm>
        </p:spPr>
        <p:txBody>
          <a:bodyPr/>
          <a:lstStyle/>
          <a:p>
            <a:r>
              <a:rPr lang="ar-EG" sz="4400" dirty="0"/>
              <a:t>إنطوطو إى إهرى إيجون إبي آغاثون إنسيو نيفين </a:t>
            </a:r>
          </a:p>
        </p:txBody>
      </p:sp>
      <p:sp>
        <p:nvSpPr>
          <p:cNvPr id="7" name="Text Placeholder 6"/>
          <p:cNvSpPr>
            <a:spLocks noGrp="1"/>
          </p:cNvSpPr>
          <p:nvPr>
            <p:ph type="body" sz="quarter" idx="3"/>
          </p:nvPr>
        </p:nvSpPr>
        <p:spPr>
          <a:xfrm>
            <a:off x="0" y="5257800"/>
            <a:ext cx="9144000" cy="682357"/>
          </a:xfrm>
        </p:spPr>
        <p:txBody>
          <a:bodyPr/>
          <a:lstStyle/>
          <a:p>
            <a:r>
              <a:rPr lang="en-US" sz="4400" b="1" dirty="0" err="1"/>
              <a:t>ntotou</a:t>
            </a:r>
            <a:r>
              <a:rPr lang="en-US" sz="4400" b="1" dirty="0"/>
              <a:t> `e`\</a:t>
            </a:r>
            <a:r>
              <a:rPr lang="en-US" sz="4400" b="1" dirty="0" err="1"/>
              <a:t>rhi</a:t>
            </a:r>
            <a:r>
              <a:rPr lang="en-US" sz="4400" b="1" dirty="0"/>
              <a:t> `</a:t>
            </a:r>
            <a:r>
              <a:rPr lang="en-US" sz="4400" b="1" dirty="0" err="1"/>
              <a:t>ejwn</a:t>
            </a:r>
            <a:r>
              <a:rPr lang="en-US" sz="4400" b="1" dirty="0"/>
              <a:t> `</a:t>
            </a:r>
            <a:r>
              <a:rPr lang="en-US" sz="4400" b="1" dirty="0" err="1"/>
              <a:t>epi`agaqon</a:t>
            </a:r>
            <a:r>
              <a:rPr lang="en-US" sz="4400" b="1" dirty="0"/>
              <a:t> `</a:t>
            </a:r>
            <a:r>
              <a:rPr lang="en-US" sz="4400" b="1" dirty="0" err="1"/>
              <a:t>nchou</a:t>
            </a:r>
            <a:r>
              <a:rPr lang="en-US" sz="4400" b="1" dirty="0"/>
              <a:t> </a:t>
            </a:r>
            <a:r>
              <a:rPr lang="en-US" sz="4400" b="1" dirty="0" err="1"/>
              <a:t>niben</a:t>
            </a:r>
            <a:endParaRPr lang="en-US" sz="4400" b="1" dirty="0"/>
          </a:p>
        </p:txBody>
      </p:sp>
    </p:spTree>
    <p:extLst>
      <p:ext uri="{BB962C8B-B14F-4D97-AF65-F5344CB8AC3E}">
        <p14:creationId xmlns:p14="http://schemas.microsoft.com/office/powerpoint/2010/main" val="426903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755255"/>
            <a:ext cx="9144000" cy="1291431"/>
          </a:xfrm>
        </p:spPr>
        <p:txBody>
          <a:bodyPr/>
          <a:lstStyle/>
          <a:p>
            <a:r>
              <a:rPr lang="ar-EG" sz="3200" dirty="0"/>
              <a:t>أك أوو أورب إم بيك إبنفمـا أفهوب سـوو إنجيه إفيوم : أف أومـس إيه بيسيت إم إفريتــي إن أوو طاطـه خيــن هان مو أوو إف أوش.</a:t>
            </a:r>
          </a:p>
        </p:txBody>
      </p:sp>
      <p:sp>
        <p:nvSpPr>
          <p:cNvPr id="6" name="Text Placeholder 5"/>
          <p:cNvSpPr>
            <a:spLocks noGrp="1"/>
          </p:cNvSpPr>
          <p:nvPr>
            <p:ph type="body" sz="quarter" idx="11"/>
          </p:nvPr>
        </p:nvSpPr>
        <p:spPr/>
        <p:txBody>
          <a:bodyPr/>
          <a:lstStyle/>
          <a:p>
            <a:r>
              <a:rPr lang="ar-EG" dirty="0"/>
              <a:t>وأرسلت روحك فغطَّاهم البحر : وغطسوا إلى أسفل في مياه كثيرة.</a:t>
            </a:r>
          </a:p>
        </p:txBody>
      </p:sp>
      <p:sp>
        <p:nvSpPr>
          <p:cNvPr id="7" name="Text Placeholder 6"/>
          <p:cNvSpPr>
            <a:spLocks noGrp="1"/>
          </p:cNvSpPr>
          <p:nvPr>
            <p:ph type="body" sz="quarter" idx="12"/>
          </p:nvPr>
        </p:nvSpPr>
        <p:spPr>
          <a:xfrm>
            <a:off x="-159657" y="4367281"/>
            <a:ext cx="9463314" cy="1387974"/>
          </a:xfrm>
        </p:spPr>
        <p:txBody>
          <a:bodyPr/>
          <a:lstStyle/>
          <a:p>
            <a:r>
              <a:rPr lang="en-US" sz="3200" dirty="0" err="1"/>
              <a:t>Akovwrp</a:t>
            </a:r>
            <a:r>
              <a:rPr lang="en-US" sz="3200" dirty="0"/>
              <a:t> `</a:t>
            </a:r>
            <a:r>
              <a:rPr lang="en-US" sz="3200" dirty="0" err="1"/>
              <a:t>mpek</a:t>
            </a:r>
            <a:r>
              <a:rPr lang="en-US" sz="3200" dirty="0"/>
              <a:t>-`</a:t>
            </a:r>
            <a:r>
              <a:rPr lang="en-US" sz="3200" dirty="0" err="1"/>
              <a:t>pnevma</a:t>
            </a:r>
            <a:r>
              <a:rPr lang="en-US" sz="3200" dirty="0"/>
              <a:t> a4hobcov `</a:t>
            </a:r>
            <a:r>
              <a:rPr lang="en-US" sz="3200" dirty="0" err="1"/>
              <a:t>nge</a:t>
            </a:r>
            <a:r>
              <a:rPr lang="en-US" sz="3200" dirty="0"/>
              <a:t> `</a:t>
            </a:r>
            <a:r>
              <a:rPr lang="en-US" sz="3200" dirty="0" err="1"/>
              <a:t>fiom</a:t>
            </a:r>
            <a:r>
              <a:rPr lang="en-US" sz="3200" dirty="0"/>
              <a:t> : </a:t>
            </a:r>
            <a:r>
              <a:rPr lang="en-US" sz="3200" dirty="0" err="1"/>
              <a:t>avwmc</a:t>
            </a:r>
            <a:r>
              <a:rPr lang="en-US" sz="3200" dirty="0"/>
              <a:t> `epec3t `m`fr35 `</a:t>
            </a:r>
            <a:r>
              <a:rPr lang="en-US" sz="3200" dirty="0" err="1"/>
              <a:t>novtath</a:t>
            </a:r>
            <a:r>
              <a:rPr lang="en-US" sz="3200" dirty="0"/>
              <a:t> </a:t>
            </a:r>
            <a:r>
              <a:rPr lang="en-US" sz="3200" dirty="0" err="1"/>
              <a:t>qen</a:t>
            </a:r>
            <a:r>
              <a:rPr lang="en-US" sz="3200" dirty="0"/>
              <a:t> </a:t>
            </a:r>
            <a:r>
              <a:rPr lang="en-US" sz="3200" dirty="0" err="1"/>
              <a:t>hanmwov</a:t>
            </a:r>
            <a:r>
              <a:rPr lang="en-US" sz="3200" dirty="0"/>
              <a:t> evo2.</a:t>
            </a:r>
          </a:p>
        </p:txBody>
      </p:sp>
    </p:spTree>
    <p:extLst>
      <p:ext uri="{BB962C8B-B14F-4D97-AF65-F5344CB8AC3E}">
        <p14:creationId xmlns:p14="http://schemas.microsoft.com/office/powerpoint/2010/main" val="2145305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ويغفر لنا خطايانا</a:t>
            </a:r>
            <a:endParaRPr lang="en-US" dirty="0"/>
          </a:p>
        </p:txBody>
      </p:sp>
      <p:sp>
        <p:nvSpPr>
          <p:cNvPr id="6" name="Text Placeholder 5"/>
          <p:cNvSpPr>
            <a:spLocks noGrp="1"/>
          </p:cNvSpPr>
          <p:nvPr>
            <p:ph type="body" idx="1"/>
          </p:nvPr>
        </p:nvSpPr>
        <p:spPr>
          <a:xfrm>
            <a:off x="0" y="5943600"/>
            <a:ext cx="9143999" cy="808893"/>
          </a:xfrm>
        </p:spPr>
        <p:txBody>
          <a:bodyPr/>
          <a:lstStyle/>
          <a:p>
            <a:r>
              <a:rPr lang="ar-EG" sz="4000" dirty="0"/>
              <a:t>إنتيف كان نينوفى نان ايفول</a:t>
            </a:r>
          </a:p>
        </p:txBody>
      </p:sp>
      <p:sp>
        <p:nvSpPr>
          <p:cNvPr id="7" name="Text Placeholder 6"/>
          <p:cNvSpPr>
            <a:spLocks noGrp="1"/>
          </p:cNvSpPr>
          <p:nvPr>
            <p:ph type="body" sz="quarter" idx="3"/>
          </p:nvPr>
        </p:nvSpPr>
        <p:spPr>
          <a:xfrm>
            <a:off x="0" y="5257800"/>
            <a:ext cx="9144000" cy="682357"/>
          </a:xfrm>
        </p:spPr>
        <p:txBody>
          <a:bodyPr/>
          <a:lstStyle/>
          <a:p>
            <a:r>
              <a:rPr lang="en-US" sz="4400" b="1" dirty="0"/>
              <a:t>`</a:t>
            </a:r>
            <a:r>
              <a:rPr lang="en-US" sz="4400" b="1" dirty="0" err="1"/>
              <a:t>ntefxa</a:t>
            </a:r>
            <a:r>
              <a:rPr lang="en-US" sz="4400" b="1" dirty="0"/>
              <a:t>  </a:t>
            </a:r>
            <a:r>
              <a:rPr lang="en-US" sz="4400" b="1" dirty="0" err="1"/>
              <a:t>nennobi</a:t>
            </a:r>
            <a:r>
              <a:rPr lang="en-US" sz="4400" b="1" dirty="0"/>
              <a:t>  nan ` </a:t>
            </a:r>
            <a:r>
              <a:rPr lang="en-US" sz="4400" b="1" dirty="0" err="1"/>
              <a:t>ebol</a:t>
            </a:r>
            <a:endParaRPr lang="en-US" sz="4400" b="1" dirty="0"/>
          </a:p>
        </p:txBody>
      </p:sp>
    </p:spTree>
    <p:extLst>
      <p:ext uri="{BB962C8B-B14F-4D97-AF65-F5344CB8AC3E}">
        <p14:creationId xmlns:p14="http://schemas.microsoft.com/office/powerpoint/2010/main" val="66631328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يا رب إرحم</a:t>
            </a:r>
            <a:endParaRPr lang="en-US" sz="4800" dirty="0"/>
          </a:p>
        </p:txBody>
      </p:sp>
      <p:sp>
        <p:nvSpPr>
          <p:cNvPr id="6" name="Text Placeholder 5"/>
          <p:cNvSpPr>
            <a:spLocks noGrp="1"/>
          </p:cNvSpPr>
          <p:nvPr>
            <p:ph type="body" idx="1"/>
          </p:nvPr>
        </p:nvSpPr>
        <p:spPr/>
        <p:txBody>
          <a:bodyPr/>
          <a:lstStyle/>
          <a:p>
            <a:r>
              <a:rPr lang="ar-EG" sz="4400" dirty="0"/>
              <a:t>كيريى إليسون</a:t>
            </a:r>
          </a:p>
        </p:txBody>
      </p:sp>
      <p:sp>
        <p:nvSpPr>
          <p:cNvPr id="7" name="Text Placeholder 6"/>
          <p:cNvSpPr>
            <a:spLocks noGrp="1"/>
          </p:cNvSpPr>
          <p:nvPr>
            <p:ph type="body" sz="quarter" idx="3"/>
          </p:nvPr>
        </p:nvSpPr>
        <p:spPr>
          <a:xfrm>
            <a:off x="-1" y="5366750"/>
            <a:ext cx="9144000" cy="682357"/>
          </a:xfrm>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365601408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من اجل هذا نسأل  ونطلب من صلاحك يا محب البشر </a:t>
            </a:r>
            <a:endParaRPr lang="en-US" dirty="0"/>
          </a:p>
        </p:txBody>
      </p:sp>
      <p:sp>
        <p:nvSpPr>
          <p:cNvPr id="6" name="Text Placeholder 5"/>
          <p:cNvSpPr>
            <a:spLocks noGrp="1"/>
          </p:cNvSpPr>
          <p:nvPr>
            <p:ph type="body" idx="1"/>
          </p:nvPr>
        </p:nvSpPr>
        <p:spPr/>
        <p:txBody>
          <a:bodyPr/>
          <a:lstStyle/>
          <a:p>
            <a:r>
              <a:rPr lang="ar-EG" dirty="0"/>
              <a:t>إثفى فاى تين تيهو أووه تين طفه إن </a:t>
            </a:r>
            <a:r>
              <a:rPr lang="en-US" dirty="0"/>
              <a:t> </a:t>
            </a:r>
            <a:r>
              <a:rPr lang="ar-EG" dirty="0"/>
              <a:t>تيك ميت آغاثوس بى ما رومى </a:t>
            </a:r>
          </a:p>
        </p:txBody>
      </p:sp>
      <p:sp>
        <p:nvSpPr>
          <p:cNvPr id="7" name="Text Placeholder 6"/>
          <p:cNvSpPr>
            <a:spLocks noGrp="1"/>
          </p:cNvSpPr>
          <p:nvPr>
            <p:ph type="body" sz="quarter" idx="3"/>
          </p:nvPr>
        </p:nvSpPr>
        <p:spPr>
          <a:xfrm>
            <a:off x="0" y="5564328"/>
            <a:ext cx="9144000" cy="682357"/>
          </a:xfrm>
        </p:spPr>
        <p:txBody>
          <a:bodyPr/>
          <a:lstStyle/>
          <a:p>
            <a:r>
              <a:rPr lang="en-US" dirty="0" err="1"/>
              <a:t>Eqbe</a:t>
            </a:r>
            <a:r>
              <a:rPr lang="en-US" dirty="0"/>
              <a:t> </a:t>
            </a:r>
            <a:r>
              <a:rPr lang="en-US" dirty="0" err="1"/>
              <a:t>vai</a:t>
            </a:r>
            <a:r>
              <a:rPr lang="en-US" dirty="0"/>
              <a:t> ten;\o </a:t>
            </a:r>
            <a:r>
              <a:rPr lang="en-US" dirty="0" err="1"/>
              <a:t>ouo</a:t>
            </a:r>
            <a:r>
              <a:rPr lang="en-US" dirty="0"/>
              <a:t>\</a:t>
            </a:r>
            <a:r>
              <a:rPr lang="en-US" dirty="0" err="1"/>
              <a:t>tentwb</a:t>
            </a:r>
            <a:r>
              <a:rPr lang="en-US" dirty="0"/>
              <a:t>\ `</a:t>
            </a:r>
            <a:r>
              <a:rPr lang="en-US" dirty="0" err="1"/>
              <a:t>ntekmet`agaqoc</a:t>
            </a:r>
            <a:r>
              <a:rPr lang="en-US" dirty="0"/>
              <a:t> </a:t>
            </a:r>
            <a:r>
              <a:rPr lang="en-US" dirty="0" err="1"/>
              <a:t>pimairwmi</a:t>
            </a:r>
            <a:endParaRPr lang="en-US" dirty="0"/>
          </a:p>
        </p:txBody>
      </p:sp>
    </p:spTree>
    <p:extLst>
      <p:ext uri="{BB962C8B-B14F-4D97-AF65-F5344CB8AC3E}">
        <p14:creationId xmlns:p14="http://schemas.microsoft.com/office/powerpoint/2010/main" val="335348274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إمنحنا أن نكمل هذا اليوم المقدس </a:t>
            </a:r>
            <a:endParaRPr lang="en-US" sz="4400" dirty="0"/>
          </a:p>
        </p:txBody>
      </p:sp>
      <p:sp>
        <p:nvSpPr>
          <p:cNvPr id="6" name="Text Placeholder 5"/>
          <p:cNvSpPr>
            <a:spLocks noGrp="1"/>
          </p:cNvSpPr>
          <p:nvPr>
            <p:ph type="body" idx="1"/>
          </p:nvPr>
        </p:nvSpPr>
        <p:spPr/>
        <p:txBody>
          <a:bodyPr/>
          <a:lstStyle/>
          <a:p>
            <a:r>
              <a:rPr lang="ar-EG" sz="3600" dirty="0"/>
              <a:t>ميس نان إثرين جوك إيفول إم باى كى إيهوؤو إثؤواب فاى </a:t>
            </a:r>
          </a:p>
        </p:txBody>
      </p:sp>
      <p:sp>
        <p:nvSpPr>
          <p:cNvPr id="7" name="Text Placeholder 6"/>
          <p:cNvSpPr>
            <a:spLocks noGrp="1"/>
          </p:cNvSpPr>
          <p:nvPr>
            <p:ph type="body" sz="quarter" idx="3"/>
          </p:nvPr>
        </p:nvSpPr>
        <p:spPr/>
        <p:txBody>
          <a:bodyPr/>
          <a:lstStyle/>
          <a:p>
            <a:r>
              <a:rPr lang="en-US" sz="4000" dirty="0" err="1"/>
              <a:t>mhic</a:t>
            </a:r>
            <a:r>
              <a:rPr lang="en-US" sz="4000" dirty="0"/>
              <a:t> nan </a:t>
            </a:r>
            <a:r>
              <a:rPr lang="en-US" sz="4000" dirty="0" err="1"/>
              <a:t>eqrenjwk</a:t>
            </a:r>
            <a:r>
              <a:rPr lang="en-US" sz="4000" dirty="0"/>
              <a:t> `</a:t>
            </a:r>
            <a:r>
              <a:rPr lang="en-US" sz="4000" dirty="0" err="1"/>
              <a:t>ebol</a:t>
            </a:r>
            <a:r>
              <a:rPr lang="en-US" sz="4000" dirty="0"/>
              <a:t> `</a:t>
            </a:r>
            <a:r>
              <a:rPr lang="en-US" sz="4000" dirty="0" err="1"/>
              <a:t>mpaike`e</a:t>
            </a:r>
            <a:r>
              <a:rPr lang="en-US" sz="4000" dirty="0"/>
              <a:t>\</a:t>
            </a:r>
            <a:r>
              <a:rPr lang="en-US" sz="4000" dirty="0" err="1"/>
              <a:t>oou</a:t>
            </a:r>
            <a:r>
              <a:rPr lang="en-US" sz="4000" dirty="0"/>
              <a:t> e/q/u/ </a:t>
            </a:r>
            <a:r>
              <a:rPr lang="en-US" sz="4000" dirty="0" err="1"/>
              <a:t>vai</a:t>
            </a:r>
            <a:endParaRPr lang="en-US" sz="4000" dirty="0"/>
          </a:p>
        </p:txBody>
      </p:sp>
    </p:spTree>
    <p:extLst>
      <p:ext uri="{BB962C8B-B14F-4D97-AF65-F5344CB8AC3E}">
        <p14:creationId xmlns:p14="http://schemas.microsoft.com/office/powerpoint/2010/main" val="175763709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وكل أيام حياتنا بكل سلام مع خوفك</a:t>
            </a:r>
            <a:endParaRPr lang="en-US" dirty="0"/>
          </a:p>
        </p:txBody>
      </p:sp>
      <p:sp>
        <p:nvSpPr>
          <p:cNvPr id="6" name="Text Placeholder 5"/>
          <p:cNvSpPr>
            <a:spLocks noGrp="1"/>
          </p:cNvSpPr>
          <p:nvPr>
            <p:ph type="body" idx="1"/>
          </p:nvPr>
        </p:nvSpPr>
        <p:spPr>
          <a:xfrm>
            <a:off x="0" y="5896707"/>
            <a:ext cx="9143999" cy="808893"/>
          </a:xfrm>
        </p:spPr>
        <p:txBody>
          <a:bodyPr/>
          <a:lstStyle/>
          <a:p>
            <a:r>
              <a:rPr lang="ar-EG" dirty="0"/>
              <a:t>نيم نى إيهوؤو </a:t>
            </a:r>
            <a:r>
              <a:rPr lang="en-US" dirty="0"/>
              <a:t> </a:t>
            </a:r>
            <a:r>
              <a:rPr lang="ar-EG" dirty="0"/>
              <a:t>تيرو إنتى بين أونخ خين هيريني </a:t>
            </a:r>
            <a:r>
              <a:rPr lang="en-US" dirty="0"/>
              <a:t> </a:t>
            </a:r>
            <a:r>
              <a:rPr lang="ar-EG" dirty="0"/>
              <a:t>نيفين نيم تيك هوتى</a:t>
            </a:r>
          </a:p>
        </p:txBody>
      </p:sp>
      <p:sp>
        <p:nvSpPr>
          <p:cNvPr id="7" name="Text Placeholder 6"/>
          <p:cNvSpPr>
            <a:spLocks noGrp="1"/>
          </p:cNvSpPr>
          <p:nvPr>
            <p:ph type="body" sz="quarter" idx="3"/>
          </p:nvPr>
        </p:nvSpPr>
        <p:spPr>
          <a:xfrm>
            <a:off x="0" y="5489843"/>
            <a:ext cx="9144000" cy="682357"/>
          </a:xfrm>
        </p:spPr>
        <p:txBody>
          <a:bodyPr/>
          <a:lstStyle/>
          <a:p>
            <a:r>
              <a:rPr lang="pt-BR" b="1" dirty="0"/>
              <a:t>Nem ni`e\oou throu `nte penwn‘ &gt; 'en \irhnh niben nem tek\o;</a:t>
            </a:r>
          </a:p>
        </p:txBody>
      </p:sp>
    </p:spTree>
    <p:extLst>
      <p:ext uri="{BB962C8B-B14F-4D97-AF65-F5344CB8AC3E}">
        <p14:creationId xmlns:p14="http://schemas.microsoft.com/office/powerpoint/2010/main" val="321265231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كل حسد وكل تجربة وكل  فعل الشيطان </a:t>
            </a:r>
            <a:endParaRPr lang="en-US" dirty="0"/>
          </a:p>
        </p:txBody>
      </p:sp>
      <p:sp>
        <p:nvSpPr>
          <p:cNvPr id="6" name="Text Placeholder 5"/>
          <p:cNvSpPr>
            <a:spLocks noGrp="1"/>
          </p:cNvSpPr>
          <p:nvPr>
            <p:ph type="body" idx="1"/>
          </p:nvPr>
        </p:nvSpPr>
        <p:spPr>
          <a:xfrm>
            <a:off x="0" y="5943600"/>
            <a:ext cx="9143999" cy="808893"/>
          </a:xfrm>
        </p:spPr>
        <p:txBody>
          <a:bodyPr/>
          <a:lstStyle/>
          <a:p>
            <a:r>
              <a:rPr lang="ar-EG" dirty="0"/>
              <a:t>إفثونوس نيفين بى راسموس نيفين إن </a:t>
            </a:r>
            <a:r>
              <a:rPr lang="en-US" dirty="0"/>
              <a:t> </a:t>
            </a:r>
            <a:r>
              <a:rPr lang="ar-EG" dirty="0"/>
              <a:t>إرجيا نيفين إنتى إبساطاناس </a:t>
            </a:r>
          </a:p>
        </p:txBody>
      </p:sp>
      <p:sp>
        <p:nvSpPr>
          <p:cNvPr id="7" name="Text Placeholder 6"/>
          <p:cNvSpPr>
            <a:spLocks noGrp="1"/>
          </p:cNvSpPr>
          <p:nvPr>
            <p:ph type="body" sz="quarter" idx="3"/>
          </p:nvPr>
        </p:nvSpPr>
        <p:spPr>
          <a:xfrm>
            <a:off x="0" y="4953000"/>
            <a:ext cx="9144000" cy="1361085"/>
          </a:xfrm>
        </p:spPr>
        <p:txBody>
          <a:bodyPr/>
          <a:lstStyle/>
          <a:p>
            <a:r>
              <a:rPr lang="es-ES" b="1" dirty="0" err="1"/>
              <a:t>Vqonoc</a:t>
            </a:r>
            <a:r>
              <a:rPr lang="es-ES" b="1" dirty="0"/>
              <a:t> </a:t>
            </a:r>
            <a:r>
              <a:rPr lang="es-ES" b="1" dirty="0" err="1"/>
              <a:t>niben</a:t>
            </a:r>
            <a:r>
              <a:rPr lang="es-ES" b="1" dirty="0"/>
              <a:t>&gt; </a:t>
            </a:r>
            <a:r>
              <a:rPr lang="es-ES" b="1" dirty="0" err="1"/>
              <a:t>piracmoc</a:t>
            </a:r>
            <a:r>
              <a:rPr lang="es-ES" b="1" dirty="0"/>
              <a:t> </a:t>
            </a:r>
            <a:r>
              <a:rPr lang="es-ES" b="1" dirty="0" err="1"/>
              <a:t>niben</a:t>
            </a:r>
            <a:r>
              <a:rPr lang="es-ES" b="1" dirty="0"/>
              <a:t>&gt;</a:t>
            </a:r>
          </a:p>
          <a:p>
            <a:r>
              <a:rPr lang="es-ES" b="1" dirty="0"/>
              <a:t>`</a:t>
            </a:r>
            <a:r>
              <a:rPr lang="es-ES" b="1" dirty="0" err="1"/>
              <a:t>energi`a</a:t>
            </a:r>
            <a:r>
              <a:rPr lang="es-ES" b="1" dirty="0"/>
              <a:t> </a:t>
            </a:r>
            <a:r>
              <a:rPr lang="es-ES" b="1" dirty="0" err="1"/>
              <a:t>niben</a:t>
            </a:r>
            <a:r>
              <a:rPr lang="es-ES" b="1" dirty="0"/>
              <a:t>  `</a:t>
            </a:r>
            <a:r>
              <a:rPr lang="es-ES" b="1" dirty="0" err="1"/>
              <a:t>nte</a:t>
            </a:r>
            <a:r>
              <a:rPr lang="es-ES" b="1" dirty="0"/>
              <a:t> `</a:t>
            </a:r>
            <a:r>
              <a:rPr lang="es-ES" b="1" dirty="0" err="1"/>
              <a:t>pca</a:t>
            </a:r>
            <a:r>
              <a:rPr lang="es-ES" b="1" dirty="0"/>
              <a:t> </a:t>
            </a:r>
            <a:r>
              <a:rPr lang="es-ES" b="1" dirty="0" err="1"/>
              <a:t>tanac</a:t>
            </a:r>
            <a:endParaRPr lang="es-ES" b="1" dirty="0"/>
          </a:p>
        </p:txBody>
      </p:sp>
    </p:spTree>
    <p:extLst>
      <p:ext uri="{BB962C8B-B14F-4D97-AF65-F5344CB8AC3E}">
        <p14:creationId xmlns:p14="http://schemas.microsoft.com/office/powerpoint/2010/main" val="356040401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dirty="0"/>
              <a:t>ومؤامرة الناس الأشرار </a:t>
            </a:r>
            <a:endParaRPr lang="en-US" dirty="0"/>
          </a:p>
        </p:txBody>
      </p:sp>
      <p:sp>
        <p:nvSpPr>
          <p:cNvPr id="6" name="Text Placeholder 5"/>
          <p:cNvSpPr>
            <a:spLocks noGrp="1"/>
          </p:cNvSpPr>
          <p:nvPr>
            <p:ph type="body" idx="1"/>
          </p:nvPr>
        </p:nvSpPr>
        <p:spPr>
          <a:xfrm>
            <a:off x="0" y="5896707"/>
            <a:ext cx="9143999" cy="808893"/>
          </a:xfrm>
        </p:spPr>
        <p:txBody>
          <a:bodyPr/>
          <a:lstStyle/>
          <a:p>
            <a:r>
              <a:rPr lang="ar-EG" sz="4000" dirty="0"/>
              <a:t>إبسوتشنى إنتى هان رومى إف هوؤو </a:t>
            </a:r>
          </a:p>
        </p:txBody>
      </p:sp>
      <p:sp>
        <p:nvSpPr>
          <p:cNvPr id="7" name="Text Placeholder 6"/>
          <p:cNvSpPr>
            <a:spLocks noGrp="1"/>
          </p:cNvSpPr>
          <p:nvPr>
            <p:ph type="body" sz="quarter" idx="3"/>
          </p:nvPr>
        </p:nvSpPr>
        <p:spPr>
          <a:xfrm>
            <a:off x="-1" y="5261243"/>
            <a:ext cx="9144000" cy="682357"/>
          </a:xfrm>
        </p:spPr>
        <p:txBody>
          <a:bodyPr/>
          <a:lstStyle/>
          <a:p>
            <a:r>
              <a:rPr lang="en-US" sz="4800" dirty="0" err="1"/>
              <a:t>pcosni</a:t>
            </a:r>
            <a:r>
              <a:rPr lang="en-US" sz="4800" dirty="0"/>
              <a:t> `</a:t>
            </a:r>
            <a:r>
              <a:rPr lang="en-US" sz="4800" dirty="0" err="1"/>
              <a:t>nte</a:t>
            </a:r>
            <a:r>
              <a:rPr lang="en-US" sz="4800" dirty="0"/>
              <a:t> \</a:t>
            </a:r>
            <a:r>
              <a:rPr lang="en-US" sz="4800" dirty="0" err="1"/>
              <a:t>anrwmi</a:t>
            </a:r>
            <a:r>
              <a:rPr lang="en-US" sz="4800" dirty="0"/>
              <a:t> </a:t>
            </a:r>
            <a:r>
              <a:rPr lang="en-US" sz="4800" dirty="0" err="1"/>
              <a:t>eu</a:t>
            </a:r>
            <a:r>
              <a:rPr lang="en-US" sz="4800" dirty="0"/>
              <a:t>\</a:t>
            </a:r>
            <a:r>
              <a:rPr lang="en-US" sz="4800" dirty="0" err="1"/>
              <a:t>wou</a:t>
            </a:r>
            <a:endParaRPr lang="en-US" sz="4800" dirty="0"/>
          </a:p>
        </p:txBody>
      </p:sp>
    </p:spTree>
    <p:extLst>
      <p:ext uri="{BB962C8B-B14F-4D97-AF65-F5344CB8AC3E}">
        <p14:creationId xmlns:p14="http://schemas.microsoft.com/office/powerpoint/2010/main" val="246277289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99" y="4267200"/>
            <a:ext cx="9144000" cy="782371"/>
          </a:xfrm>
        </p:spPr>
        <p:txBody>
          <a:bodyPr>
            <a:normAutofit/>
          </a:bodyPr>
          <a:lstStyle/>
          <a:p>
            <a:r>
              <a:rPr lang="ar-EG" sz="3600" dirty="0"/>
              <a:t>وقيام  الأعداء الخفيين  والظاهرين</a:t>
            </a:r>
            <a:endParaRPr lang="en-US" sz="3600" dirty="0"/>
          </a:p>
        </p:txBody>
      </p:sp>
      <p:sp>
        <p:nvSpPr>
          <p:cNvPr id="6" name="Text Placeholder 5"/>
          <p:cNvSpPr>
            <a:spLocks noGrp="1"/>
          </p:cNvSpPr>
          <p:nvPr>
            <p:ph type="body" idx="1"/>
          </p:nvPr>
        </p:nvSpPr>
        <p:spPr>
          <a:xfrm>
            <a:off x="0" y="5917922"/>
            <a:ext cx="9143999" cy="940078"/>
          </a:xfrm>
        </p:spPr>
        <p:txBody>
          <a:bodyPr/>
          <a:lstStyle/>
          <a:p>
            <a:r>
              <a:rPr lang="ar-EG" dirty="0"/>
              <a:t>نيم إبطونف إى إبشوى إنتى هان جاجي نى إتهيب نيم ني إثئوأونه إيفول</a:t>
            </a:r>
          </a:p>
        </p:txBody>
      </p:sp>
      <p:sp>
        <p:nvSpPr>
          <p:cNvPr id="7" name="Text Placeholder 6"/>
          <p:cNvSpPr>
            <a:spLocks noGrp="1"/>
          </p:cNvSpPr>
          <p:nvPr>
            <p:ph type="body" sz="quarter" idx="3"/>
          </p:nvPr>
        </p:nvSpPr>
        <p:spPr>
          <a:xfrm>
            <a:off x="0" y="4800600"/>
            <a:ext cx="9144000" cy="1274185"/>
          </a:xfrm>
        </p:spPr>
        <p:txBody>
          <a:bodyPr/>
          <a:lstStyle/>
          <a:p>
            <a:r>
              <a:rPr lang="en-US" sz="4000" b="1" dirty="0" err="1"/>
              <a:t>Nem</a:t>
            </a:r>
            <a:r>
              <a:rPr lang="en-US" sz="4000" b="1" dirty="0"/>
              <a:t> `</a:t>
            </a:r>
            <a:r>
              <a:rPr lang="en-US" sz="4000" b="1" dirty="0" err="1"/>
              <a:t>ptwnf</a:t>
            </a:r>
            <a:r>
              <a:rPr lang="en-US" sz="4000" b="1" dirty="0"/>
              <a:t> `</a:t>
            </a:r>
            <a:r>
              <a:rPr lang="en-US" sz="4000" b="1" dirty="0" err="1"/>
              <a:t>e`p</a:t>
            </a:r>
            <a:r>
              <a:rPr lang="en-US" sz="4000" b="1" dirty="0"/>
              <a:t>]</a:t>
            </a:r>
            <a:r>
              <a:rPr lang="en-US" sz="4000" b="1" dirty="0" err="1"/>
              <a:t>wi</a:t>
            </a:r>
            <a:r>
              <a:rPr lang="en-US" sz="4000" b="1" dirty="0"/>
              <a:t> `</a:t>
            </a:r>
            <a:r>
              <a:rPr lang="en-US" sz="4000" b="1" dirty="0" err="1"/>
              <a:t>nte</a:t>
            </a:r>
            <a:r>
              <a:rPr lang="en-US" sz="4000" b="1" dirty="0"/>
              <a:t> \</a:t>
            </a:r>
            <a:r>
              <a:rPr lang="en-US" sz="4000" b="1" dirty="0" err="1"/>
              <a:t>anjaji</a:t>
            </a:r>
            <a:r>
              <a:rPr lang="ar-EG" sz="4000" b="1" dirty="0"/>
              <a:t> </a:t>
            </a:r>
            <a:r>
              <a:rPr lang="en-US" sz="4000" b="1" dirty="0" err="1"/>
              <a:t>nhet</a:t>
            </a:r>
            <a:r>
              <a:rPr lang="en-US" sz="4000" b="1" dirty="0"/>
              <a:t>\</a:t>
            </a:r>
            <a:r>
              <a:rPr lang="en-US" sz="4000" b="1" dirty="0" err="1"/>
              <a:t>hp</a:t>
            </a:r>
            <a:r>
              <a:rPr lang="en-US" sz="4000" b="1" dirty="0"/>
              <a:t> </a:t>
            </a:r>
            <a:r>
              <a:rPr lang="en-US" sz="4000" b="1" dirty="0" err="1"/>
              <a:t>nem</a:t>
            </a:r>
            <a:r>
              <a:rPr lang="en-US" sz="4000" b="1" dirty="0"/>
              <a:t> </a:t>
            </a:r>
            <a:r>
              <a:rPr lang="en-US" sz="4000" b="1" dirty="0" err="1"/>
              <a:t>nheqouwn</a:t>
            </a:r>
            <a:r>
              <a:rPr lang="en-US" sz="4000" b="1" dirty="0"/>
              <a:t>\ `</a:t>
            </a:r>
            <a:r>
              <a:rPr lang="en-US" sz="4000" b="1" dirty="0" err="1"/>
              <a:t>ebol</a:t>
            </a:r>
            <a:endParaRPr lang="en-US" sz="4000" b="1" dirty="0"/>
          </a:p>
        </p:txBody>
      </p:sp>
    </p:spTree>
    <p:extLst>
      <p:ext uri="{BB962C8B-B14F-4D97-AF65-F5344CB8AC3E}">
        <p14:creationId xmlns:p14="http://schemas.microsoft.com/office/powerpoint/2010/main" val="20538485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19600"/>
            <a:ext cx="9144000" cy="782371"/>
          </a:xfrm>
        </p:spPr>
        <p:txBody>
          <a:bodyPr>
            <a:normAutofit/>
          </a:bodyPr>
          <a:lstStyle/>
          <a:p>
            <a:r>
              <a:rPr lang="ar-EG" sz="4800" dirty="0"/>
              <a:t>انزعها عنا </a:t>
            </a:r>
            <a:endParaRPr lang="en-US" sz="4800" dirty="0"/>
          </a:p>
        </p:txBody>
      </p:sp>
      <p:sp>
        <p:nvSpPr>
          <p:cNvPr id="6" name="Text Placeholder 5"/>
          <p:cNvSpPr>
            <a:spLocks noGrp="1"/>
          </p:cNvSpPr>
          <p:nvPr>
            <p:ph type="body" idx="1"/>
          </p:nvPr>
        </p:nvSpPr>
        <p:spPr>
          <a:xfrm>
            <a:off x="0" y="5943600"/>
            <a:ext cx="9143999" cy="808893"/>
          </a:xfrm>
        </p:spPr>
        <p:txBody>
          <a:bodyPr/>
          <a:lstStyle/>
          <a:p>
            <a:r>
              <a:rPr lang="ar-EG" sz="4400" dirty="0"/>
              <a:t>آليتو إيفول هارن</a:t>
            </a:r>
          </a:p>
        </p:txBody>
      </p:sp>
      <p:sp>
        <p:nvSpPr>
          <p:cNvPr id="7" name="Text Placeholder 6"/>
          <p:cNvSpPr>
            <a:spLocks noGrp="1"/>
          </p:cNvSpPr>
          <p:nvPr>
            <p:ph type="body" sz="quarter" idx="3"/>
          </p:nvPr>
        </p:nvSpPr>
        <p:spPr>
          <a:xfrm>
            <a:off x="0" y="5257800"/>
            <a:ext cx="9144000" cy="682357"/>
          </a:xfrm>
        </p:spPr>
        <p:txBody>
          <a:bodyPr/>
          <a:lstStyle/>
          <a:p>
            <a:r>
              <a:rPr lang="en-US" sz="4400" dirty="0" err="1"/>
              <a:t>Alitou</a:t>
            </a:r>
            <a:r>
              <a:rPr lang="en-US" sz="4400" dirty="0"/>
              <a:t>  `</a:t>
            </a:r>
            <a:r>
              <a:rPr lang="en-US" sz="4400" dirty="0" err="1"/>
              <a:t>ebol</a:t>
            </a:r>
            <a:r>
              <a:rPr lang="en-US" sz="4400" dirty="0"/>
              <a:t> \</a:t>
            </a:r>
            <a:r>
              <a:rPr lang="en-US" sz="4400" dirty="0" err="1"/>
              <a:t>aron</a:t>
            </a:r>
            <a:endParaRPr lang="en-US" sz="4400" dirty="0"/>
          </a:p>
        </p:txBody>
      </p:sp>
    </p:spTree>
    <p:extLst>
      <p:ext uri="{BB962C8B-B14F-4D97-AF65-F5344CB8AC3E}">
        <p14:creationId xmlns:p14="http://schemas.microsoft.com/office/powerpoint/2010/main" val="344131762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وعن سائر شعبك</a:t>
            </a:r>
            <a:endParaRPr lang="en-US" sz="4400" dirty="0"/>
          </a:p>
        </p:txBody>
      </p:sp>
      <p:sp>
        <p:nvSpPr>
          <p:cNvPr id="6" name="Text Placeholder 5"/>
          <p:cNvSpPr>
            <a:spLocks noGrp="1"/>
          </p:cNvSpPr>
          <p:nvPr>
            <p:ph type="body" idx="1"/>
          </p:nvPr>
        </p:nvSpPr>
        <p:spPr/>
        <p:txBody>
          <a:bodyPr/>
          <a:lstStyle/>
          <a:p>
            <a:r>
              <a:rPr lang="ar-EG" sz="4400" dirty="0"/>
              <a:t>نيم إيفول ها بيك لاؤس تيرف</a:t>
            </a:r>
          </a:p>
        </p:txBody>
      </p:sp>
      <p:sp>
        <p:nvSpPr>
          <p:cNvPr id="7" name="Text Placeholder 6"/>
          <p:cNvSpPr>
            <a:spLocks noGrp="1"/>
          </p:cNvSpPr>
          <p:nvPr>
            <p:ph type="body" sz="quarter" idx="3"/>
          </p:nvPr>
        </p:nvSpPr>
        <p:spPr>
          <a:xfrm>
            <a:off x="0" y="5372293"/>
            <a:ext cx="9144000" cy="682357"/>
          </a:xfrm>
        </p:spPr>
        <p:txBody>
          <a:bodyPr/>
          <a:lstStyle/>
          <a:p>
            <a:r>
              <a:rPr lang="pt-BR" sz="5400" dirty="0"/>
              <a:t>Nem `ebol \a peklaoc thrf</a:t>
            </a:r>
          </a:p>
        </p:txBody>
      </p:sp>
    </p:spTree>
    <p:extLst>
      <p:ext uri="{BB962C8B-B14F-4D97-AF65-F5344CB8AC3E}">
        <p14:creationId xmlns:p14="http://schemas.microsoft.com/office/powerpoint/2010/main" val="2128981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نيم إت أوني إمموك خيـن ني نووتي إبشويس : نيم إت أونـي إممـوك : إيـه أفتي أو أوو ناك</a:t>
            </a:r>
          </a:p>
        </p:txBody>
      </p:sp>
      <p:sp>
        <p:nvSpPr>
          <p:cNvPr id="6" name="Text Placeholder 5"/>
          <p:cNvSpPr>
            <a:spLocks noGrp="1"/>
          </p:cNvSpPr>
          <p:nvPr>
            <p:ph type="body" sz="quarter" idx="11"/>
          </p:nvPr>
        </p:nvSpPr>
        <p:spPr/>
        <p:txBody>
          <a:bodyPr/>
          <a:lstStyle/>
          <a:p>
            <a:r>
              <a:rPr lang="ar-EG" dirty="0"/>
              <a:t>من يشبهك في الآلهة يارب : من يشبهك : ممجداً</a:t>
            </a:r>
          </a:p>
        </p:txBody>
      </p:sp>
      <p:sp>
        <p:nvSpPr>
          <p:cNvPr id="7" name="Text Placeholder 6"/>
          <p:cNvSpPr>
            <a:spLocks noGrp="1"/>
          </p:cNvSpPr>
          <p:nvPr>
            <p:ph type="body" sz="quarter" idx="12"/>
          </p:nvPr>
        </p:nvSpPr>
        <p:spPr/>
        <p:txBody>
          <a:bodyPr/>
          <a:lstStyle/>
          <a:p>
            <a:r>
              <a:rPr lang="en-US" dirty="0" err="1"/>
              <a:t>Nim</a:t>
            </a:r>
            <a:r>
              <a:rPr lang="en-US" dirty="0"/>
              <a:t> </a:t>
            </a:r>
            <a:r>
              <a:rPr lang="en-US" dirty="0" err="1"/>
              <a:t>et`oni</a:t>
            </a:r>
            <a:r>
              <a:rPr lang="en-US" dirty="0"/>
              <a:t> `</a:t>
            </a:r>
            <a:r>
              <a:rPr lang="en-US" dirty="0" err="1"/>
              <a:t>mmok</a:t>
            </a:r>
            <a:r>
              <a:rPr lang="en-US" dirty="0"/>
              <a:t> </a:t>
            </a:r>
            <a:r>
              <a:rPr lang="en-US" dirty="0" err="1"/>
              <a:t>qen</a:t>
            </a:r>
            <a:r>
              <a:rPr lang="en-US" dirty="0"/>
              <a:t> ninov5 Pu : </a:t>
            </a:r>
            <a:r>
              <a:rPr lang="en-US" dirty="0" err="1"/>
              <a:t>nim</a:t>
            </a:r>
            <a:r>
              <a:rPr lang="en-US" dirty="0"/>
              <a:t> </a:t>
            </a:r>
            <a:r>
              <a:rPr lang="en-US" dirty="0" err="1"/>
              <a:t>et`oni</a:t>
            </a:r>
            <a:r>
              <a:rPr lang="en-US" dirty="0"/>
              <a:t> `</a:t>
            </a:r>
            <a:r>
              <a:rPr lang="en-US" dirty="0" err="1"/>
              <a:t>mmok</a:t>
            </a:r>
            <a:r>
              <a:rPr lang="en-US" dirty="0"/>
              <a:t> : `eav5`wov </a:t>
            </a:r>
            <a:r>
              <a:rPr lang="en-US" dirty="0" err="1"/>
              <a:t>nak</a:t>
            </a:r>
            <a:endParaRPr lang="en-US" dirty="0"/>
          </a:p>
        </p:txBody>
      </p:sp>
    </p:spTree>
    <p:extLst>
      <p:ext uri="{BB962C8B-B14F-4D97-AF65-F5344CB8AC3E}">
        <p14:creationId xmlns:p14="http://schemas.microsoft.com/office/powerpoint/2010/main" val="135189856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هذه المائدة </a:t>
            </a:r>
            <a:endParaRPr lang="en-US" sz="4800" dirty="0"/>
          </a:p>
        </p:txBody>
      </p:sp>
      <p:sp>
        <p:nvSpPr>
          <p:cNvPr id="6" name="Text Placeholder 5"/>
          <p:cNvSpPr>
            <a:spLocks noGrp="1"/>
          </p:cNvSpPr>
          <p:nvPr>
            <p:ph type="body" idx="1"/>
          </p:nvPr>
        </p:nvSpPr>
        <p:spPr/>
        <p:txBody>
          <a:bodyPr/>
          <a:lstStyle/>
          <a:p>
            <a:r>
              <a:rPr lang="ar-EG" sz="4400" dirty="0"/>
              <a:t>نيم إيفول هاتاي اترابيزا ثاي</a:t>
            </a:r>
          </a:p>
        </p:txBody>
      </p:sp>
      <p:sp>
        <p:nvSpPr>
          <p:cNvPr id="7" name="Text Placeholder 6"/>
          <p:cNvSpPr>
            <a:spLocks noGrp="1"/>
          </p:cNvSpPr>
          <p:nvPr>
            <p:ph type="body" sz="quarter" idx="3"/>
          </p:nvPr>
        </p:nvSpPr>
        <p:spPr/>
        <p:txBody>
          <a:bodyPr/>
          <a:lstStyle/>
          <a:p>
            <a:r>
              <a:rPr lang="en-US" dirty="0" err="1"/>
              <a:t>Nem</a:t>
            </a:r>
            <a:r>
              <a:rPr lang="en-US" dirty="0"/>
              <a:t>  </a:t>
            </a:r>
          </a:p>
        </p:txBody>
      </p:sp>
    </p:spTree>
    <p:extLst>
      <p:ext uri="{BB962C8B-B14F-4D97-AF65-F5344CB8AC3E}">
        <p14:creationId xmlns:p14="http://schemas.microsoft.com/office/powerpoint/2010/main" val="25438693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وعن موضعك المقدس هذا</a:t>
            </a:r>
            <a:endParaRPr lang="en-US" sz="4800" dirty="0"/>
          </a:p>
        </p:txBody>
      </p:sp>
      <p:sp>
        <p:nvSpPr>
          <p:cNvPr id="6" name="Text Placeholder 5"/>
          <p:cNvSpPr>
            <a:spLocks noGrp="1"/>
          </p:cNvSpPr>
          <p:nvPr>
            <p:ph type="body" idx="1"/>
          </p:nvPr>
        </p:nvSpPr>
        <p:spPr/>
        <p:txBody>
          <a:bodyPr/>
          <a:lstStyle/>
          <a:p>
            <a:r>
              <a:rPr lang="ar-EG" sz="4000" dirty="0"/>
              <a:t>نيم إيفول ها باى ما إثؤواب إنتاك فاي</a:t>
            </a:r>
          </a:p>
        </p:txBody>
      </p:sp>
      <p:sp>
        <p:nvSpPr>
          <p:cNvPr id="7" name="Text Placeholder 6"/>
          <p:cNvSpPr>
            <a:spLocks noGrp="1"/>
          </p:cNvSpPr>
          <p:nvPr>
            <p:ph type="body" sz="quarter" idx="3"/>
          </p:nvPr>
        </p:nvSpPr>
        <p:spPr>
          <a:xfrm>
            <a:off x="0" y="5425904"/>
            <a:ext cx="9144000" cy="682357"/>
          </a:xfrm>
        </p:spPr>
        <p:txBody>
          <a:bodyPr/>
          <a:lstStyle/>
          <a:p>
            <a:r>
              <a:rPr lang="pt-BR" sz="4400" dirty="0"/>
              <a:t>Nem `ebol\a paima eqouab `ntak vai</a:t>
            </a:r>
          </a:p>
        </p:txBody>
      </p:sp>
    </p:spTree>
    <p:extLst>
      <p:ext uri="{BB962C8B-B14F-4D97-AF65-F5344CB8AC3E}">
        <p14:creationId xmlns:p14="http://schemas.microsoft.com/office/powerpoint/2010/main" val="42847039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dirty="0"/>
              <a:t>أما الصالحات والنافعات فإرزقنا إياها </a:t>
            </a:r>
            <a:endParaRPr lang="en-US" sz="4400" dirty="0"/>
          </a:p>
        </p:txBody>
      </p:sp>
      <p:sp>
        <p:nvSpPr>
          <p:cNvPr id="6" name="Text Placeholder 5"/>
          <p:cNvSpPr>
            <a:spLocks noGrp="1"/>
          </p:cNvSpPr>
          <p:nvPr>
            <p:ph type="body" idx="1"/>
          </p:nvPr>
        </p:nvSpPr>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p:txBody>
          <a:bodyPr/>
          <a:lstStyle/>
          <a:p>
            <a:r>
              <a:rPr lang="en-US" sz="3700" dirty="0" err="1"/>
              <a:t>Nh</a:t>
            </a:r>
            <a:r>
              <a:rPr lang="en-US" sz="3700" dirty="0"/>
              <a:t>  de </a:t>
            </a:r>
            <a:r>
              <a:rPr lang="en-US" sz="3700" dirty="0" err="1"/>
              <a:t>eqnaneu</a:t>
            </a:r>
            <a:r>
              <a:rPr lang="en-US" sz="3700" dirty="0"/>
              <a:t> </a:t>
            </a:r>
            <a:r>
              <a:rPr lang="en-US" sz="3700" dirty="0" err="1"/>
              <a:t>nem</a:t>
            </a:r>
            <a:r>
              <a:rPr lang="en-US" sz="3700" dirty="0"/>
              <a:t> </a:t>
            </a:r>
            <a:r>
              <a:rPr lang="en-US" sz="3700" dirty="0" err="1"/>
              <a:t>nh`eternofri</a:t>
            </a:r>
            <a:r>
              <a:rPr lang="en-US" sz="3700" dirty="0"/>
              <a:t> ca\</a:t>
            </a:r>
            <a:r>
              <a:rPr lang="en-US" sz="3700" dirty="0" err="1"/>
              <a:t>ni</a:t>
            </a:r>
            <a:r>
              <a:rPr lang="en-US" sz="3700" dirty="0"/>
              <a:t>  `</a:t>
            </a:r>
            <a:r>
              <a:rPr lang="en-US" sz="3700" dirty="0" err="1"/>
              <a:t>mmwou</a:t>
            </a:r>
            <a:r>
              <a:rPr lang="en-US" sz="3700" dirty="0"/>
              <a:t> nan</a:t>
            </a:r>
          </a:p>
        </p:txBody>
      </p:sp>
    </p:spTree>
    <p:extLst>
      <p:ext uri="{BB962C8B-B14F-4D97-AF65-F5344CB8AC3E}">
        <p14:creationId xmlns:p14="http://schemas.microsoft.com/office/powerpoint/2010/main" val="138501752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أن ندوس الحيات والعقارب </a:t>
            </a:r>
            <a:endParaRPr lang="en-US" sz="4400" dirty="0"/>
          </a:p>
        </p:txBody>
      </p:sp>
      <p:sp>
        <p:nvSpPr>
          <p:cNvPr id="3" name="Text Placeholder 2"/>
          <p:cNvSpPr>
            <a:spLocks noGrp="1"/>
          </p:cNvSpPr>
          <p:nvPr>
            <p:ph type="body" idx="1"/>
          </p:nvPr>
        </p:nvSpPr>
        <p:spPr/>
        <p:txBody>
          <a:bodyPr/>
          <a:lstStyle/>
          <a:p>
            <a:r>
              <a:rPr lang="ar-EG" sz="4400" dirty="0"/>
              <a:t>إيجين نى هوف نيم نى إتشيلى </a:t>
            </a:r>
          </a:p>
        </p:txBody>
      </p:sp>
      <p:sp>
        <p:nvSpPr>
          <p:cNvPr id="4" name="Text Placeholder 3"/>
          <p:cNvSpPr>
            <a:spLocks noGrp="1"/>
          </p:cNvSpPr>
          <p:nvPr>
            <p:ph type="body" sz="quarter" idx="3"/>
          </p:nvPr>
        </p:nvSpPr>
        <p:spPr>
          <a:xfrm>
            <a:off x="-1" y="5366750"/>
            <a:ext cx="9144000" cy="682357"/>
          </a:xfrm>
        </p:spPr>
        <p:txBody>
          <a:bodyPr/>
          <a:lstStyle/>
          <a:p>
            <a:r>
              <a:rPr lang="en-US" sz="4800" dirty="0" err="1"/>
              <a:t>ejen</a:t>
            </a:r>
            <a:r>
              <a:rPr lang="en-US" sz="4800" dirty="0"/>
              <a:t> </a:t>
            </a:r>
            <a:r>
              <a:rPr lang="en-US" sz="4800" dirty="0" err="1"/>
              <a:t>ni</a:t>
            </a:r>
            <a:r>
              <a:rPr lang="en-US" sz="4800" dirty="0"/>
              <a:t>\of </a:t>
            </a:r>
            <a:r>
              <a:rPr lang="en-US" sz="4800" dirty="0" err="1"/>
              <a:t>nem</a:t>
            </a:r>
            <a:r>
              <a:rPr lang="en-US" sz="4800" dirty="0"/>
              <a:t> </a:t>
            </a:r>
            <a:r>
              <a:rPr lang="en-US" sz="4800" dirty="0" err="1"/>
              <a:t>ni`slh</a:t>
            </a:r>
            <a:endParaRPr lang="en-US" sz="4800" dirty="0"/>
          </a:p>
        </p:txBody>
      </p:sp>
    </p:spTree>
    <p:extLst>
      <p:ext uri="{BB962C8B-B14F-4D97-AF65-F5344CB8AC3E}">
        <p14:creationId xmlns:p14="http://schemas.microsoft.com/office/powerpoint/2010/main" val="238418424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9600"/>
            <a:ext cx="9144000" cy="782371"/>
          </a:xfrm>
        </p:spPr>
        <p:txBody>
          <a:bodyPr>
            <a:normAutofit/>
          </a:bodyPr>
          <a:lstStyle/>
          <a:p>
            <a:r>
              <a:rPr lang="ar-EG" sz="4400" dirty="0"/>
              <a:t>وعلي كل قوة العدو</a:t>
            </a:r>
            <a:endParaRPr lang="en-US" sz="4400" dirty="0"/>
          </a:p>
        </p:txBody>
      </p:sp>
      <p:sp>
        <p:nvSpPr>
          <p:cNvPr id="3" name="Text Placeholder 2"/>
          <p:cNvSpPr>
            <a:spLocks noGrp="1"/>
          </p:cNvSpPr>
          <p:nvPr>
            <p:ph type="body" idx="1"/>
          </p:nvPr>
        </p:nvSpPr>
        <p:spPr>
          <a:xfrm>
            <a:off x="0" y="5943600"/>
            <a:ext cx="9143999" cy="808893"/>
          </a:xfrm>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a:xfrm>
            <a:off x="-1" y="5257800"/>
            <a:ext cx="9144000" cy="682357"/>
          </a:xfrm>
        </p:spPr>
        <p:txBody>
          <a:bodyPr/>
          <a:lstStyle/>
          <a:p>
            <a:r>
              <a:rPr lang="da-DK" sz="4800" dirty="0"/>
              <a:t>Nem ejen ;jom thrc  `nte pijaji </a:t>
            </a:r>
          </a:p>
        </p:txBody>
      </p:sp>
    </p:spTree>
    <p:extLst>
      <p:ext uri="{BB962C8B-B14F-4D97-AF65-F5344CB8AC3E}">
        <p14:creationId xmlns:p14="http://schemas.microsoft.com/office/powerpoint/2010/main" val="177251374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19600"/>
            <a:ext cx="9144000" cy="782371"/>
          </a:xfrm>
        </p:spPr>
        <p:txBody>
          <a:bodyPr>
            <a:normAutofit/>
          </a:bodyPr>
          <a:lstStyle/>
          <a:p>
            <a:pPr lvl="0">
              <a:spcBef>
                <a:spcPts val="0"/>
              </a:spcBef>
              <a:defRPr/>
            </a:pPr>
            <a:r>
              <a:rPr lang="ar-EG" dirty="0">
                <a:solidFill>
                  <a:prstClr val="white"/>
                </a:solidFill>
                <a:latin typeface="Calibri"/>
                <a:ea typeface="+mn-ea"/>
                <a:cs typeface="Arial" panose="020B0604020202020204" pitchFamily="34" charset="0"/>
              </a:rPr>
              <a:t> نسجد للأب و الإبن والروح القدس</a:t>
            </a:r>
            <a:endParaRPr lang="en-US" dirty="0"/>
          </a:p>
        </p:txBody>
      </p:sp>
      <p:sp>
        <p:nvSpPr>
          <p:cNvPr id="5" name="Text Placeholder 4"/>
          <p:cNvSpPr>
            <a:spLocks noGrp="1"/>
          </p:cNvSpPr>
          <p:nvPr>
            <p:ph type="body" idx="1"/>
          </p:nvPr>
        </p:nvSpPr>
        <p:spPr>
          <a:xfrm>
            <a:off x="0" y="5972907"/>
            <a:ext cx="9144000" cy="808893"/>
          </a:xfrm>
        </p:spPr>
        <p:txBody>
          <a:bodyPr/>
          <a:lstStyle/>
          <a:p>
            <a:r>
              <a:rPr lang="ar-EG" sz="3700" dirty="0"/>
              <a:t>تين أووأوشت إم إفيوت : نيم إبشيري نيم بي بنيفما إثؤواب</a:t>
            </a:r>
          </a:p>
        </p:txBody>
      </p:sp>
      <p:sp>
        <p:nvSpPr>
          <p:cNvPr id="6" name="Text Placeholder 5"/>
          <p:cNvSpPr>
            <a:spLocks noGrp="1"/>
          </p:cNvSpPr>
          <p:nvPr>
            <p:ph type="body" sz="quarter" idx="3"/>
          </p:nvPr>
        </p:nvSpPr>
        <p:spPr/>
        <p:txBody>
          <a:bodyPr/>
          <a:lstStyle/>
          <a:p>
            <a:r>
              <a:rPr lang="en-US" sz="2800" b="1" dirty="0">
                <a:latin typeface="Avva_Shenouda" pitchFamily="34" charset="2"/>
              </a:rPr>
              <a:t>Tenovw2t `m`fiwt : nem `p23ri nem pipnevma e0ovab </a:t>
            </a:r>
            <a:endParaRPr lang="en-US" sz="4800" b="1" dirty="0">
              <a:latin typeface="Avva_Shenouda" pitchFamily="34" charset="2"/>
            </a:endParaRPr>
          </a:p>
        </p:txBody>
      </p:sp>
      <p:sp>
        <p:nvSpPr>
          <p:cNvPr id="7" name="Right Arrow 1">
            <a:hlinkClick r:id="rId3" action="ppaction://hlinksldjump"/>
            <a:extLst>
              <a:ext uri="{FF2B5EF4-FFF2-40B4-BE49-F238E27FC236}">
                <a16:creationId xmlns:a16="http://schemas.microsoft.com/office/drawing/2014/main" id="{03A3D3BB-14D8-4600-ACA6-BBFFD47D699B}"/>
              </a:ext>
            </a:extLst>
          </p:cNvPr>
          <p:cNvSpPr/>
          <p:nvPr/>
        </p:nvSpPr>
        <p:spPr>
          <a:xfrm>
            <a:off x="8264991" y="3783956"/>
            <a:ext cx="964681" cy="947648"/>
          </a:xfrm>
          <a:prstGeom prst="rightArrow">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64021190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للكنيسة بيت الملائكة</a:t>
            </a:r>
            <a:endParaRPr lang="en-US" dirty="0"/>
          </a:p>
        </p:txBody>
      </p:sp>
      <p:sp>
        <p:nvSpPr>
          <p:cNvPr id="3" name="Text Placeholder 2"/>
          <p:cNvSpPr>
            <a:spLocks noGrp="1"/>
          </p:cNvSpPr>
          <p:nvPr>
            <p:ph type="body" idx="1"/>
          </p:nvPr>
        </p:nvSpPr>
        <p:spPr/>
        <p:txBody>
          <a:bodyPr/>
          <a:lstStyle/>
          <a:p>
            <a:r>
              <a:rPr lang="ar-EG" dirty="0"/>
              <a:t>شيري تي إكليسيا : إب إي إنتيه ني إنجيلوس</a:t>
            </a:r>
          </a:p>
        </p:txBody>
      </p:sp>
      <p:sp>
        <p:nvSpPr>
          <p:cNvPr id="5" name="Text Placeholder 4"/>
          <p:cNvSpPr>
            <a:spLocks noGrp="1"/>
          </p:cNvSpPr>
          <p:nvPr>
            <p:ph type="body" sz="quarter" idx="3"/>
          </p:nvPr>
        </p:nvSpPr>
        <p:spPr/>
        <p:txBody>
          <a:bodyPr/>
          <a:lstStyle/>
          <a:p>
            <a:r>
              <a:rPr lang="en-US" dirty="0" err="1"/>
              <a:t>Xere</a:t>
            </a:r>
            <a:r>
              <a:rPr lang="en-US" dirty="0"/>
              <a:t> : </a:t>
            </a:r>
            <a:r>
              <a:rPr lang="en-US" dirty="0" err="1"/>
              <a:t>ekklecia</a:t>
            </a:r>
            <a:r>
              <a:rPr lang="en-US" dirty="0"/>
              <a:t> `pi `</a:t>
            </a:r>
            <a:r>
              <a:rPr lang="en-US" dirty="0" err="1"/>
              <a:t>nte</a:t>
            </a:r>
            <a:r>
              <a:rPr lang="en-US" dirty="0"/>
              <a:t> </a:t>
            </a:r>
            <a:r>
              <a:rPr lang="en-US" dirty="0" err="1"/>
              <a:t>niajjeloc</a:t>
            </a:r>
            <a:endParaRPr lang="en-US" dirty="0"/>
          </a:p>
        </p:txBody>
      </p:sp>
    </p:spTree>
    <p:extLst>
      <p:ext uri="{BB962C8B-B14F-4D97-AF65-F5344CB8AC3E}">
        <p14:creationId xmlns:p14="http://schemas.microsoft.com/office/powerpoint/2010/main" val="122830045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للعذراء التي ولدت مخلصنا</a:t>
            </a:r>
            <a:endParaRPr lang="en-US" dirty="0"/>
          </a:p>
        </p:txBody>
      </p:sp>
      <p:sp>
        <p:nvSpPr>
          <p:cNvPr id="3" name="Text Placeholder 2"/>
          <p:cNvSpPr>
            <a:spLocks noGrp="1"/>
          </p:cNvSpPr>
          <p:nvPr>
            <p:ph type="body" idx="1"/>
          </p:nvPr>
        </p:nvSpPr>
        <p:spPr/>
        <p:txBody>
          <a:bodyPr/>
          <a:lstStyle/>
          <a:p>
            <a:r>
              <a:rPr lang="ar-EG" dirty="0"/>
              <a:t>شيري تي بارثينوس : إتاسميس بين سوتير</a:t>
            </a:r>
          </a:p>
        </p:txBody>
      </p:sp>
      <p:sp>
        <p:nvSpPr>
          <p:cNvPr id="5" name="Text Placeholder 4"/>
          <p:cNvSpPr>
            <a:spLocks noGrp="1"/>
          </p:cNvSpPr>
          <p:nvPr>
            <p:ph type="body" sz="quarter" idx="3"/>
          </p:nvPr>
        </p:nvSpPr>
        <p:spPr>
          <a:xfrm>
            <a:off x="0" y="5257800"/>
            <a:ext cx="9144000" cy="682357"/>
          </a:xfrm>
        </p:spPr>
        <p:txBody>
          <a:bodyPr/>
          <a:lstStyle/>
          <a:p>
            <a:r>
              <a:rPr lang="en-US" dirty="0" err="1"/>
              <a:t>xere</a:t>
            </a:r>
            <a:r>
              <a:rPr lang="en-US" dirty="0"/>
              <a:t> </a:t>
            </a:r>
            <a:r>
              <a:rPr lang="en-US" dirty="0" err="1"/>
              <a:t>Tparqenoc</a:t>
            </a:r>
            <a:r>
              <a:rPr lang="en-US" dirty="0"/>
              <a:t>  </a:t>
            </a:r>
            <a:r>
              <a:rPr lang="en-US" dirty="0" err="1"/>
              <a:t>tacmec</a:t>
            </a:r>
            <a:r>
              <a:rPr lang="en-US" dirty="0"/>
              <a:t> </a:t>
            </a:r>
            <a:r>
              <a:rPr lang="en-US" dirty="0" err="1"/>
              <a:t>pencwter</a:t>
            </a:r>
            <a:endParaRPr lang="en-US" dirty="0"/>
          </a:p>
        </p:txBody>
      </p:sp>
    </p:spTree>
    <p:extLst>
      <p:ext uri="{BB962C8B-B14F-4D97-AF65-F5344CB8AC3E}">
        <p14:creationId xmlns:p14="http://schemas.microsoft.com/office/powerpoint/2010/main" val="27067470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000" dirty="0"/>
              <a:t>السلام لغبريال، الذي بشرها.</a:t>
            </a:r>
            <a:endParaRPr lang="en-US" sz="4000" dirty="0"/>
          </a:p>
        </p:txBody>
      </p:sp>
      <p:sp>
        <p:nvSpPr>
          <p:cNvPr id="3" name="Text Placeholder 2"/>
          <p:cNvSpPr>
            <a:spLocks noGrp="1"/>
          </p:cNvSpPr>
          <p:nvPr>
            <p:ph type="body" idx="1"/>
          </p:nvPr>
        </p:nvSpPr>
        <p:spPr/>
        <p:txBody>
          <a:bodyPr/>
          <a:lstStyle/>
          <a:p>
            <a:r>
              <a:rPr lang="ar-EG" sz="4000" dirty="0"/>
              <a:t>شيرى غابرييل: إيطافهى شين نوڤى ناس.</a:t>
            </a:r>
          </a:p>
        </p:txBody>
      </p:sp>
      <p:sp>
        <p:nvSpPr>
          <p:cNvPr id="4" name="Text Placeholder 3"/>
          <p:cNvSpPr>
            <a:spLocks noGrp="1"/>
          </p:cNvSpPr>
          <p:nvPr>
            <p:ph type="body" sz="quarter" idx="3"/>
          </p:nvPr>
        </p:nvSpPr>
        <p:spPr/>
        <p:txBody>
          <a:bodyPr/>
          <a:lstStyle/>
          <a:p>
            <a:r>
              <a:rPr lang="en-US" sz="3200" b="1" dirty="0">
                <a:latin typeface="CS Avva Shenouda" panose="020B7200000000000000" pitchFamily="34" charset="0"/>
              </a:rPr>
              <a:t>,ere </a:t>
            </a:r>
            <a:r>
              <a:rPr lang="en-US" sz="3200" b="1" dirty="0" err="1">
                <a:latin typeface="CS Avva Shenouda" panose="020B7200000000000000" pitchFamily="34" charset="0"/>
              </a:rPr>
              <a:t>Gapar;enocbriyl</a:t>
            </a:r>
            <a:r>
              <a:rPr lang="en-US" sz="3200" b="1" dirty="0">
                <a:latin typeface="CS Avva Shenouda" panose="020B7200000000000000" pitchFamily="34" charset="0"/>
              </a:rPr>
              <a:t>@ `</a:t>
            </a:r>
            <a:r>
              <a:rPr lang="en-US" sz="3200" b="1" dirty="0" err="1">
                <a:latin typeface="CS Avva Shenouda" panose="020B7200000000000000" pitchFamily="34" charset="0"/>
              </a:rPr>
              <a:t>etafhisennoufi</a:t>
            </a:r>
            <a:r>
              <a:rPr lang="en-US" sz="3200" b="1" dirty="0">
                <a:latin typeface="CS Avva Shenouda" panose="020B7200000000000000" pitchFamily="34" charset="0"/>
              </a:rPr>
              <a:t> </a:t>
            </a:r>
            <a:r>
              <a:rPr lang="en-US" sz="3200" b="1" dirty="0" err="1">
                <a:latin typeface="CS Avva Shenouda" panose="020B7200000000000000" pitchFamily="34" charset="0"/>
              </a:rPr>
              <a:t>nac</a:t>
            </a:r>
            <a:r>
              <a:rPr lang="en-US" sz="3200" b="1" dirty="0">
                <a:latin typeface="CS Avva Shenouda" panose="020B7200000000000000" pitchFamily="34" charset="0"/>
              </a:rPr>
              <a:t>.</a:t>
            </a:r>
          </a:p>
        </p:txBody>
      </p:sp>
    </p:spTree>
    <p:extLst>
      <p:ext uri="{BB962C8B-B14F-4D97-AF65-F5344CB8AC3E}">
        <p14:creationId xmlns:p14="http://schemas.microsoft.com/office/powerpoint/2010/main" val="39147154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ميخائيل: بى أرشى أنجيلوس: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Mi,ayl</a:t>
            </a:r>
            <a:r>
              <a:rPr lang="en-US" dirty="0"/>
              <a:t>@ </a:t>
            </a:r>
            <a:r>
              <a:rPr lang="en-US" dirty="0" err="1"/>
              <a:t>piar,yaggeloc</a:t>
            </a:r>
            <a:r>
              <a:rPr lang="en-US" dirty="0"/>
              <a:t>@</a:t>
            </a:r>
          </a:p>
        </p:txBody>
      </p:sp>
      <p:sp>
        <p:nvSpPr>
          <p:cNvPr id="2" name="Title 1"/>
          <p:cNvSpPr>
            <a:spLocks noGrp="1"/>
          </p:cNvSpPr>
          <p:nvPr>
            <p:ph type="title"/>
          </p:nvPr>
        </p:nvSpPr>
        <p:spPr/>
        <p:txBody>
          <a:bodyPr/>
          <a:lstStyle/>
          <a:p>
            <a:r>
              <a:rPr lang="ar-EG" sz="4000" dirty="0"/>
              <a:t>السلام لميخائيل، رئيس الملائكة، </a:t>
            </a:r>
            <a:endParaRPr lang="en-US" sz="4000" dirty="0"/>
          </a:p>
        </p:txBody>
      </p:sp>
    </p:spTree>
    <p:extLst>
      <p:ext uri="{BB962C8B-B14F-4D97-AF65-F5344CB8AC3E}">
        <p14:creationId xmlns:p14="http://schemas.microsoft.com/office/powerpoint/2010/main" val="149618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خين ني إثؤوَّاب إنطاك : إف إر إشفيري إمموك خين أوو أو أوو : إك إيري إنهان إشفيري.</a:t>
            </a:r>
          </a:p>
        </p:txBody>
      </p:sp>
      <p:sp>
        <p:nvSpPr>
          <p:cNvPr id="6" name="Text Placeholder 5"/>
          <p:cNvSpPr>
            <a:spLocks noGrp="1"/>
          </p:cNvSpPr>
          <p:nvPr>
            <p:ph type="body" sz="quarter" idx="11"/>
          </p:nvPr>
        </p:nvSpPr>
        <p:spPr/>
        <p:txBody>
          <a:bodyPr/>
          <a:lstStyle/>
          <a:p>
            <a:r>
              <a:rPr lang="ar-EG" dirty="0"/>
              <a:t>في قديسيك : متعجباً منك بالمجد : صانع العجائب.</a:t>
            </a:r>
          </a:p>
        </p:txBody>
      </p:sp>
      <p:sp>
        <p:nvSpPr>
          <p:cNvPr id="7" name="Text Placeholder 6"/>
          <p:cNvSpPr>
            <a:spLocks noGrp="1"/>
          </p:cNvSpPr>
          <p:nvPr>
            <p:ph type="body" sz="quarter" idx="12"/>
          </p:nvPr>
        </p:nvSpPr>
        <p:spPr/>
        <p:txBody>
          <a:bodyPr/>
          <a:lstStyle/>
          <a:p>
            <a:r>
              <a:rPr lang="en-US" dirty="0" err="1"/>
              <a:t>qen</a:t>
            </a:r>
            <a:r>
              <a:rPr lang="en-US" dirty="0"/>
              <a:t> n3`e0ovab `</a:t>
            </a:r>
            <a:r>
              <a:rPr lang="en-US" dirty="0" err="1"/>
              <a:t>ntak</a:t>
            </a:r>
            <a:r>
              <a:rPr lang="en-US" dirty="0"/>
              <a:t> : ever`2f3ri `</a:t>
            </a:r>
            <a:r>
              <a:rPr lang="en-US" dirty="0" err="1"/>
              <a:t>mmok</a:t>
            </a:r>
            <a:r>
              <a:rPr lang="en-US" dirty="0"/>
              <a:t> </a:t>
            </a:r>
            <a:r>
              <a:rPr lang="en-US" dirty="0" err="1"/>
              <a:t>qen</a:t>
            </a:r>
            <a:r>
              <a:rPr lang="en-US" dirty="0"/>
              <a:t> </a:t>
            </a:r>
            <a:r>
              <a:rPr lang="en-US" dirty="0" err="1"/>
              <a:t>ov`wov</a:t>
            </a:r>
            <a:r>
              <a:rPr lang="en-US" dirty="0"/>
              <a:t> : </a:t>
            </a:r>
            <a:r>
              <a:rPr lang="en-US" dirty="0" err="1"/>
              <a:t>ek`iri</a:t>
            </a:r>
            <a:r>
              <a:rPr lang="en-US" dirty="0"/>
              <a:t> `nhan`2f3ri.</a:t>
            </a:r>
          </a:p>
        </p:txBody>
      </p:sp>
    </p:spTree>
    <p:extLst>
      <p:ext uri="{BB962C8B-B14F-4D97-AF65-F5344CB8AC3E}">
        <p14:creationId xmlns:p14="http://schemas.microsoft.com/office/powerpoint/2010/main" val="358040883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بى جوت إفتو: إم ابريسفيتيروس.</a:t>
            </a:r>
          </a:p>
        </p:txBody>
      </p:sp>
      <p:sp>
        <p:nvSpPr>
          <p:cNvPr id="4" name="Text Placeholder 3"/>
          <p:cNvSpPr>
            <a:spLocks noGrp="1"/>
          </p:cNvSpPr>
          <p:nvPr>
            <p:ph type="body" sz="quarter" idx="3"/>
          </p:nvPr>
        </p:nvSpPr>
        <p:spPr/>
        <p:txBody>
          <a:bodyPr/>
          <a:lstStyle/>
          <a:p>
            <a:r>
              <a:rPr lang="en-US" sz="4400" dirty="0"/>
              <a:t>,ere </a:t>
            </a:r>
            <a:r>
              <a:rPr lang="en-US" sz="4400" dirty="0" err="1"/>
              <a:t>pijout</a:t>
            </a:r>
            <a:r>
              <a:rPr lang="en-US" sz="4400" dirty="0"/>
              <a:t> `</a:t>
            </a:r>
            <a:r>
              <a:rPr lang="en-US" sz="4400" dirty="0" err="1"/>
              <a:t>ftoou</a:t>
            </a:r>
            <a:r>
              <a:rPr lang="en-US" sz="4400" dirty="0"/>
              <a:t>@ `</a:t>
            </a:r>
            <a:r>
              <a:rPr lang="en-US" sz="4400" dirty="0" err="1"/>
              <a:t>m`precbuteroc</a:t>
            </a:r>
            <a:r>
              <a:rPr lang="en-US" sz="4400" dirty="0"/>
              <a:t>.</a:t>
            </a:r>
          </a:p>
        </p:txBody>
      </p:sp>
      <p:sp>
        <p:nvSpPr>
          <p:cNvPr id="2" name="Title 1"/>
          <p:cNvSpPr>
            <a:spLocks noGrp="1"/>
          </p:cNvSpPr>
          <p:nvPr>
            <p:ph type="title"/>
          </p:nvPr>
        </p:nvSpPr>
        <p:spPr/>
        <p:txBody>
          <a:bodyPr/>
          <a:lstStyle/>
          <a:p>
            <a:r>
              <a:rPr lang="ar-EG" sz="4000" dirty="0"/>
              <a:t>السلام للأربعة، والعشرين قسيساً.</a:t>
            </a:r>
            <a:endParaRPr lang="en-US" sz="4000" dirty="0"/>
          </a:p>
        </p:txBody>
      </p:sp>
    </p:spTree>
    <p:extLst>
      <p:ext uri="{BB962C8B-B14F-4D97-AF65-F5344CB8AC3E}">
        <p14:creationId xmlns:p14="http://schemas.microsoft.com/office/powerpoint/2010/main" val="88416830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نى شيروبيم: شيرى نى سيرافيم: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Ni,eroubim</a:t>
            </a:r>
            <a:r>
              <a:rPr lang="en-US" dirty="0"/>
              <a:t>@ ,ere </a:t>
            </a:r>
            <a:r>
              <a:rPr lang="en-US" dirty="0" err="1"/>
              <a:t>Niceravim</a:t>
            </a:r>
            <a:r>
              <a:rPr lang="en-US" dirty="0"/>
              <a:t>@ </a:t>
            </a:r>
          </a:p>
        </p:txBody>
      </p:sp>
      <p:sp>
        <p:nvSpPr>
          <p:cNvPr id="2" name="Title 1"/>
          <p:cNvSpPr>
            <a:spLocks noGrp="1"/>
          </p:cNvSpPr>
          <p:nvPr>
            <p:ph type="title"/>
          </p:nvPr>
        </p:nvSpPr>
        <p:spPr/>
        <p:txBody>
          <a:bodyPr/>
          <a:lstStyle/>
          <a:p>
            <a:r>
              <a:rPr lang="ar-EG" sz="3600" dirty="0"/>
              <a:t>السلام للشاروبيم، السلام للسيرافيم، </a:t>
            </a:r>
            <a:endParaRPr lang="en-US" sz="3600" dirty="0"/>
          </a:p>
        </p:txBody>
      </p:sp>
    </p:spTree>
    <p:extLst>
      <p:ext uri="{BB962C8B-B14F-4D97-AF65-F5344CB8AC3E}">
        <p14:creationId xmlns:p14="http://schemas.microsoft.com/office/powerpoint/2010/main" val="36596984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a:t>
            </a:r>
            <a:r>
              <a:rPr lang="en-US" sz="4000" dirty="0"/>
              <a:t> </a:t>
            </a:r>
            <a:r>
              <a:rPr lang="ar-EG" sz="4000" dirty="0"/>
              <a:t>نى طاغما تيرو: إن إيبورانيون</a:t>
            </a:r>
          </a:p>
        </p:txBody>
      </p:sp>
      <p:sp>
        <p:nvSpPr>
          <p:cNvPr id="4" name="Text Placeholder 3"/>
          <p:cNvSpPr>
            <a:spLocks noGrp="1"/>
          </p:cNvSpPr>
          <p:nvPr>
            <p:ph type="body" sz="quarter" idx="3"/>
          </p:nvPr>
        </p:nvSpPr>
        <p:spPr/>
        <p:txBody>
          <a:bodyPr/>
          <a:lstStyle/>
          <a:p>
            <a:r>
              <a:rPr lang="en-US" sz="4400" dirty="0"/>
              <a:t>,ere </a:t>
            </a:r>
            <a:r>
              <a:rPr lang="en-US" sz="4400" dirty="0" err="1"/>
              <a:t>nitagma</a:t>
            </a:r>
            <a:r>
              <a:rPr lang="en-US" sz="4400" dirty="0"/>
              <a:t> </a:t>
            </a:r>
            <a:r>
              <a:rPr lang="en-US" sz="4400" dirty="0" err="1"/>
              <a:t>tyrou</a:t>
            </a:r>
            <a:r>
              <a:rPr lang="en-US" sz="4400" dirty="0"/>
              <a:t>@ `</a:t>
            </a:r>
            <a:r>
              <a:rPr lang="en-US" sz="4400" dirty="0" err="1"/>
              <a:t>n`epouranion</a:t>
            </a:r>
            <a:r>
              <a:rPr lang="en-US" sz="4400" dirty="0"/>
              <a:t>.</a:t>
            </a:r>
          </a:p>
        </p:txBody>
      </p:sp>
      <p:sp>
        <p:nvSpPr>
          <p:cNvPr id="2" name="Title 1"/>
          <p:cNvSpPr>
            <a:spLocks noGrp="1"/>
          </p:cNvSpPr>
          <p:nvPr>
            <p:ph type="title"/>
          </p:nvPr>
        </p:nvSpPr>
        <p:spPr/>
        <p:txBody>
          <a:bodyPr/>
          <a:lstStyle/>
          <a:p>
            <a:r>
              <a:rPr lang="ar-EG" sz="4000" dirty="0"/>
              <a:t>السلام لجميع، الطغمات السمائية.</a:t>
            </a:r>
            <a:endParaRPr lang="en-US" sz="4000" dirty="0"/>
          </a:p>
        </p:txBody>
      </p:sp>
    </p:spTree>
    <p:extLst>
      <p:ext uri="{BB962C8B-B14F-4D97-AF65-F5344CB8AC3E}">
        <p14:creationId xmlns:p14="http://schemas.microsoft.com/office/powerpoint/2010/main" val="38092647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يؤانس: بى نيشتى إم إبروذورموس: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Iwannyc</a:t>
            </a:r>
            <a:r>
              <a:rPr lang="en-US" dirty="0"/>
              <a:t>@ </a:t>
            </a:r>
            <a:r>
              <a:rPr lang="en-US" dirty="0" err="1"/>
              <a:t>pinis</a:t>
            </a:r>
            <a:r>
              <a:rPr lang="en-US" dirty="0"/>
              <a:t>] `</a:t>
            </a:r>
            <a:r>
              <a:rPr lang="en-US" dirty="0" err="1"/>
              <a:t>m`prodromoc</a:t>
            </a:r>
            <a:r>
              <a:rPr lang="en-US" dirty="0"/>
              <a:t>@ </a:t>
            </a:r>
          </a:p>
        </p:txBody>
      </p:sp>
      <p:sp>
        <p:nvSpPr>
          <p:cNvPr id="2" name="Title 1"/>
          <p:cNvSpPr>
            <a:spLocks noGrp="1"/>
          </p:cNvSpPr>
          <p:nvPr>
            <p:ph type="title"/>
          </p:nvPr>
        </p:nvSpPr>
        <p:spPr/>
        <p:txBody>
          <a:bodyPr/>
          <a:lstStyle/>
          <a:p>
            <a:r>
              <a:rPr lang="ar-EG" sz="4000" dirty="0"/>
              <a:t>السلام ليوحنا، السابق العظيم، </a:t>
            </a:r>
            <a:endParaRPr lang="en-US" sz="4000" dirty="0"/>
          </a:p>
        </p:txBody>
      </p:sp>
    </p:spTree>
    <p:extLst>
      <p:ext uri="{BB962C8B-B14F-4D97-AF65-F5344CB8AC3E}">
        <p14:creationId xmlns:p14="http://schemas.microsoft.com/office/powerpoint/2010/main" val="37675217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بى ميت إسناف: إن آبوسطولوس. </a:t>
            </a:r>
          </a:p>
        </p:txBody>
      </p:sp>
      <p:sp>
        <p:nvSpPr>
          <p:cNvPr id="4" name="Text Placeholder 3"/>
          <p:cNvSpPr>
            <a:spLocks noGrp="1"/>
          </p:cNvSpPr>
          <p:nvPr>
            <p:ph type="body" sz="quarter" idx="3"/>
          </p:nvPr>
        </p:nvSpPr>
        <p:spPr/>
        <p:txBody>
          <a:bodyPr/>
          <a:lstStyle/>
          <a:p>
            <a:r>
              <a:rPr lang="en-US" dirty="0"/>
              <a:t>,ere </a:t>
            </a:r>
            <a:r>
              <a:rPr lang="en-US" dirty="0" err="1"/>
              <a:t>pimyt`cnau</a:t>
            </a:r>
            <a:r>
              <a:rPr lang="en-US" dirty="0"/>
              <a:t>@ `</a:t>
            </a:r>
            <a:r>
              <a:rPr lang="en-US" dirty="0" err="1"/>
              <a:t>n`apoctoloc</a:t>
            </a:r>
            <a:r>
              <a:rPr lang="en-US" dirty="0"/>
              <a:t>.</a:t>
            </a:r>
          </a:p>
        </p:txBody>
      </p:sp>
      <p:sp>
        <p:nvSpPr>
          <p:cNvPr id="2" name="Title 1"/>
          <p:cNvSpPr>
            <a:spLocks noGrp="1"/>
          </p:cNvSpPr>
          <p:nvPr>
            <p:ph type="title"/>
          </p:nvPr>
        </p:nvSpPr>
        <p:spPr/>
        <p:txBody>
          <a:bodyPr/>
          <a:lstStyle/>
          <a:p>
            <a:r>
              <a:rPr lang="ar-EG" sz="4000" dirty="0"/>
              <a:t>السلام للإثنى، عشر رسولاً.</a:t>
            </a:r>
            <a:endParaRPr lang="en-US" sz="4000" dirty="0"/>
          </a:p>
        </p:txBody>
      </p:sp>
    </p:spTree>
    <p:extLst>
      <p:ext uri="{BB962C8B-B14F-4D97-AF65-F5344CB8AC3E}">
        <p14:creationId xmlns:p14="http://schemas.microsoft.com/office/powerpoint/2010/main" val="41169014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بين يوت ماركوس: بى إف أنجيليستيس</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peniwt</a:t>
            </a:r>
            <a:r>
              <a:rPr lang="en-US" dirty="0"/>
              <a:t> </a:t>
            </a:r>
            <a:r>
              <a:rPr lang="en-US" dirty="0" err="1"/>
              <a:t>Markoc</a:t>
            </a:r>
            <a:r>
              <a:rPr lang="en-US" dirty="0"/>
              <a:t>@ </a:t>
            </a:r>
            <a:r>
              <a:rPr lang="en-US" dirty="0" err="1"/>
              <a:t>pieuaggelictyc</a:t>
            </a:r>
            <a:r>
              <a:rPr lang="en-US" dirty="0"/>
              <a:t>@</a:t>
            </a:r>
          </a:p>
        </p:txBody>
      </p:sp>
      <p:sp>
        <p:nvSpPr>
          <p:cNvPr id="2" name="Title 1"/>
          <p:cNvSpPr>
            <a:spLocks noGrp="1"/>
          </p:cNvSpPr>
          <p:nvPr>
            <p:ph type="title"/>
          </p:nvPr>
        </p:nvSpPr>
        <p:spPr/>
        <p:txBody>
          <a:bodyPr/>
          <a:lstStyle/>
          <a:p>
            <a:r>
              <a:rPr lang="ar-EG" sz="4000" dirty="0"/>
              <a:t>السلام لأبينا مرقس</a:t>
            </a:r>
            <a:endParaRPr lang="en-US" sz="4000" dirty="0"/>
          </a:p>
        </p:txBody>
      </p:sp>
    </p:spTree>
    <p:extLst>
      <p:ext uri="{BB962C8B-B14F-4D97-AF65-F5344CB8AC3E}">
        <p14:creationId xmlns:p14="http://schemas.microsoft.com/office/powerpoint/2010/main" val="45541064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 بى ريف جور إيڤول: إنتى نى ايذولون.</a:t>
            </a:r>
          </a:p>
        </p:txBody>
      </p:sp>
      <p:sp>
        <p:nvSpPr>
          <p:cNvPr id="4" name="Text Placeholder 3"/>
          <p:cNvSpPr>
            <a:spLocks noGrp="1"/>
          </p:cNvSpPr>
          <p:nvPr>
            <p:ph type="body" sz="quarter" idx="3"/>
          </p:nvPr>
        </p:nvSpPr>
        <p:spPr/>
        <p:txBody>
          <a:bodyPr/>
          <a:lstStyle/>
          <a:p>
            <a:r>
              <a:rPr lang="en-US" dirty="0" err="1"/>
              <a:t>pirefjwr</a:t>
            </a:r>
            <a:r>
              <a:rPr lang="en-US" dirty="0"/>
              <a:t> `</a:t>
            </a:r>
            <a:r>
              <a:rPr lang="en-US" dirty="0" err="1"/>
              <a:t>ebol</a:t>
            </a:r>
            <a:r>
              <a:rPr lang="en-US" dirty="0"/>
              <a:t>@ `</a:t>
            </a:r>
            <a:r>
              <a:rPr lang="en-US" dirty="0" err="1"/>
              <a:t>nte</a:t>
            </a:r>
            <a:r>
              <a:rPr lang="en-US" dirty="0"/>
              <a:t> </a:t>
            </a:r>
            <a:r>
              <a:rPr lang="en-US" dirty="0" err="1"/>
              <a:t>ni`idwlon</a:t>
            </a:r>
            <a:r>
              <a:rPr lang="en-US" dirty="0"/>
              <a:t>.</a:t>
            </a:r>
          </a:p>
        </p:txBody>
      </p:sp>
      <p:sp>
        <p:nvSpPr>
          <p:cNvPr id="2" name="Title 1"/>
          <p:cNvSpPr>
            <a:spLocks noGrp="1"/>
          </p:cNvSpPr>
          <p:nvPr>
            <p:ph type="title"/>
          </p:nvPr>
        </p:nvSpPr>
        <p:spPr/>
        <p:txBody>
          <a:bodyPr/>
          <a:lstStyle/>
          <a:p>
            <a:r>
              <a:rPr lang="ar-EG" sz="4000" dirty="0"/>
              <a:t>، الإنجيلي، مبدد الأوثان.</a:t>
            </a:r>
            <a:endParaRPr lang="en-US" sz="4000" dirty="0"/>
          </a:p>
        </p:txBody>
      </p:sp>
    </p:spTree>
    <p:extLst>
      <p:ext uri="{BB962C8B-B14F-4D97-AF65-F5344CB8AC3E}">
        <p14:creationId xmlns:p14="http://schemas.microsoft.com/office/powerpoint/2010/main" val="4098820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إستيفانوس: بى شورب إممارتيروس: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Ctevanoc</a:t>
            </a:r>
            <a:r>
              <a:rPr lang="en-US" dirty="0"/>
              <a:t>@ </a:t>
            </a:r>
            <a:r>
              <a:rPr lang="en-US" dirty="0" err="1"/>
              <a:t>pisorp</a:t>
            </a:r>
            <a:r>
              <a:rPr lang="en-US" dirty="0"/>
              <a:t> `</a:t>
            </a:r>
            <a:r>
              <a:rPr lang="en-US" dirty="0" err="1"/>
              <a:t>mmarturoc</a:t>
            </a:r>
            <a:r>
              <a:rPr lang="en-US" dirty="0"/>
              <a:t>@ </a:t>
            </a:r>
          </a:p>
        </p:txBody>
      </p:sp>
      <p:sp>
        <p:nvSpPr>
          <p:cNvPr id="2" name="Title 1"/>
          <p:cNvSpPr>
            <a:spLocks noGrp="1"/>
          </p:cNvSpPr>
          <p:nvPr>
            <p:ph type="title"/>
          </p:nvPr>
        </p:nvSpPr>
        <p:spPr/>
        <p:txBody>
          <a:bodyPr/>
          <a:lstStyle/>
          <a:p>
            <a:r>
              <a:rPr lang="ar-EG" sz="4000" dirty="0"/>
              <a:t>السلام لإسطفانوس، أول الشهداء، </a:t>
            </a:r>
            <a:endParaRPr lang="en-US" sz="4000" dirty="0"/>
          </a:p>
        </p:txBody>
      </p:sp>
    </p:spTree>
    <p:extLst>
      <p:ext uri="{BB962C8B-B14F-4D97-AF65-F5344CB8AC3E}">
        <p14:creationId xmlns:p14="http://schemas.microsoft.com/office/powerpoint/2010/main" val="244066972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جيؤرجيوس: بى سيو انتى هان آتوؤيى. </a:t>
            </a:r>
          </a:p>
        </p:txBody>
      </p:sp>
      <p:sp>
        <p:nvSpPr>
          <p:cNvPr id="4" name="Text Placeholder 3"/>
          <p:cNvSpPr>
            <a:spLocks noGrp="1"/>
          </p:cNvSpPr>
          <p:nvPr>
            <p:ph type="body" sz="quarter" idx="3"/>
          </p:nvPr>
        </p:nvSpPr>
        <p:spPr/>
        <p:txBody>
          <a:bodyPr/>
          <a:lstStyle/>
          <a:p>
            <a:r>
              <a:rPr lang="en-US" dirty="0"/>
              <a:t>,ere </a:t>
            </a:r>
            <a:r>
              <a:rPr lang="en-US" dirty="0" err="1"/>
              <a:t>Gewrgioc</a:t>
            </a:r>
            <a:r>
              <a:rPr lang="en-US" dirty="0"/>
              <a:t>@ </a:t>
            </a:r>
            <a:r>
              <a:rPr lang="en-US" dirty="0" err="1"/>
              <a:t>piciou</a:t>
            </a:r>
            <a:r>
              <a:rPr lang="en-US" dirty="0"/>
              <a:t> `</a:t>
            </a:r>
            <a:r>
              <a:rPr lang="en-US" dirty="0" err="1"/>
              <a:t>nte</a:t>
            </a:r>
            <a:r>
              <a:rPr lang="en-US" dirty="0"/>
              <a:t> </a:t>
            </a:r>
            <a:r>
              <a:rPr lang="en-US" dirty="0" err="1"/>
              <a:t>han`atoou`i</a:t>
            </a:r>
            <a:r>
              <a:rPr lang="en-US" dirty="0"/>
              <a:t>.</a:t>
            </a:r>
          </a:p>
        </p:txBody>
      </p:sp>
      <p:sp>
        <p:nvSpPr>
          <p:cNvPr id="2" name="Title 1"/>
          <p:cNvSpPr>
            <a:spLocks noGrp="1"/>
          </p:cNvSpPr>
          <p:nvPr>
            <p:ph type="title"/>
          </p:nvPr>
        </p:nvSpPr>
        <p:spPr/>
        <p:txBody>
          <a:bodyPr/>
          <a:lstStyle/>
          <a:p>
            <a:r>
              <a:rPr lang="ar-EG" sz="4000" dirty="0"/>
              <a:t>السلام لجرجس، كوكب الصبح.</a:t>
            </a:r>
            <a:endParaRPr lang="en-US" sz="4000" dirty="0"/>
          </a:p>
        </p:txBody>
      </p:sp>
    </p:spTree>
    <p:extLst>
      <p:ext uri="{BB962C8B-B14F-4D97-AF65-F5344CB8AC3E}">
        <p14:creationId xmlns:p14="http://schemas.microsoft.com/office/powerpoint/2010/main" val="20624137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إبخوروس تيرف: إنتى نى مارتيروس: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p,oroc</a:t>
            </a:r>
            <a:r>
              <a:rPr lang="en-US" dirty="0"/>
              <a:t> </a:t>
            </a:r>
            <a:r>
              <a:rPr lang="en-US" dirty="0" err="1"/>
              <a:t>tyrf</a:t>
            </a:r>
            <a:r>
              <a:rPr lang="en-US" dirty="0"/>
              <a:t>@ `</a:t>
            </a:r>
            <a:r>
              <a:rPr lang="en-US" dirty="0" err="1"/>
              <a:t>nte</a:t>
            </a:r>
            <a:r>
              <a:rPr lang="en-US" dirty="0"/>
              <a:t> </a:t>
            </a:r>
            <a:r>
              <a:rPr lang="en-US" dirty="0" err="1"/>
              <a:t>nimarturoc</a:t>
            </a:r>
            <a:r>
              <a:rPr lang="en-US" dirty="0"/>
              <a:t>@</a:t>
            </a:r>
          </a:p>
        </p:txBody>
      </p:sp>
      <p:sp>
        <p:nvSpPr>
          <p:cNvPr id="2" name="Title 1"/>
          <p:cNvSpPr>
            <a:spLocks noGrp="1"/>
          </p:cNvSpPr>
          <p:nvPr>
            <p:ph type="title"/>
          </p:nvPr>
        </p:nvSpPr>
        <p:spPr/>
        <p:txBody>
          <a:bodyPr/>
          <a:lstStyle/>
          <a:p>
            <a:r>
              <a:rPr lang="ar-EG" sz="4000" dirty="0"/>
              <a:t>السلام لجميع، صفوف الشهداء، </a:t>
            </a:r>
            <a:endParaRPr lang="en-US" sz="4000" dirty="0"/>
          </a:p>
        </p:txBody>
      </p:sp>
    </p:spTree>
    <p:extLst>
      <p:ext uri="{BB962C8B-B14F-4D97-AF65-F5344CB8AC3E}">
        <p14:creationId xmlns:p14="http://schemas.microsoft.com/office/powerpoint/2010/main" val="2946198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أكسوتيـن تيــك أوُّي نام إيفول آف أومكـو إنجيه إبكاهى : أكتشي مويت خاجوف إمبيك لاؤس خين أوو ميثمي :</a:t>
            </a:r>
          </a:p>
          <a:p>
            <a:endParaRPr lang="en-US" dirty="0"/>
          </a:p>
        </p:txBody>
      </p:sp>
      <p:sp>
        <p:nvSpPr>
          <p:cNvPr id="6" name="Text Placeholder 5"/>
          <p:cNvSpPr>
            <a:spLocks noGrp="1"/>
          </p:cNvSpPr>
          <p:nvPr>
            <p:ph type="body" sz="quarter" idx="11"/>
          </p:nvPr>
        </p:nvSpPr>
        <p:spPr/>
        <p:txBody>
          <a:bodyPr/>
          <a:lstStyle/>
          <a:p>
            <a:r>
              <a:rPr lang="ar-EG" dirty="0"/>
              <a:t>مددت يمينك فابتلعتهم الأرض : هديت شعبك بالحقيقة :</a:t>
            </a:r>
          </a:p>
        </p:txBody>
      </p:sp>
      <p:sp>
        <p:nvSpPr>
          <p:cNvPr id="7" name="Text Placeholder 6"/>
          <p:cNvSpPr>
            <a:spLocks noGrp="1"/>
          </p:cNvSpPr>
          <p:nvPr>
            <p:ph type="body" sz="quarter" idx="12"/>
          </p:nvPr>
        </p:nvSpPr>
        <p:spPr>
          <a:xfrm>
            <a:off x="0" y="3931851"/>
            <a:ext cx="9144000" cy="1387974"/>
          </a:xfrm>
        </p:spPr>
        <p:txBody>
          <a:bodyPr/>
          <a:lstStyle/>
          <a:p>
            <a:r>
              <a:rPr lang="en-US" sz="3600" dirty="0" err="1"/>
              <a:t>Akcovten</a:t>
            </a:r>
            <a:r>
              <a:rPr lang="en-US" sz="3600" dirty="0"/>
              <a:t> </a:t>
            </a:r>
            <a:r>
              <a:rPr lang="en-US" sz="3600" dirty="0" err="1"/>
              <a:t>tekov`i</a:t>
            </a:r>
            <a:r>
              <a:rPr lang="en-US" sz="3600" dirty="0"/>
              <a:t> </a:t>
            </a:r>
            <a:r>
              <a:rPr lang="en-US" sz="3600" dirty="0" err="1"/>
              <a:t>nam</a:t>
            </a:r>
            <a:r>
              <a:rPr lang="en-US" sz="3600" dirty="0"/>
              <a:t> `</a:t>
            </a:r>
            <a:r>
              <a:rPr lang="en-US" sz="3600" dirty="0" err="1"/>
              <a:t>ebol</a:t>
            </a:r>
            <a:r>
              <a:rPr lang="en-US" sz="3600" dirty="0"/>
              <a:t> a4omkov `</a:t>
            </a:r>
            <a:r>
              <a:rPr lang="en-US" sz="3600" dirty="0" err="1"/>
              <a:t>nge</a:t>
            </a:r>
            <a:r>
              <a:rPr lang="en-US" sz="3600" dirty="0"/>
              <a:t> `</a:t>
            </a:r>
            <a:r>
              <a:rPr lang="en-US" sz="3600" dirty="0" err="1"/>
              <a:t>pkahi</a:t>
            </a:r>
            <a:r>
              <a:rPr lang="en-US" sz="3600" dirty="0"/>
              <a:t> : </a:t>
            </a:r>
            <a:r>
              <a:rPr lang="en-US" sz="3600" dirty="0" err="1"/>
              <a:t>aksimwit</a:t>
            </a:r>
            <a:r>
              <a:rPr lang="en-US" sz="3600" dirty="0"/>
              <a:t> qagw4 `</a:t>
            </a:r>
            <a:r>
              <a:rPr lang="en-US" sz="3600" dirty="0" err="1"/>
              <a:t>mpeklaoc</a:t>
            </a:r>
            <a:r>
              <a:rPr lang="en-US" sz="3600" dirty="0"/>
              <a:t> </a:t>
            </a:r>
            <a:r>
              <a:rPr lang="en-US" sz="3600" dirty="0" err="1"/>
              <a:t>qen</a:t>
            </a:r>
            <a:r>
              <a:rPr lang="en-US" sz="3600" dirty="0"/>
              <a:t> ovme0m3i </a:t>
            </a:r>
          </a:p>
        </p:txBody>
      </p:sp>
    </p:spTree>
    <p:extLst>
      <p:ext uri="{BB962C8B-B14F-4D97-AF65-F5344CB8AC3E}">
        <p14:creationId xmlns:p14="http://schemas.microsoft.com/office/powerpoint/2010/main" val="330386430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آفا إنطونى: نيم بي شومت ماكاريوس.</a:t>
            </a:r>
          </a:p>
        </p:txBody>
      </p:sp>
      <p:sp>
        <p:nvSpPr>
          <p:cNvPr id="4" name="Text Placeholder 3"/>
          <p:cNvSpPr>
            <a:spLocks noGrp="1"/>
          </p:cNvSpPr>
          <p:nvPr>
            <p:ph type="body" sz="quarter" idx="3"/>
          </p:nvPr>
        </p:nvSpPr>
        <p:spPr/>
        <p:txBody>
          <a:bodyPr/>
          <a:lstStyle/>
          <a:p>
            <a:r>
              <a:rPr lang="it-IT" dirty="0"/>
              <a:t>,ere abba Antwni@ nem pisomt Makarioc.</a:t>
            </a:r>
          </a:p>
        </p:txBody>
      </p:sp>
      <p:sp>
        <p:nvSpPr>
          <p:cNvPr id="2" name="Title 1"/>
          <p:cNvSpPr>
            <a:spLocks noGrp="1"/>
          </p:cNvSpPr>
          <p:nvPr>
            <p:ph type="title"/>
          </p:nvPr>
        </p:nvSpPr>
        <p:spPr/>
        <p:txBody>
          <a:bodyPr/>
          <a:lstStyle/>
          <a:p>
            <a:r>
              <a:rPr lang="ar-EG" sz="4000" dirty="0"/>
              <a:t>السلام لأنبا أنطونيوس، والثلاثة مقارات.</a:t>
            </a:r>
            <a:endParaRPr lang="en-US" sz="4000" dirty="0"/>
          </a:p>
        </p:txBody>
      </p:sp>
    </p:spTree>
    <p:extLst>
      <p:ext uri="{BB962C8B-B14F-4D97-AF65-F5344CB8AC3E}">
        <p14:creationId xmlns:p14="http://schemas.microsoft.com/office/powerpoint/2010/main" val="48824771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إبخوروس تيرف: إنتى نى استافروفوروس: </a:t>
            </a:r>
            <a:endParaRPr lang="en-US" sz="4000" dirty="0"/>
          </a:p>
        </p:txBody>
      </p:sp>
      <p:sp>
        <p:nvSpPr>
          <p:cNvPr id="4" name="Text Placeholder 3"/>
          <p:cNvSpPr>
            <a:spLocks noGrp="1"/>
          </p:cNvSpPr>
          <p:nvPr>
            <p:ph type="body" sz="quarter" idx="3"/>
          </p:nvPr>
        </p:nvSpPr>
        <p:spPr/>
        <p:txBody>
          <a:bodyPr/>
          <a:lstStyle/>
          <a:p>
            <a:r>
              <a:rPr lang="en-US" dirty="0"/>
              <a:t>&lt;ere `</a:t>
            </a:r>
            <a:r>
              <a:rPr lang="en-US" dirty="0" err="1"/>
              <a:t>p,oroc</a:t>
            </a:r>
            <a:r>
              <a:rPr lang="en-US" dirty="0"/>
              <a:t> </a:t>
            </a:r>
            <a:r>
              <a:rPr lang="en-US" dirty="0" err="1"/>
              <a:t>tyrf</a:t>
            </a:r>
            <a:r>
              <a:rPr lang="en-US" dirty="0"/>
              <a:t>@ `</a:t>
            </a:r>
            <a:r>
              <a:rPr lang="en-US" dirty="0" err="1"/>
              <a:t>nte</a:t>
            </a:r>
            <a:r>
              <a:rPr lang="en-US" dirty="0"/>
              <a:t> </a:t>
            </a:r>
            <a:r>
              <a:rPr lang="en-US" dirty="0" err="1"/>
              <a:t>ni`ctaurovoroc</a:t>
            </a:r>
            <a:r>
              <a:rPr lang="en-US" dirty="0"/>
              <a:t>@ </a:t>
            </a:r>
          </a:p>
        </p:txBody>
      </p:sp>
      <p:sp>
        <p:nvSpPr>
          <p:cNvPr id="2" name="Title 1"/>
          <p:cNvSpPr>
            <a:spLocks noGrp="1"/>
          </p:cNvSpPr>
          <p:nvPr>
            <p:ph type="title"/>
          </p:nvPr>
        </p:nvSpPr>
        <p:spPr/>
        <p:txBody>
          <a:bodyPr/>
          <a:lstStyle/>
          <a:p>
            <a:r>
              <a:rPr lang="ar-EG" sz="4000" dirty="0"/>
              <a:t>السلام لجميع صفوف، لباس الصليب، </a:t>
            </a:r>
            <a:endParaRPr lang="en-US" sz="4000" dirty="0"/>
          </a:p>
        </p:txBody>
      </p:sp>
    </p:spTree>
    <p:extLst>
      <p:ext uri="{BB962C8B-B14F-4D97-AF65-F5344CB8AC3E}">
        <p14:creationId xmlns:p14="http://schemas.microsoft.com/office/powerpoint/2010/main" val="403676258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نى اثؤاب تيرو: إيطاف راناف إمبشويس.</a:t>
            </a:r>
          </a:p>
        </p:txBody>
      </p:sp>
      <p:sp>
        <p:nvSpPr>
          <p:cNvPr id="4" name="Text Placeholder 3"/>
          <p:cNvSpPr>
            <a:spLocks noGrp="1"/>
          </p:cNvSpPr>
          <p:nvPr>
            <p:ph type="body" sz="quarter" idx="3"/>
          </p:nvPr>
        </p:nvSpPr>
        <p:spPr/>
        <p:txBody>
          <a:bodyPr/>
          <a:lstStyle/>
          <a:p>
            <a:r>
              <a:rPr lang="en-US" dirty="0"/>
              <a:t>,ere </a:t>
            </a:r>
            <a:r>
              <a:rPr lang="en-US" dirty="0" err="1"/>
              <a:t>nye;ouab</a:t>
            </a:r>
            <a:r>
              <a:rPr lang="en-US" dirty="0"/>
              <a:t> </a:t>
            </a:r>
            <a:r>
              <a:rPr lang="en-US" dirty="0" err="1"/>
              <a:t>tyrou</a:t>
            </a:r>
            <a:r>
              <a:rPr lang="en-US" dirty="0"/>
              <a:t>@ `</a:t>
            </a:r>
            <a:r>
              <a:rPr lang="en-US" dirty="0" err="1"/>
              <a:t>etafranaf</a:t>
            </a:r>
            <a:r>
              <a:rPr lang="en-US" dirty="0"/>
              <a:t> `</a:t>
            </a:r>
            <a:r>
              <a:rPr lang="en-US" dirty="0" err="1"/>
              <a:t>m`P</a:t>
            </a:r>
            <a:r>
              <a:rPr lang="en-US" dirty="0"/>
              <a:t>[</a:t>
            </a:r>
            <a:r>
              <a:rPr lang="en-US" dirty="0" err="1"/>
              <a:t>oic</a:t>
            </a:r>
            <a:r>
              <a:rPr lang="en-US" dirty="0"/>
              <a:t>.</a:t>
            </a:r>
          </a:p>
        </p:txBody>
      </p:sp>
      <p:sp>
        <p:nvSpPr>
          <p:cNvPr id="2" name="Title 1"/>
          <p:cNvSpPr>
            <a:spLocks noGrp="1"/>
          </p:cNvSpPr>
          <p:nvPr>
            <p:ph type="title"/>
          </p:nvPr>
        </p:nvSpPr>
        <p:spPr/>
        <p:txBody>
          <a:bodyPr/>
          <a:lstStyle/>
          <a:p>
            <a:r>
              <a:rPr lang="ar-EG" sz="4000" dirty="0"/>
              <a:t>السلام لجميع القديسين، الذين ارضوا الرب.</a:t>
            </a:r>
            <a:endParaRPr lang="en-US" sz="4000" dirty="0"/>
          </a:p>
        </p:txBody>
      </p:sp>
    </p:spTree>
    <p:extLst>
      <p:ext uri="{BB962C8B-B14F-4D97-AF65-F5344CB8AC3E}">
        <p14:creationId xmlns:p14="http://schemas.microsoft.com/office/powerpoint/2010/main" val="25632880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هيتين نو إفشى: بخرستوس بين أورو: </a:t>
            </a:r>
            <a:endParaRPr lang="en-US" sz="4000" dirty="0"/>
          </a:p>
        </p:txBody>
      </p:sp>
      <p:sp>
        <p:nvSpPr>
          <p:cNvPr id="4" name="Text Placeholder 3"/>
          <p:cNvSpPr>
            <a:spLocks noGrp="1"/>
          </p:cNvSpPr>
          <p:nvPr>
            <p:ph type="body" sz="quarter" idx="3"/>
          </p:nvPr>
        </p:nvSpPr>
        <p:spPr/>
        <p:txBody>
          <a:bodyPr/>
          <a:lstStyle/>
          <a:p>
            <a:r>
              <a:rPr lang="fi-FI" dirty="0"/>
              <a:t>Hiten noueu,y@ Pi`,rictoc Penouro@</a:t>
            </a:r>
            <a:endParaRPr lang="en-US" dirty="0"/>
          </a:p>
        </p:txBody>
      </p:sp>
      <p:sp>
        <p:nvSpPr>
          <p:cNvPr id="2" name="Title 1"/>
          <p:cNvSpPr>
            <a:spLocks noGrp="1"/>
          </p:cNvSpPr>
          <p:nvPr>
            <p:ph type="title"/>
          </p:nvPr>
        </p:nvSpPr>
        <p:spPr/>
        <p:txBody>
          <a:bodyPr/>
          <a:lstStyle/>
          <a:p>
            <a:r>
              <a:rPr lang="ar-EG" sz="4000" dirty="0"/>
              <a:t>بصلواتهم، أيها المسيح ملكنا، </a:t>
            </a:r>
            <a:endParaRPr lang="en-US" sz="4000" dirty="0"/>
          </a:p>
        </p:txBody>
      </p:sp>
    </p:spTree>
    <p:extLst>
      <p:ext uri="{BB962C8B-B14F-4D97-AF65-F5344CB8AC3E}">
        <p14:creationId xmlns:p14="http://schemas.microsoft.com/office/powerpoint/2010/main" val="175896655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آرى أوناى نيمان: خين تيك ميت أورو.</a:t>
            </a:r>
          </a:p>
        </p:txBody>
      </p:sp>
      <p:sp>
        <p:nvSpPr>
          <p:cNvPr id="4" name="Text Placeholder 3"/>
          <p:cNvSpPr>
            <a:spLocks noGrp="1"/>
          </p:cNvSpPr>
          <p:nvPr>
            <p:ph type="body" sz="quarter" idx="3"/>
          </p:nvPr>
        </p:nvSpPr>
        <p:spPr/>
        <p:txBody>
          <a:bodyPr/>
          <a:lstStyle/>
          <a:p>
            <a:r>
              <a:rPr lang="en-US" dirty="0"/>
              <a:t>`</a:t>
            </a:r>
            <a:r>
              <a:rPr lang="en-US" dirty="0" err="1"/>
              <a:t>ari</a:t>
            </a:r>
            <a:r>
              <a:rPr lang="en-US" dirty="0"/>
              <a:t> </a:t>
            </a:r>
            <a:r>
              <a:rPr lang="en-US" dirty="0" err="1"/>
              <a:t>ounai</a:t>
            </a:r>
            <a:r>
              <a:rPr lang="en-US" dirty="0"/>
              <a:t> </a:t>
            </a:r>
            <a:r>
              <a:rPr lang="en-US" dirty="0" err="1"/>
              <a:t>neman</a:t>
            </a:r>
            <a:r>
              <a:rPr lang="en-US" dirty="0"/>
              <a:t>@ </a:t>
            </a:r>
            <a:r>
              <a:rPr lang="en-US" dirty="0" err="1"/>
              <a:t>qen</a:t>
            </a:r>
            <a:r>
              <a:rPr lang="en-US" dirty="0"/>
              <a:t> </a:t>
            </a:r>
            <a:r>
              <a:rPr lang="en-US" dirty="0" err="1"/>
              <a:t>tekmetouro</a:t>
            </a:r>
            <a:r>
              <a:rPr lang="en-US" dirty="0"/>
              <a:t>.</a:t>
            </a:r>
          </a:p>
        </p:txBody>
      </p:sp>
      <p:sp>
        <p:nvSpPr>
          <p:cNvPr id="2" name="Title 1"/>
          <p:cNvSpPr>
            <a:spLocks noGrp="1"/>
          </p:cNvSpPr>
          <p:nvPr>
            <p:ph type="title"/>
          </p:nvPr>
        </p:nvSpPr>
        <p:spPr/>
        <p:txBody>
          <a:bodyPr/>
          <a:lstStyle/>
          <a:p>
            <a:r>
              <a:rPr lang="ar-EG" sz="4000" dirty="0"/>
              <a:t>اصنع معنا رحمة، في ملكوتك.</a:t>
            </a:r>
            <a:endParaRPr lang="en-US" sz="4000" dirty="0"/>
          </a:p>
        </p:txBody>
      </p:sp>
    </p:spTree>
    <p:extLst>
      <p:ext uri="{BB962C8B-B14F-4D97-AF65-F5344CB8AC3E}">
        <p14:creationId xmlns:p14="http://schemas.microsoft.com/office/powerpoint/2010/main" val="39737676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تين أوؤشت إم إفيوت نيم إبشيرى نيم بيى ابنڤما إثؤاب</a:t>
            </a:r>
            <a:endParaRPr lang="en-US" sz="4000" dirty="0"/>
          </a:p>
        </p:txBody>
      </p:sp>
      <p:sp>
        <p:nvSpPr>
          <p:cNvPr id="4" name="Text Placeholder 3"/>
          <p:cNvSpPr>
            <a:spLocks noGrp="1"/>
          </p:cNvSpPr>
          <p:nvPr>
            <p:ph type="body" sz="quarter" idx="3"/>
          </p:nvPr>
        </p:nvSpPr>
        <p:spPr>
          <a:xfrm>
            <a:off x="0" y="5194915"/>
            <a:ext cx="9144000" cy="682357"/>
          </a:xfrm>
        </p:spPr>
        <p:txBody>
          <a:bodyPr/>
          <a:lstStyle/>
          <a:p>
            <a:r>
              <a:rPr lang="pt-BR" sz="3200" dirty="0"/>
              <a:t>Tenouwst `m`Viwt nem `Psyri@ nem Pi`penuma e;ouab</a:t>
            </a:r>
            <a:endParaRPr lang="en-US" sz="3200" dirty="0"/>
          </a:p>
        </p:txBody>
      </p:sp>
      <p:sp>
        <p:nvSpPr>
          <p:cNvPr id="2" name="Title 1"/>
          <p:cNvSpPr>
            <a:spLocks noGrp="1"/>
          </p:cNvSpPr>
          <p:nvPr>
            <p:ph type="title"/>
          </p:nvPr>
        </p:nvSpPr>
        <p:spPr/>
        <p:txBody>
          <a:bodyPr/>
          <a:lstStyle/>
          <a:p>
            <a:r>
              <a:rPr lang="ar-EG"/>
              <a:t>نسجد للأب والابن، والروح القدس، </a:t>
            </a:r>
            <a:endParaRPr lang="en-US" dirty="0"/>
          </a:p>
        </p:txBody>
      </p:sp>
    </p:spTree>
    <p:extLst>
      <p:ext uri="{BB962C8B-B14F-4D97-AF65-F5344CB8AC3E}">
        <p14:creationId xmlns:p14="http://schemas.microsoft.com/office/powerpoint/2010/main" val="209131794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تى إككليسيا: إبئى انتى نى أنجيلوس. </a:t>
            </a:r>
          </a:p>
        </p:txBody>
      </p:sp>
      <p:sp>
        <p:nvSpPr>
          <p:cNvPr id="4" name="Text Placeholder 3"/>
          <p:cNvSpPr>
            <a:spLocks noGrp="1"/>
          </p:cNvSpPr>
          <p:nvPr>
            <p:ph type="body" sz="quarter" idx="3"/>
          </p:nvPr>
        </p:nvSpPr>
        <p:spPr/>
        <p:txBody>
          <a:bodyPr/>
          <a:lstStyle/>
          <a:p>
            <a:r>
              <a:rPr lang="it-IT" dirty="0"/>
              <a:t>,ere ]ekklycia@ `pyi `nte niaggeloc.</a:t>
            </a:r>
          </a:p>
        </p:txBody>
      </p:sp>
      <p:sp>
        <p:nvSpPr>
          <p:cNvPr id="2" name="Title 1"/>
          <p:cNvSpPr>
            <a:spLocks noGrp="1"/>
          </p:cNvSpPr>
          <p:nvPr>
            <p:ph type="title"/>
          </p:nvPr>
        </p:nvSpPr>
        <p:spPr/>
        <p:txBody>
          <a:bodyPr/>
          <a:lstStyle/>
          <a:p>
            <a:r>
              <a:rPr lang="ar-EG" dirty="0"/>
              <a:t>السلام للكنيسة، بيت الملائكة.</a:t>
            </a:r>
            <a:endParaRPr lang="en-US" dirty="0"/>
          </a:p>
        </p:txBody>
      </p:sp>
    </p:spTree>
    <p:extLst>
      <p:ext uri="{BB962C8B-B14F-4D97-AF65-F5344CB8AC3E}">
        <p14:creationId xmlns:p14="http://schemas.microsoft.com/office/powerpoint/2010/main" val="20266108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تى بارثينوس: ايطاس ميس بين سوتير</a:t>
            </a:r>
            <a:endParaRPr lang="en-US" dirty="0"/>
          </a:p>
        </p:txBody>
      </p:sp>
      <p:sp>
        <p:nvSpPr>
          <p:cNvPr id="4" name="Text Placeholder 3"/>
          <p:cNvSpPr>
            <a:spLocks noGrp="1"/>
          </p:cNvSpPr>
          <p:nvPr>
            <p:ph type="body" sz="quarter" idx="3"/>
          </p:nvPr>
        </p:nvSpPr>
        <p:spPr/>
        <p:txBody>
          <a:bodyPr/>
          <a:lstStyle/>
          <a:p>
            <a:r>
              <a:rPr lang="en-US" dirty="0"/>
              <a:t>&lt;ere } @ `</a:t>
            </a:r>
            <a:r>
              <a:rPr lang="en-US" dirty="0" err="1"/>
              <a:t>etacmec</a:t>
            </a:r>
            <a:r>
              <a:rPr lang="en-US" dirty="0"/>
              <a:t> </a:t>
            </a:r>
            <a:r>
              <a:rPr lang="en-US" dirty="0" err="1"/>
              <a:t>Pencwtyr</a:t>
            </a:r>
            <a:r>
              <a:rPr lang="en-US" dirty="0"/>
              <a:t>@ </a:t>
            </a:r>
          </a:p>
        </p:txBody>
      </p:sp>
      <p:sp>
        <p:nvSpPr>
          <p:cNvPr id="2" name="Title 1"/>
          <p:cNvSpPr>
            <a:spLocks noGrp="1"/>
          </p:cNvSpPr>
          <p:nvPr>
            <p:ph type="title"/>
          </p:nvPr>
        </p:nvSpPr>
        <p:spPr/>
        <p:txBody>
          <a:bodyPr/>
          <a:lstStyle/>
          <a:p>
            <a:r>
              <a:rPr lang="ar-EG" dirty="0"/>
              <a:t>السلام للعذراء، التى ولدت مخلصنا، </a:t>
            </a:r>
            <a:endParaRPr lang="en-US" dirty="0"/>
          </a:p>
        </p:txBody>
      </p:sp>
    </p:spTree>
    <p:extLst>
      <p:ext uri="{BB962C8B-B14F-4D97-AF65-F5344CB8AC3E}">
        <p14:creationId xmlns:p14="http://schemas.microsoft.com/office/powerpoint/2010/main" val="369248864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غابرييل: إيطافهى شين نوڤى ناس.</a:t>
            </a:r>
          </a:p>
        </p:txBody>
      </p:sp>
      <p:sp>
        <p:nvSpPr>
          <p:cNvPr id="4" name="Text Placeholder 3"/>
          <p:cNvSpPr>
            <a:spLocks noGrp="1"/>
          </p:cNvSpPr>
          <p:nvPr>
            <p:ph type="body" sz="quarter" idx="3"/>
          </p:nvPr>
        </p:nvSpPr>
        <p:spPr/>
        <p:txBody>
          <a:bodyPr/>
          <a:lstStyle/>
          <a:p>
            <a:r>
              <a:rPr lang="en-US" sz="4000" dirty="0"/>
              <a:t>,ere </a:t>
            </a:r>
            <a:r>
              <a:rPr lang="en-US" sz="4000" dirty="0" err="1"/>
              <a:t>Gapar;enocbriyl</a:t>
            </a:r>
            <a:r>
              <a:rPr lang="en-US" sz="4000" dirty="0"/>
              <a:t>@ `</a:t>
            </a:r>
            <a:r>
              <a:rPr lang="en-US" sz="4000" dirty="0" err="1"/>
              <a:t>etafhisennoufi</a:t>
            </a:r>
            <a:r>
              <a:rPr lang="en-US" sz="4000" dirty="0"/>
              <a:t> </a:t>
            </a:r>
            <a:r>
              <a:rPr lang="en-US" sz="4000" dirty="0" err="1"/>
              <a:t>nac</a:t>
            </a:r>
            <a:r>
              <a:rPr lang="en-US" sz="4000" dirty="0"/>
              <a:t>.</a:t>
            </a:r>
          </a:p>
        </p:txBody>
      </p:sp>
      <p:sp>
        <p:nvSpPr>
          <p:cNvPr id="2" name="Title 1"/>
          <p:cNvSpPr>
            <a:spLocks noGrp="1"/>
          </p:cNvSpPr>
          <p:nvPr>
            <p:ph type="title"/>
          </p:nvPr>
        </p:nvSpPr>
        <p:spPr/>
        <p:txBody>
          <a:bodyPr/>
          <a:lstStyle/>
          <a:p>
            <a:r>
              <a:rPr lang="ar-EG" dirty="0"/>
              <a:t>السلام لغبريال، الذي بشرها.</a:t>
            </a:r>
            <a:endParaRPr lang="en-US" dirty="0"/>
          </a:p>
        </p:txBody>
      </p:sp>
    </p:spTree>
    <p:extLst>
      <p:ext uri="{BB962C8B-B14F-4D97-AF65-F5344CB8AC3E}">
        <p14:creationId xmlns:p14="http://schemas.microsoft.com/office/powerpoint/2010/main" val="313897108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ميخائيل: بى أرشى أنجيلوس: </a:t>
            </a:r>
            <a:endParaRPr lang="en-US" dirty="0"/>
          </a:p>
        </p:txBody>
      </p:sp>
      <p:sp>
        <p:nvSpPr>
          <p:cNvPr id="4" name="Text Placeholder 3"/>
          <p:cNvSpPr>
            <a:spLocks noGrp="1"/>
          </p:cNvSpPr>
          <p:nvPr>
            <p:ph type="body" sz="quarter" idx="3"/>
          </p:nvPr>
        </p:nvSpPr>
        <p:spPr/>
        <p:txBody>
          <a:bodyPr/>
          <a:lstStyle/>
          <a:p>
            <a:r>
              <a:rPr lang="en-US" dirty="0"/>
              <a:t>&lt;ere </a:t>
            </a:r>
            <a:r>
              <a:rPr lang="en-US" dirty="0" err="1"/>
              <a:t>Mi,ayl</a:t>
            </a:r>
            <a:r>
              <a:rPr lang="en-US" dirty="0"/>
              <a:t>@ </a:t>
            </a:r>
            <a:r>
              <a:rPr lang="en-US" dirty="0" err="1"/>
              <a:t>piar,yaggeloc</a:t>
            </a:r>
            <a:r>
              <a:rPr lang="en-US" dirty="0"/>
              <a:t>@</a:t>
            </a:r>
          </a:p>
        </p:txBody>
      </p:sp>
      <p:sp>
        <p:nvSpPr>
          <p:cNvPr id="2" name="Title 1"/>
          <p:cNvSpPr>
            <a:spLocks noGrp="1"/>
          </p:cNvSpPr>
          <p:nvPr>
            <p:ph type="title"/>
          </p:nvPr>
        </p:nvSpPr>
        <p:spPr/>
        <p:txBody>
          <a:bodyPr/>
          <a:lstStyle/>
          <a:p>
            <a:r>
              <a:rPr lang="ar-EG" dirty="0"/>
              <a:t>السلام لميخائيل، رئيس الملائكة، </a:t>
            </a:r>
            <a:endParaRPr lang="en-US" dirty="0"/>
          </a:p>
        </p:txBody>
      </p:sp>
    </p:spTree>
    <p:extLst>
      <p:ext uri="{BB962C8B-B14F-4D97-AF65-F5344CB8AC3E}">
        <p14:creationId xmlns:p14="http://schemas.microsoft.com/office/powerpoint/2010/main" val="2822053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فاي إيه طاك سوتبِف : أكتي جوم ناف خيـن تيك نومتـي : إفمــا إن إمتون إفؤوَّاب ناك. </a:t>
            </a:r>
          </a:p>
        </p:txBody>
      </p:sp>
      <p:sp>
        <p:nvSpPr>
          <p:cNvPr id="6" name="Text Placeholder 5"/>
          <p:cNvSpPr>
            <a:spLocks noGrp="1"/>
          </p:cNvSpPr>
          <p:nvPr>
            <p:ph type="body" sz="quarter" idx="11"/>
          </p:nvPr>
        </p:nvSpPr>
        <p:spPr/>
        <p:txBody>
          <a:bodyPr/>
          <a:lstStyle/>
          <a:p>
            <a:r>
              <a:rPr lang="ar-EG" dirty="0"/>
              <a:t>هذا الذي اخترته : وقوَّيته بتعزيتك : إلى موضع راحة قدسك.</a:t>
            </a:r>
          </a:p>
        </p:txBody>
      </p:sp>
      <p:sp>
        <p:nvSpPr>
          <p:cNvPr id="7" name="Text Placeholder 6"/>
          <p:cNvSpPr>
            <a:spLocks noGrp="1"/>
          </p:cNvSpPr>
          <p:nvPr>
            <p:ph type="body" sz="quarter" idx="12"/>
          </p:nvPr>
        </p:nvSpPr>
        <p:spPr/>
        <p:txBody>
          <a:bodyPr/>
          <a:lstStyle/>
          <a:p>
            <a:r>
              <a:rPr lang="en-US" dirty="0" err="1"/>
              <a:t>fai</a:t>
            </a:r>
            <a:r>
              <a:rPr lang="en-US" dirty="0"/>
              <a:t> `etakcotp4 : ak5gom na4 </a:t>
            </a:r>
            <a:r>
              <a:rPr lang="en-US" dirty="0" err="1"/>
              <a:t>qen</a:t>
            </a:r>
            <a:r>
              <a:rPr lang="en-US" dirty="0"/>
              <a:t> teknom5 : </a:t>
            </a:r>
            <a:r>
              <a:rPr lang="en-US" dirty="0" err="1"/>
              <a:t>evma</a:t>
            </a:r>
            <a:r>
              <a:rPr lang="en-US" dirty="0"/>
              <a:t> `</a:t>
            </a:r>
            <a:r>
              <a:rPr lang="en-US" dirty="0" err="1"/>
              <a:t>nemton</a:t>
            </a:r>
            <a:r>
              <a:rPr lang="en-US" dirty="0"/>
              <a:t> `e4ovab </a:t>
            </a:r>
            <a:r>
              <a:rPr lang="en-US" dirty="0" err="1"/>
              <a:t>nak</a:t>
            </a:r>
            <a:r>
              <a:rPr lang="en-US" dirty="0"/>
              <a:t>.</a:t>
            </a:r>
          </a:p>
        </p:txBody>
      </p:sp>
    </p:spTree>
    <p:extLst>
      <p:ext uri="{BB962C8B-B14F-4D97-AF65-F5344CB8AC3E}">
        <p14:creationId xmlns:p14="http://schemas.microsoft.com/office/powerpoint/2010/main" val="208854409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بى جوت إفتو: إم ابريسفيتيروس.</a:t>
            </a:r>
          </a:p>
        </p:txBody>
      </p:sp>
      <p:sp>
        <p:nvSpPr>
          <p:cNvPr id="4" name="Text Placeholder 3"/>
          <p:cNvSpPr>
            <a:spLocks noGrp="1"/>
          </p:cNvSpPr>
          <p:nvPr>
            <p:ph type="body" sz="quarter" idx="3"/>
          </p:nvPr>
        </p:nvSpPr>
        <p:spPr/>
        <p:txBody>
          <a:bodyPr/>
          <a:lstStyle/>
          <a:p>
            <a:r>
              <a:rPr lang="en-US" dirty="0"/>
              <a:t>,ere </a:t>
            </a:r>
            <a:r>
              <a:rPr lang="en-US" dirty="0" err="1"/>
              <a:t>pijout</a:t>
            </a:r>
            <a:r>
              <a:rPr lang="en-US" dirty="0"/>
              <a:t> `</a:t>
            </a:r>
            <a:r>
              <a:rPr lang="en-US" dirty="0" err="1"/>
              <a:t>ftoou</a:t>
            </a:r>
            <a:r>
              <a:rPr lang="en-US" dirty="0"/>
              <a:t>@ `</a:t>
            </a:r>
            <a:r>
              <a:rPr lang="en-US" dirty="0" err="1"/>
              <a:t>m`precbuteroc</a:t>
            </a:r>
            <a:r>
              <a:rPr lang="en-US" dirty="0"/>
              <a:t>.</a:t>
            </a:r>
          </a:p>
        </p:txBody>
      </p:sp>
      <p:sp>
        <p:nvSpPr>
          <p:cNvPr id="2" name="Title 1"/>
          <p:cNvSpPr>
            <a:spLocks noGrp="1"/>
          </p:cNvSpPr>
          <p:nvPr>
            <p:ph type="title"/>
          </p:nvPr>
        </p:nvSpPr>
        <p:spPr/>
        <p:txBody>
          <a:bodyPr/>
          <a:lstStyle/>
          <a:p>
            <a:r>
              <a:rPr lang="ar-EG" dirty="0"/>
              <a:t>السلام للأربعة، والعشرين قسيساً.</a:t>
            </a:r>
            <a:endParaRPr lang="en-US" dirty="0"/>
          </a:p>
        </p:txBody>
      </p:sp>
    </p:spTree>
    <p:extLst>
      <p:ext uri="{BB962C8B-B14F-4D97-AF65-F5344CB8AC3E}">
        <p14:creationId xmlns:p14="http://schemas.microsoft.com/office/powerpoint/2010/main" val="35988728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 نى شيروبيم: شيرى نى سيرافيم: </a:t>
            </a:r>
            <a:endParaRPr lang="en-US" dirty="0"/>
          </a:p>
        </p:txBody>
      </p:sp>
      <p:sp>
        <p:nvSpPr>
          <p:cNvPr id="4" name="Text Placeholder 3"/>
          <p:cNvSpPr>
            <a:spLocks noGrp="1"/>
          </p:cNvSpPr>
          <p:nvPr>
            <p:ph type="body" sz="quarter" idx="3"/>
          </p:nvPr>
        </p:nvSpPr>
        <p:spPr/>
        <p:txBody>
          <a:bodyPr/>
          <a:lstStyle/>
          <a:p>
            <a:r>
              <a:rPr lang="en-US" dirty="0"/>
              <a:t>&lt;ere </a:t>
            </a:r>
            <a:r>
              <a:rPr lang="en-US" dirty="0" err="1"/>
              <a:t>Ni,eroubim</a:t>
            </a:r>
            <a:r>
              <a:rPr lang="en-US" dirty="0"/>
              <a:t>@ ,ere </a:t>
            </a:r>
            <a:r>
              <a:rPr lang="en-US" dirty="0" err="1"/>
              <a:t>Niceravim</a:t>
            </a:r>
            <a:r>
              <a:rPr lang="en-US" dirty="0"/>
              <a:t>@ </a:t>
            </a:r>
          </a:p>
        </p:txBody>
      </p:sp>
      <p:sp>
        <p:nvSpPr>
          <p:cNvPr id="2" name="Title 1"/>
          <p:cNvSpPr>
            <a:spLocks noGrp="1"/>
          </p:cNvSpPr>
          <p:nvPr>
            <p:ph type="title"/>
          </p:nvPr>
        </p:nvSpPr>
        <p:spPr/>
        <p:txBody>
          <a:bodyPr/>
          <a:lstStyle/>
          <a:p>
            <a:r>
              <a:rPr lang="ar-EG" dirty="0"/>
              <a:t>السلام للشاروبيم، السلام للسيرافيم، </a:t>
            </a:r>
            <a:endParaRPr lang="en-US" dirty="0"/>
          </a:p>
        </p:txBody>
      </p:sp>
    </p:spTree>
    <p:extLst>
      <p:ext uri="{BB962C8B-B14F-4D97-AF65-F5344CB8AC3E}">
        <p14:creationId xmlns:p14="http://schemas.microsoft.com/office/powerpoint/2010/main" val="30834639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dirty="0"/>
              <a:t>شيرى</a:t>
            </a:r>
            <a:r>
              <a:rPr lang="en-US" dirty="0"/>
              <a:t> </a:t>
            </a:r>
            <a:r>
              <a:rPr lang="ar-EG" dirty="0"/>
              <a:t>نى طاغما تيرو: إن إيبورانيون</a:t>
            </a:r>
          </a:p>
        </p:txBody>
      </p:sp>
      <p:sp>
        <p:nvSpPr>
          <p:cNvPr id="4" name="Text Placeholder 3"/>
          <p:cNvSpPr>
            <a:spLocks noGrp="1"/>
          </p:cNvSpPr>
          <p:nvPr>
            <p:ph type="body" sz="quarter" idx="3"/>
          </p:nvPr>
        </p:nvSpPr>
        <p:spPr/>
        <p:txBody>
          <a:bodyPr/>
          <a:lstStyle/>
          <a:p>
            <a:r>
              <a:rPr lang="en-US" sz="4800" dirty="0"/>
              <a:t>,ere </a:t>
            </a:r>
            <a:r>
              <a:rPr lang="en-US" sz="4800" dirty="0" err="1"/>
              <a:t>nitagma</a:t>
            </a:r>
            <a:r>
              <a:rPr lang="en-US" sz="4800" dirty="0"/>
              <a:t> </a:t>
            </a:r>
            <a:r>
              <a:rPr lang="en-US" sz="4800" dirty="0" err="1"/>
              <a:t>tyrou</a:t>
            </a:r>
            <a:r>
              <a:rPr lang="en-US" sz="4800" dirty="0"/>
              <a:t>@ `</a:t>
            </a:r>
            <a:r>
              <a:rPr lang="en-US" sz="4800" dirty="0" err="1"/>
              <a:t>n`epouranion</a:t>
            </a:r>
            <a:r>
              <a:rPr lang="en-US" sz="4800" dirty="0"/>
              <a:t>.</a:t>
            </a:r>
          </a:p>
        </p:txBody>
      </p:sp>
      <p:sp>
        <p:nvSpPr>
          <p:cNvPr id="2" name="Title 1"/>
          <p:cNvSpPr>
            <a:spLocks noGrp="1"/>
          </p:cNvSpPr>
          <p:nvPr>
            <p:ph type="title"/>
          </p:nvPr>
        </p:nvSpPr>
        <p:spPr/>
        <p:txBody>
          <a:bodyPr/>
          <a:lstStyle/>
          <a:p>
            <a:r>
              <a:rPr lang="ar-EG" sz="4400" dirty="0"/>
              <a:t>السلام لجميع، الطغمات السمائية.</a:t>
            </a:r>
            <a:endParaRPr lang="en-US" sz="4400" dirty="0"/>
          </a:p>
        </p:txBody>
      </p:sp>
    </p:spTree>
    <p:extLst>
      <p:ext uri="{BB962C8B-B14F-4D97-AF65-F5344CB8AC3E}">
        <p14:creationId xmlns:p14="http://schemas.microsoft.com/office/powerpoint/2010/main" val="207803227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شيرى يؤانس: بى نيشتى إم إبروذورموس: </a:t>
            </a:r>
            <a:endParaRPr lang="en-US" sz="4800" dirty="0"/>
          </a:p>
        </p:txBody>
      </p:sp>
      <p:sp>
        <p:nvSpPr>
          <p:cNvPr id="4" name="Text Placeholder 3"/>
          <p:cNvSpPr>
            <a:spLocks noGrp="1"/>
          </p:cNvSpPr>
          <p:nvPr>
            <p:ph type="body" sz="quarter" idx="3"/>
          </p:nvPr>
        </p:nvSpPr>
        <p:spPr/>
        <p:txBody>
          <a:bodyPr/>
          <a:lstStyle/>
          <a:p>
            <a:r>
              <a:rPr lang="en-US" sz="4800" dirty="0"/>
              <a:t>&lt;ere </a:t>
            </a:r>
            <a:r>
              <a:rPr lang="en-US" sz="4800" dirty="0" err="1"/>
              <a:t>Iwannyc</a:t>
            </a:r>
            <a:r>
              <a:rPr lang="en-US" sz="4800" dirty="0"/>
              <a:t>@ </a:t>
            </a:r>
            <a:r>
              <a:rPr lang="en-US" sz="4800" dirty="0" err="1"/>
              <a:t>pinis</a:t>
            </a:r>
            <a:r>
              <a:rPr lang="en-US" sz="4800" dirty="0"/>
              <a:t>] `</a:t>
            </a:r>
            <a:r>
              <a:rPr lang="en-US" sz="4800" dirty="0" err="1"/>
              <a:t>m`prodromoc</a:t>
            </a:r>
            <a:r>
              <a:rPr lang="en-US" sz="4800" dirty="0"/>
              <a:t>@ </a:t>
            </a:r>
          </a:p>
        </p:txBody>
      </p:sp>
      <p:sp>
        <p:nvSpPr>
          <p:cNvPr id="2" name="Title 1"/>
          <p:cNvSpPr>
            <a:spLocks noGrp="1"/>
          </p:cNvSpPr>
          <p:nvPr>
            <p:ph type="title"/>
          </p:nvPr>
        </p:nvSpPr>
        <p:spPr/>
        <p:txBody>
          <a:bodyPr/>
          <a:lstStyle/>
          <a:p>
            <a:r>
              <a:rPr lang="ar-EG" sz="4000" dirty="0"/>
              <a:t>السلام ليوحنا، السابق العظيم، </a:t>
            </a:r>
            <a:endParaRPr lang="en-US" sz="4000" dirty="0"/>
          </a:p>
        </p:txBody>
      </p:sp>
    </p:spTree>
    <p:extLst>
      <p:ext uri="{BB962C8B-B14F-4D97-AF65-F5344CB8AC3E}">
        <p14:creationId xmlns:p14="http://schemas.microsoft.com/office/powerpoint/2010/main" val="218578359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شيرى بى ميت إسناف: إن آبوسطولوس. </a:t>
            </a:r>
          </a:p>
        </p:txBody>
      </p:sp>
      <p:sp>
        <p:nvSpPr>
          <p:cNvPr id="4" name="Text Placeholder 3"/>
          <p:cNvSpPr>
            <a:spLocks noGrp="1"/>
          </p:cNvSpPr>
          <p:nvPr>
            <p:ph type="body" sz="quarter" idx="3"/>
          </p:nvPr>
        </p:nvSpPr>
        <p:spPr/>
        <p:txBody>
          <a:bodyPr/>
          <a:lstStyle/>
          <a:p>
            <a:r>
              <a:rPr lang="en-US" sz="5400" dirty="0"/>
              <a:t>,ere </a:t>
            </a:r>
            <a:r>
              <a:rPr lang="en-US" sz="5400" dirty="0" err="1"/>
              <a:t>pimyt`cnau</a:t>
            </a:r>
            <a:r>
              <a:rPr lang="en-US" sz="5400" dirty="0"/>
              <a:t>@ `</a:t>
            </a:r>
            <a:r>
              <a:rPr lang="en-US" sz="5400" dirty="0" err="1"/>
              <a:t>n`apoctoloc</a:t>
            </a:r>
            <a:r>
              <a:rPr lang="en-US" sz="5400" dirty="0"/>
              <a:t>.</a:t>
            </a:r>
          </a:p>
        </p:txBody>
      </p:sp>
      <p:sp>
        <p:nvSpPr>
          <p:cNvPr id="2" name="Title 1"/>
          <p:cNvSpPr>
            <a:spLocks noGrp="1"/>
          </p:cNvSpPr>
          <p:nvPr>
            <p:ph type="title"/>
          </p:nvPr>
        </p:nvSpPr>
        <p:spPr/>
        <p:txBody>
          <a:bodyPr/>
          <a:lstStyle/>
          <a:p>
            <a:r>
              <a:rPr lang="ar-EG" sz="4400" dirty="0"/>
              <a:t>السلام للإثنى، عشر رسولاً.</a:t>
            </a:r>
            <a:endParaRPr lang="en-US" sz="4400" dirty="0"/>
          </a:p>
        </p:txBody>
      </p:sp>
    </p:spTree>
    <p:extLst>
      <p:ext uri="{BB962C8B-B14F-4D97-AF65-F5344CB8AC3E}">
        <p14:creationId xmlns:p14="http://schemas.microsoft.com/office/powerpoint/2010/main" val="100216315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بين يوت ماركوس: بى إف أنجيليستيس</a:t>
            </a:r>
            <a:endParaRPr lang="en-US" sz="4000" dirty="0"/>
          </a:p>
        </p:txBody>
      </p:sp>
      <p:sp>
        <p:nvSpPr>
          <p:cNvPr id="4" name="Text Placeholder 3"/>
          <p:cNvSpPr>
            <a:spLocks noGrp="1"/>
          </p:cNvSpPr>
          <p:nvPr>
            <p:ph type="body" sz="quarter" idx="3"/>
          </p:nvPr>
        </p:nvSpPr>
        <p:spPr/>
        <p:txBody>
          <a:bodyPr/>
          <a:lstStyle/>
          <a:p>
            <a:r>
              <a:rPr lang="en-US" sz="4400" dirty="0"/>
              <a:t>&lt;ere </a:t>
            </a:r>
            <a:r>
              <a:rPr lang="en-US" sz="4400" dirty="0" err="1"/>
              <a:t>peniwt</a:t>
            </a:r>
            <a:r>
              <a:rPr lang="en-US" sz="4400" dirty="0"/>
              <a:t> </a:t>
            </a:r>
            <a:r>
              <a:rPr lang="en-US" sz="4400" dirty="0" err="1"/>
              <a:t>Markoc</a:t>
            </a:r>
            <a:r>
              <a:rPr lang="en-US" sz="4400" dirty="0"/>
              <a:t>@ </a:t>
            </a:r>
            <a:r>
              <a:rPr lang="en-US" sz="4400" dirty="0" err="1"/>
              <a:t>pieuaggelictyc</a:t>
            </a:r>
            <a:r>
              <a:rPr lang="en-US" sz="4400" dirty="0"/>
              <a:t>@</a:t>
            </a:r>
          </a:p>
        </p:txBody>
      </p:sp>
      <p:sp>
        <p:nvSpPr>
          <p:cNvPr id="2" name="Title 1"/>
          <p:cNvSpPr>
            <a:spLocks noGrp="1"/>
          </p:cNvSpPr>
          <p:nvPr>
            <p:ph type="title"/>
          </p:nvPr>
        </p:nvSpPr>
        <p:spPr/>
        <p:txBody>
          <a:bodyPr/>
          <a:lstStyle/>
          <a:p>
            <a:r>
              <a:rPr lang="ar-EG" sz="3600" dirty="0"/>
              <a:t>السلام لأبينا مرقس</a:t>
            </a:r>
            <a:endParaRPr lang="en-US" sz="3600" dirty="0"/>
          </a:p>
        </p:txBody>
      </p:sp>
    </p:spTree>
    <p:extLst>
      <p:ext uri="{BB962C8B-B14F-4D97-AF65-F5344CB8AC3E}">
        <p14:creationId xmlns:p14="http://schemas.microsoft.com/office/powerpoint/2010/main" val="25849167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 بى ريف جور إيڤول: إنتى نى ايذولون.</a:t>
            </a:r>
          </a:p>
        </p:txBody>
      </p:sp>
      <p:sp>
        <p:nvSpPr>
          <p:cNvPr id="4" name="Text Placeholder 3"/>
          <p:cNvSpPr>
            <a:spLocks noGrp="1"/>
          </p:cNvSpPr>
          <p:nvPr>
            <p:ph type="body" sz="quarter" idx="3"/>
          </p:nvPr>
        </p:nvSpPr>
        <p:spPr/>
        <p:txBody>
          <a:bodyPr/>
          <a:lstStyle/>
          <a:p>
            <a:r>
              <a:rPr lang="en-US" sz="5400" dirty="0" err="1"/>
              <a:t>pirefjwr</a:t>
            </a:r>
            <a:r>
              <a:rPr lang="en-US" sz="5400" dirty="0"/>
              <a:t> `</a:t>
            </a:r>
            <a:r>
              <a:rPr lang="en-US" sz="5400" dirty="0" err="1"/>
              <a:t>ebol</a:t>
            </a:r>
            <a:r>
              <a:rPr lang="en-US" sz="5400" dirty="0"/>
              <a:t>@ `</a:t>
            </a:r>
            <a:r>
              <a:rPr lang="en-US" sz="5400" dirty="0" err="1"/>
              <a:t>nte</a:t>
            </a:r>
            <a:r>
              <a:rPr lang="en-US" sz="5400" dirty="0"/>
              <a:t> </a:t>
            </a:r>
            <a:r>
              <a:rPr lang="en-US" sz="5400" dirty="0" err="1"/>
              <a:t>ni`idwlon</a:t>
            </a:r>
            <a:r>
              <a:rPr lang="en-US" sz="5400" dirty="0"/>
              <a:t>.</a:t>
            </a:r>
          </a:p>
        </p:txBody>
      </p:sp>
      <p:sp>
        <p:nvSpPr>
          <p:cNvPr id="2" name="Title 1"/>
          <p:cNvSpPr>
            <a:spLocks noGrp="1"/>
          </p:cNvSpPr>
          <p:nvPr>
            <p:ph type="title"/>
          </p:nvPr>
        </p:nvSpPr>
        <p:spPr/>
        <p:txBody>
          <a:bodyPr/>
          <a:lstStyle/>
          <a:p>
            <a:r>
              <a:rPr lang="ar-EG" sz="4400" dirty="0"/>
              <a:t>، الإنجيلي، مبدد الأوثان.</a:t>
            </a:r>
            <a:endParaRPr lang="en-US" sz="4400" dirty="0"/>
          </a:p>
        </p:txBody>
      </p:sp>
    </p:spTree>
    <p:extLst>
      <p:ext uri="{BB962C8B-B14F-4D97-AF65-F5344CB8AC3E}">
        <p14:creationId xmlns:p14="http://schemas.microsoft.com/office/powerpoint/2010/main" val="347919340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إستيفانوس: بى شورب إممارتيروس: </a:t>
            </a:r>
            <a:endParaRPr lang="en-US" sz="4400" dirty="0"/>
          </a:p>
        </p:txBody>
      </p:sp>
      <p:sp>
        <p:nvSpPr>
          <p:cNvPr id="4" name="Text Placeholder 3"/>
          <p:cNvSpPr>
            <a:spLocks noGrp="1"/>
          </p:cNvSpPr>
          <p:nvPr>
            <p:ph type="body" sz="quarter" idx="3"/>
          </p:nvPr>
        </p:nvSpPr>
        <p:spPr/>
        <p:txBody>
          <a:bodyPr/>
          <a:lstStyle/>
          <a:p>
            <a:r>
              <a:rPr lang="en-US" sz="4800" dirty="0"/>
              <a:t>&lt;ere `</a:t>
            </a:r>
            <a:r>
              <a:rPr lang="en-US" sz="4800" dirty="0" err="1"/>
              <a:t>Ctevanoc</a:t>
            </a:r>
            <a:r>
              <a:rPr lang="en-US" sz="4800" dirty="0"/>
              <a:t>@ </a:t>
            </a:r>
            <a:r>
              <a:rPr lang="en-US" sz="4800" dirty="0" err="1"/>
              <a:t>pisorp</a:t>
            </a:r>
            <a:r>
              <a:rPr lang="en-US" sz="4800" dirty="0"/>
              <a:t> `</a:t>
            </a:r>
            <a:r>
              <a:rPr lang="en-US" sz="4800" dirty="0" err="1"/>
              <a:t>mmarturoc</a:t>
            </a:r>
            <a:r>
              <a:rPr lang="en-US" sz="4800" dirty="0"/>
              <a:t>@ </a:t>
            </a:r>
          </a:p>
        </p:txBody>
      </p:sp>
      <p:sp>
        <p:nvSpPr>
          <p:cNvPr id="2" name="Title 1"/>
          <p:cNvSpPr>
            <a:spLocks noGrp="1"/>
          </p:cNvSpPr>
          <p:nvPr>
            <p:ph type="title"/>
          </p:nvPr>
        </p:nvSpPr>
        <p:spPr/>
        <p:txBody>
          <a:bodyPr/>
          <a:lstStyle/>
          <a:p>
            <a:r>
              <a:rPr lang="ar-EG" sz="4000" dirty="0"/>
              <a:t>السلام لإسطفانوس، أول الشهداء، </a:t>
            </a:r>
            <a:endParaRPr lang="en-US" sz="4000" dirty="0"/>
          </a:p>
        </p:txBody>
      </p:sp>
    </p:spTree>
    <p:extLst>
      <p:ext uri="{BB962C8B-B14F-4D97-AF65-F5344CB8AC3E}">
        <p14:creationId xmlns:p14="http://schemas.microsoft.com/office/powerpoint/2010/main" val="14141067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جيؤرجيوس: بى سيو انتى هان آتوؤيى. </a:t>
            </a:r>
          </a:p>
        </p:txBody>
      </p:sp>
      <p:sp>
        <p:nvSpPr>
          <p:cNvPr id="4" name="Text Placeholder 3"/>
          <p:cNvSpPr>
            <a:spLocks noGrp="1"/>
          </p:cNvSpPr>
          <p:nvPr>
            <p:ph type="body" sz="quarter" idx="3"/>
          </p:nvPr>
        </p:nvSpPr>
        <p:spPr/>
        <p:txBody>
          <a:bodyPr/>
          <a:lstStyle/>
          <a:p>
            <a:r>
              <a:rPr lang="en-US" sz="4400" dirty="0"/>
              <a:t>,ere </a:t>
            </a:r>
            <a:r>
              <a:rPr lang="en-US" sz="4400" dirty="0" err="1"/>
              <a:t>Gewrgioc</a:t>
            </a:r>
            <a:r>
              <a:rPr lang="en-US" sz="4400" dirty="0"/>
              <a:t>@ </a:t>
            </a:r>
            <a:r>
              <a:rPr lang="en-US" sz="4400" dirty="0" err="1"/>
              <a:t>piciou</a:t>
            </a:r>
            <a:r>
              <a:rPr lang="en-US" sz="4400" dirty="0"/>
              <a:t> `</a:t>
            </a:r>
            <a:r>
              <a:rPr lang="en-US" sz="4400" dirty="0" err="1"/>
              <a:t>nte</a:t>
            </a:r>
            <a:r>
              <a:rPr lang="en-US" sz="4400" dirty="0"/>
              <a:t> </a:t>
            </a:r>
            <a:r>
              <a:rPr lang="en-US" sz="4400" dirty="0" err="1"/>
              <a:t>han`atoou`i</a:t>
            </a:r>
            <a:r>
              <a:rPr lang="en-US" sz="4400" dirty="0"/>
              <a:t>.</a:t>
            </a:r>
          </a:p>
        </p:txBody>
      </p:sp>
      <p:sp>
        <p:nvSpPr>
          <p:cNvPr id="2" name="Title 1"/>
          <p:cNvSpPr>
            <a:spLocks noGrp="1"/>
          </p:cNvSpPr>
          <p:nvPr>
            <p:ph type="title"/>
          </p:nvPr>
        </p:nvSpPr>
        <p:spPr/>
        <p:txBody>
          <a:bodyPr/>
          <a:lstStyle/>
          <a:p>
            <a:r>
              <a:rPr lang="ar-EG" sz="3600" dirty="0"/>
              <a:t>السلام لجرجس، كوكب الصبح.</a:t>
            </a:r>
            <a:endParaRPr lang="en-US" sz="3600" dirty="0"/>
          </a:p>
        </p:txBody>
      </p:sp>
    </p:spTree>
    <p:extLst>
      <p:ext uri="{BB962C8B-B14F-4D97-AF65-F5344CB8AC3E}">
        <p14:creationId xmlns:p14="http://schemas.microsoft.com/office/powerpoint/2010/main" val="352165536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إبخوروس تيرف: إنتى نى مارتيروس: </a:t>
            </a:r>
            <a:endParaRPr lang="en-US" sz="4400" dirty="0"/>
          </a:p>
        </p:txBody>
      </p:sp>
      <p:sp>
        <p:nvSpPr>
          <p:cNvPr id="4" name="Text Placeholder 3"/>
          <p:cNvSpPr>
            <a:spLocks noGrp="1"/>
          </p:cNvSpPr>
          <p:nvPr>
            <p:ph type="body" sz="quarter" idx="3"/>
          </p:nvPr>
        </p:nvSpPr>
        <p:spPr/>
        <p:txBody>
          <a:bodyPr/>
          <a:lstStyle/>
          <a:p>
            <a:r>
              <a:rPr lang="en-US" sz="4800" dirty="0"/>
              <a:t>&lt;ere `</a:t>
            </a:r>
            <a:r>
              <a:rPr lang="en-US" sz="4800" dirty="0" err="1"/>
              <a:t>p,oroc</a:t>
            </a:r>
            <a:r>
              <a:rPr lang="en-US" sz="4800" dirty="0"/>
              <a:t> </a:t>
            </a:r>
            <a:r>
              <a:rPr lang="en-US" sz="4800" dirty="0" err="1"/>
              <a:t>tyrf</a:t>
            </a:r>
            <a:r>
              <a:rPr lang="en-US" sz="4800" dirty="0"/>
              <a:t>@ `</a:t>
            </a:r>
            <a:r>
              <a:rPr lang="en-US" sz="4800" dirty="0" err="1"/>
              <a:t>nte</a:t>
            </a:r>
            <a:r>
              <a:rPr lang="en-US" sz="4800" dirty="0"/>
              <a:t> </a:t>
            </a:r>
            <a:r>
              <a:rPr lang="en-US" sz="4800" dirty="0" err="1"/>
              <a:t>nimarturoc</a:t>
            </a:r>
            <a:r>
              <a:rPr lang="en-US" sz="4800" dirty="0"/>
              <a:t>@</a:t>
            </a:r>
          </a:p>
        </p:txBody>
      </p:sp>
      <p:sp>
        <p:nvSpPr>
          <p:cNvPr id="2" name="Title 1"/>
          <p:cNvSpPr>
            <a:spLocks noGrp="1"/>
          </p:cNvSpPr>
          <p:nvPr>
            <p:ph type="title"/>
          </p:nvPr>
        </p:nvSpPr>
        <p:spPr/>
        <p:txBody>
          <a:bodyPr/>
          <a:lstStyle/>
          <a:p>
            <a:r>
              <a:rPr lang="ar-EG" sz="4000" dirty="0"/>
              <a:t>السلام لجميع، صفوف الشهداء، </a:t>
            </a:r>
            <a:endParaRPr lang="en-US" sz="4000" dirty="0"/>
          </a:p>
        </p:txBody>
      </p:sp>
    </p:spTree>
    <p:extLst>
      <p:ext uri="{BB962C8B-B14F-4D97-AF65-F5344CB8AC3E}">
        <p14:creationId xmlns:p14="http://schemas.microsoft.com/office/powerpoint/2010/main" val="148400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أفسوتيــم إنجيــه هـان إثنـوس أُوُّوه أفجونت : هان ناكهي أفتشي إن نِي إتشوب خين ني فيليستيم.</a:t>
            </a:r>
          </a:p>
        </p:txBody>
      </p:sp>
      <p:sp>
        <p:nvSpPr>
          <p:cNvPr id="6" name="Text Placeholder 5"/>
          <p:cNvSpPr>
            <a:spLocks noGrp="1"/>
          </p:cNvSpPr>
          <p:nvPr>
            <p:ph type="body" sz="quarter" idx="11"/>
          </p:nvPr>
        </p:nvSpPr>
        <p:spPr/>
        <p:txBody>
          <a:bodyPr/>
          <a:lstStyle/>
          <a:p>
            <a:r>
              <a:rPr lang="ar-EG" dirty="0"/>
              <a:t>سمعت الأمم وغضبت : والمخاض أخذ سكان فلسطين.</a:t>
            </a:r>
          </a:p>
        </p:txBody>
      </p:sp>
      <p:sp>
        <p:nvSpPr>
          <p:cNvPr id="7" name="Text Placeholder 6"/>
          <p:cNvSpPr>
            <a:spLocks noGrp="1"/>
          </p:cNvSpPr>
          <p:nvPr>
            <p:ph type="body" sz="quarter" idx="12"/>
          </p:nvPr>
        </p:nvSpPr>
        <p:spPr>
          <a:xfrm>
            <a:off x="0" y="3902823"/>
            <a:ext cx="9144000" cy="1387974"/>
          </a:xfrm>
        </p:spPr>
        <p:txBody>
          <a:bodyPr/>
          <a:lstStyle/>
          <a:p>
            <a:r>
              <a:rPr lang="en-US" dirty="0" err="1"/>
              <a:t>Avcwtem</a:t>
            </a:r>
            <a:r>
              <a:rPr lang="en-US" dirty="0"/>
              <a:t> `</a:t>
            </a:r>
            <a:r>
              <a:rPr lang="en-US" dirty="0" err="1"/>
              <a:t>nge</a:t>
            </a:r>
            <a:r>
              <a:rPr lang="en-US" dirty="0"/>
              <a:t> hane0noc </a:t>
            </a:r>
            <a:r>
              <a:rPr lang="en-US" dirty="0" err="1"/>
              <a:t>ovoh</a:t>
            </a:r>
            <a:r>
              <a:rPr lang="en-US" dirty="0"/>
              <a:t> </a:t>
            </a:r>
            <a:r>
              <a:rPr lang="en-US" dirty="0" err="1"/>
              <a:t>avgwnt</a:t>
            </a:r>
            <a:r>
              <a:rPr lang="en-US" dirty="0"/>
              <a:t> : </a:t>
            </a:r>
            <a:r>
              <a:rPr lang="en-US" dirty="0" err="1"/>
              <a:t>hannakhi</a:t>
            </a:r>
            <a:r>
              <a:rPr lang="en-US" dirty="0"/>
              <a:t> </a:t>
            </a:r>
            <a:r>
              <a:rPr lang="en-US" dirty="0" err="1"/>
              <a:t>avsi</a:t>
            </a:r>
            <a:r>
              <a:rPr lang="en-US" dirty="0"/>
              <a:t> `nn3et2op </a:t>
            </a:r>
            <a:r>
              <a:rPr lang="en-US" dirty="0" err="1"/>
              <a:t>qen</a:t>
            </a:r>
            <a:r>
              <a:rPr lang="en-US" dirty="0"/>
              <a:t> </a:t>
            </a:r>
            <a:r>
              <a:rPr lang="en-US" dirty="0" err="1"/>
              <a:t>Nifvlictim</a:t>
            </a:r>
            <a:r>
              <a:rPr lang="en-US" dirty="0"/>
              <a:t>.</a:t>
            </a:r>
          </a:p>
        </p:txBody>
      </p:sp>
    </p:spTree>
    <p:extLst>
      <p:ext uri="{BB962C8B-B14F-4D97-AF65-F5344CB8AC3E}">
        <p14:creationId xmlns:p14="http://schemas.microsoft.com/office/powerpoint/2010/main" val="171978418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آفا إنطونى: نيم بي شومت ماكاريوس.</a:t>
            </a:r>
          </a:p>
        </p:txBody>
      </p:sp>
      <p:sp>
        <p:nvSpPr>
          <p:cNvPr id="4" name="Text Placeholder 3"/>
          <p:cNvSpPr>
            <a:spLocks noGrp="1"/>
          </p:cNvSpPr>
          <p:nvPr>
            <p:ph type="body" sz="quarter" idx="3"/>
          </p:nvPr>
        </p:nvSpPr>
        <p:spPr/>
        <p:txBody>
          <a:bodyPr/>
          <a:lstStyle/>
          <a:p>
            <a:r>
              <a:rPr lang="it-IT" sz="4000" dirty="0"/>
              <a:t>,ere abba Antwni@ nem pisomt Makarioc.</a:t>
            </a:r>
          </a:p>
        </p:txBody>
      </p:sp>
      <p:sp>
        <p:nvSpPr>
          <p:cNvPr id="2" name="Title 1"/>
          <p:cNvSpPr>
            <a:spLocks noGrp="1"/>
          </p:cNvSpPr>
          <p:nvPr>
            <p:ph type="title"/>
          </p:nvPr>
        </p:nvSpPr>
        <p:spPr/>
        <p:txBody>
          <a:bodyPr/>
          <a:lstStyle/>
          <a:p>
            <a:r>
              <a:rPr lang="ar-EG" sz="4000" dirty="0"/>
              <a:t>السلام لأنبا أنطونيوس، والثلاثة مقارات.</a:t>
            </a:r>
            <a:endParaRPr lang="en-US" sz="4000" dirty="0"/>
          </a:p>
        </p:txBody>
      </p:sp>
    </p:spTree>
    <p:extLst>
      <p:ext uri="{BB962C8B-B14F-4D97-AF65-F5344CB8AC3E}">
        <p14:creationId xmlns:p14="http://schemas.microsoft.com/office/powerpoint/2010/main" val="34181066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شيرى إبخوروس تيرف: إنتى نى استافروفوروس: </a:t>
            </a:r>
            <a:endParaRPr lang="en-US" sz="4000" dirty="0"/>
          </a:p>
        </p:txBody>
      </p:sp>
      <p:sp>
        <p:nvSpPr>
          <p:cNvPr id="4" name="Text Placeholder 3"/>
          <p:cNvSpPr>
            <a:spLocks noGrp="1"/>
          </p:cNvSpPr>
          <p:nvPr>
            <p:ph type="body" sz="quarter" idx="3"/>
          </p:nvPr>
        </p:nvSpPr>
        <p:spPr/>
        <p:txBody>
          <a:bodyPr/>
          <a:lstStyle/>
          <a:p>
            <a:r>
              <a:rPr lang="en-US" sz="4400" dirty="0"/>
              <a:t>&lt;ere `</a:t>
            </a:r>
            <a:r>
              <a:rPr lang="en-US" sz="4400" dirty="0" err="1"/>
              <a:t>p,oroc</a:t>
            </a:r>
            <a:r>
              <a:rPr lang="en-US" sz="4400" dirty="0"/>
              <a:t> </a:t>
            </a:r>
            <a:r>
              <a:rPr lang="en-US" sz="4400" dirty="0" err="1"/>
              <a:t>tyrf</a:t>
            </a:r>
            <a:r>
              <a:rPr lang="en-US" sz="4400" dirty="0"/>
              <a:t>@ `</a:t>
            </a:r>
            <a:r>
              <a:rPr lang="en-US" sz="4400" dirty="0" err="1"/>
              <a:t>nte</a:t>
            </a:r>
            <a:r>
              <a:rPr lang="en-US" sz="4400" dirty="0"/>
              <a:t> </a:t>
            </a:r>
            <a:r>
              <a:rPr lang="en-US" sz="4400" dirty="0" err="1"/>
              <a:t>ni`ctaurovoroc</a:t>
            </a:r>
            <a:r>
              <a:rPr lang="en-US" sz="4400" dirty="0"/>
              <a:t>@ </a:t>
            </a:r>
          </a:p>
        </p:txBody>
      </p:sp>
      <p:sp>
        <p:nvSpPr>
          <p:cNvPr id="2" name="Title 1"/>
          <p:cNvSpPr>
            <a:spLocks noGrp="1"/>
          </p:cNvSpPr>
          <p:nvPr>
            <p:ph type="title"/>
          </p:nvPr>
        </p:nvSpPr>
        <p:spPr/>
        <p:txBody>
          <a:bodyPr/>
          <a:lstStyle/>
          <a:p>
            <a:r>
              <a:rPr lang="ar-EG" sz="4000" dirty="0"/>
              <a:t>السلام لجميع صفوف، لباس الصليب، </a:t>
            </a:r>
            <a:endParaRPr lang="en-US" sz="4000" dirty="0"/>
          </a:p>
        </p:txBody>
      </p:sp>
    </p:spTree>
    <p:extLst>
      <p:ext uri="{BB962C8B-B14F-4D97-AF65-F5344CB8AC3E}">
        <p14:creationId xmlns:p14="http://schemas.microsoft.com/office/powerpoint/2010/main" val="39825237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شيرى نى اثؤاب تيرو: إيطاف راناف إمبشويس.</a:t>
            </a:r>
          </a:p>
        </p:txBody>
      </p:sp>
      <p:sp>
        <p:nvSpPr>
          <p:cNvPr id="4" name="Text Placeholder 3"/>
          <p:cNvSpPr>
            <a:spLocks noGrp="1"/>
          </p:cNvSpPr>
          <p:nvPr>
            <p:ph type="body" sz="quarter" idx="3"/>
          </p:nvPr>
        </p:nvSpPr>
        <p:spPr/>
        <p:txBody>
          <a:bodyPr/>
          <a:lstStyle/>
          <a:p>
            <a:r>
              <a:rPr lang="en-US" dirty="0"/>
              <a:t>,ere </a:t>
            </a:r>
            <a:r>
              <a:rPr lang="en-US" dirty="0" err="1"/>
              <a:t>nye;ouab</a:t>
            </a:r>
            <a:r>
              <a:rPr lang="en-US" dirty="0"/>
              <a:t> </a:t>
            </a:r>
            <a:r>
              <a:rPr lang="en-US" dirty="0" err="1"/>
              <a:t>tyrou</a:t>
            </a:r>
            <a:r>
              <a:rPr lang="en-US" dirty="0"/>
              <a:t>@ `</a:t>
            </a:r>
            <a:r>
              <a:rPr lang="en-US" dirty="0" err="1"/>
              <a:t>etafranaf</a:t>
            </a:r>
            <a:r>
              <a:rPr lang="en-US" dirty="0"/>
              <a:t> `</a:t>
            </a:r>
            <a:r>
              <a:rPr lang="en-US" dirty="0" err="1"/>
              <a:t>m`P</a:t>
            </a:r>
            <a:r>
              <a:rPr lang="en-US" dirty="0"/>
              <a:t>[</a:t>
            </a:r>
            <a:r>
              <a:rPr lang="en-US" dirty="0" err="1"/>
              <a:t>oic</a:t>
            </a:r>
            <a:r>
              <a:rPr lang="en-US" dirty="0"/>
              <a:t>.</a:t>
            </a:r>
          </a:p>
        </p:txBody>
      </p:sp>
      <p:sp>
        <p:nvSpPr>
          <p:cNvPr id="2" name="Title 1"/>
          <p:cNvSpPr>
            <a:spLocks noGrp="1"/>
          </p:cNvSpPr>
          <p:nvPr>
            <p:ph type="title"/>
          </p:nvPr>
        </p:nvSpPr>
        <p:spPr/>
        <p:txBody>
          <a:bodyPr/>
          <a:lstStyle/>
          <a:p>
            <a:r>
              <a:rPr lang="ar-EG" sz="3600" dirty="0"/>
              <a:t>السلام لجميع القديسين، الذين ارضوا الرب.</a:t>
            </a:r>
            <a:endParaRPr lang="en-US" sz="3600" dirty="0"/>
          </a:p>
        </p:txBody>
      </p:sp>
    </p:spTree>
    <p:extLst>
      <p:ext uri="{BB962C8B-B14F-4D97-AF65-F5344CB8AC3E}">
        <p14:creationId xmlns:p14="http://schemas.microsoft.com/office/powerpoint/2010/main" val="20459151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هيتين نو إفشى: بخرستوس بين أورو: </a:t>
            </a:r>
            <a:endParaRPr lang="en-US" sz="4400" dirty="0"/>
          </a:p>
        </p:txBody>
      </p:sp>
      <p:sp>
        <p:nvSpPr>
          <p:cNvPr id="4" name="Text Placeholder 3"/>
          <p:cNvSpPr>
            <a:spLocks noGrp="1"/>
          </p:cNvSpPr>
          <p:nvPr>
            <p:ph type="body" sz="quarter" idx="3"/>
          </p:nvPr>
        </p:nvSpPr>
        <p:spPr/>
        <p:txBody>
          <a:bodyPr/>
          <a:lstStyle/>
          <a:p>
            <a:r>
              <a:rPr lang="fi-FI" sz="4800" dirty="0"/>
              <a:t>Hiten noueu,y@ Pi`,rictoc Penouro@</a:t>
            </a:r>
            <a:endParaRPr lang="en-US" sz="4800" dirty="0"/>
          </a:p>
        </p:txBody>
      </p:sp>
      <p:sp>
        <p:nvSpPr>
          <p:cNvPr id="2" name="Title 1"/>
          <p:cNvSpPr>
            <a:spLocks noGrp="1"/>
          </p:cNvSpPr>
          <p:nvPr>
            <p:ph type="title"/>
          </p:nvPr>
        </p:nvSpPr>
        <p:spPr/>
        <p:txBody>
          <a:bodyPr/>
          <a:lstStyle/>
          <a:p>
            <a:r>
              <a:rPr lang="ar-EG" sz="4000" dirty="0"/>
              <a:t>بصلواتهم، أيها المسيح ملكنا، </a:t>
            </a:r>
            <a:endParaRPr lang="en-US" sz="4000" dirty="0"/>
          </a:p>
        </p:txBody>
      </p:sp>
    </p:spTree>
    <p:extLst>
      <p:ext uri="{BB962C8B-B14F-4D97-AF65-F5344CB8AC3E}">
        <p14:creationId xmlns:p14="http://schemas.microsoft.com/office/powerpoint/2010/main" val="14241336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آرى أوناى نيمان: خين تيك ميت أورو.</a:t>
            </a:r>
          </a:p>
        </p:txBody>
      </p:sp>
      <p:sp>
        <p:nvSpPr>
          <p:cNvPr id="4" name="Text Placeholder 3"/>
          <p:cNvSpPr>
            <a:spLocks noGrp="1"/>
          </p:cNvSpPr>
          <p:nvPr>
            <p:ph type="body" sz="quarter" idx="3"/>
          </p:nvPr>
        </p:nvSpPr>
        <p:spPr/>
        <p:txBody>
          <a:bodyPr/>
          <a:lstStyle/>
          <a:p>
            <a:r>
              <a:rPr lang="en-US" sz="4800" dirty="0"/>
              <a:t>`</a:t>
            </a:r>
            <a:r>
              <a:rPr lang="en-US" sz="4800" dirty="0" err="1"/>
              <a:t>ari</a:t>
            </a:r>
            <a:r>
              <a:rPr lang="en-US" sz="4800" dirty="0"/>
              <a:t> </a:t>
            </a:r>
            <a:r>
              <a:rPr lang="en-US" sz="4800" dirty="0" err="1"/>
              <a:t>ounai</a:t>
            </a:r>
            <a:r>
              <a:rPr lang="en-US" sz="4800" dirty="0"/>
              <a:t> </a:t>
            </a:r>
            <a:r>
              <a:rPr lang="en-US" sz="4800" dirty="0" err="1"/>
              <a:t>neman</a:t>
            </a:r>
            <a:r>
              <a:rPr lang="en-US" sz="4800" dirty="0"/>
              <a:t>@ </a:t>
            </a:r>
            <a:r>
              <a:rPr lang="en-US" sz="4800" dirty="0" err="1"/>
              <a:t>qen</a:t>
            </a:r>
            <a:r>
              <a:rPr lang="en-US" sz="4800" dirty="0"/>
              <a:t> </a:t>
            </a:r>
            <a:r>
              <a:rPr lang="en-US" sz="4800" dirty="0" err="1"/>
              <a:t>tekmetouro</a:t>
            </a:r>
            <a:r>
              <a:rPr lang="en-US" sz="4800" dirty="0"/>
              <a:t>.</a:t>
            </a:r>
          </a:p>
        </p:txBody>
      </p:sp>
      <p:sp>
        <p:nvSpPr>
          <p:cNvPr id="2" name="Title 1"/>
          <p:cNvSpPr>
            <a:spLocks noGrp="1"/>
          </p:cNvSpPr>
          <p:nvPr>
            <p:ph type="title"/>
          </p:nvPr>
        </p:nvSpPr>
        <p:spPr/>
        <p:txBody>
          <a:bodyPr/>
          <a:lstStyle/>
          <a:p>
            <a:r>
              <a:rPr lang="ar-EG" sz="4000" dirty="0"/>
              <a:t>اصنع معنا رحمة، في ملكوتك.</a:t>
            </a:r>
            <a:endParaRPr lang="en-US" sz="4000" dirty="0"/>
          </a:p>
        </p:txBody>
      </p:sp>
      <p:sp>
        <p:nvSpPr>
          <p:cNvPr id="6" name="TextBox 5">
            <a:hlinkClick r:id="rId2" action="ppaction://hlinksldjump"/>
            <a:extLst>
              <a:ext uri="{FF2B5EF4-FFF2-40B4-BE49-F238E27FC236}">
                <a16:creationId xmlns:a16="http://schemas.microsoft.com/office/drawing/2014/main" id="{1D65C7FE-724F-6683-E33C-8B347138A360}"/>
              </a:ext>
            </a:extLst>
          </p:cNvPr>
          <p:cNvSpPr txBox="1"/>
          <p:nvPr/>
        </p:nvSpPr>
        <p:spPr>
          <a:xfrm>
            <a:off x="6724650" y="3933383"/>
            <a:ext cx="2419350" cy="523220"/>
          </a:xfrm>
          <a:prstGeom prst="rect">
            <a:avLst/>
          </a:prstGeom>
          <a:noFill/>
        </p:spPr>
        <p:txBody>
          <a:bodyPr wrap="square">
            <a:spAutoFit/>
          </a:bodyPr>
          <a:lstStyle/>
          <a:p>
            <a:pPr algn="r"/>
            <a:r>
              <a:rPr lang="ar-EG" sz="2800" b="1" dirty="0">
                <a:solidFill>
                  <a:srgbClr val="FFC000"/>
                </a:solidFill>
                <a:latin typeface="Al mateen"/>
              </a:rPr>
              <a:t>ارباع سبت النور</a:t>
            </a:r>
            <a:endParaRPr lang="en-US" sz="2800" b="1" dirty="0">
              <a:solidFill>
                <a:srgbClr val="FFC000"/>
              </a:solidFill>
              <a:latin typeface="Al mateen"/>
            </a:endParaRPr>
          </a:p>
        </p:txBody>
      </p:sp>
      <p:sp>
        <p:nvSpPr>
          <p:cNvPr id="8" name="TextBox 7">
            <a:hlinkClick r:id="rId3" action="ppaction://hlinksldjump"/>
            <a:extLst>
              <a:ext uri="{FF2B5EF4-FFF2-40B4-BE49-F238E27FC236}">
                <a16:creationId xmlns:a16="http://schemas.microsoft.com/office/drawing/2014/main" id="{3D658B2B-345C-7A7B-EA85-B79DD64448DF}"/>
              </a:ext>
            </a:extLst>
          </p:cNvPr>
          <p:cNvSpPr txBox="1"/>
          <p:nvPr/>
        </p:nvSpPr>
        <p:spPr>
          <a:xfrm>
            <a:off x="-133350" y="3933383"/>
            <a:ext cx="3067050" cy="523220"/>
          </a:xfrm>
          <a:prstGeom prst="rect">
            <a:avLst/>
          </a:prstGeom>
          <a:noFill/>
        </p:spPr>
        <p:txBody>
          <a:bodyPr wrap="square">
            <a:spAutoFit/>
          </a:bodyPr>
          <a:lstStyle/>
          <a:p>
            <a:pPr algn="r"/>
            <a:r>
              <a:rPr lang="ar-EG" sz="2800" b="1" dirty="0">
                <a:solidFill>
                  <a:srgbClr val="FFC000"/>
                </a:solidFill>
                <a:latin typeface="Al mateen"/>
              </a:rPr>
              <a:t>سنوي ـ شيري ني ماريا</a:t>
            </a:r>
            <a:endParaRPr lang="en-US" sz="2800" b="1" dirty="0">
              <a:solidFill>
                <a:srgbClr val="FFC000"/>
              </a:solidFill>
              <a:latin typeface="Al mateen"/>
            </a:endParaRPr>
          </a:p>
        </p:txBody>
      </p:sp>
    </p:spTree>
    <p:extLst>
      <p:ext uri="{BB962C8B-B14F-4D97-AF65-F5344CB8AC3E}">
        <p14:creationId xmlns:p14="http://schemas.microsoft.com/office/powerpoint/2010/main" val="17407506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3184525"/>
          <a:ext cx="9144000" cy="4664075"/>
        </p:xfrm>
        <a:graphic>
          <a:graphicData uri="http://schemas.openxmlformats.org/drawingml/2006/table">
            <a:tbl>
              <a:tblPr rtl="1" firstRow="1" bandRow="1">
                <a:tableStyleId>{5940675A-B579-460E-94D1-54222C63F5DA}</a:tableStyleId>
              </a:tblPr>
              <a:tblGrid>
                <a:gridCol w="3623734">
                  <a:extLst>
                    <a:ext uri="{9D8B030D-6E8A-4147-A177-3AD203B41FA5}">
                      <a16:colId xmlns:a16="http://schemas.microsoft.com/office/drawing/2014/main" val="20000"/>
                    </a:ext>
                  </a:extLst>
                </a:gridCol>
                <a:gridCol w="5520266">
                  <a:extLst>
                    <a:ext uri="{9D8B030D-6E8A-4147-A177-3AD203B41FA5}">
                      <a16:colId xmlns:a16="http://schemas.microsoft.com/office/drawing/2014/main" val="20001"/>
                    </a:ext>
                  </a:extLst>
                </a:gridCol>
              </a:tblGrid>
              <a:tr h="1310759">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sq-AL" sz="3200" b="0" i="0" u="none" strike="noStrike" cap="none" normalizeH="0" baseline="0" dirty="0">
                        <a:ln>
                          <a:noFill/>
                        </a:ln>
                        <a:solidFill>
                          <a:schemeClr val="bg1"/>
                        </a:solidFill>
                        <a:effectLst/>
                        <a:latin typeface="CS New Athanasius" pitchFamily="34" charset="0"/>
                        <a:cs typeface="Times New Roman" pitchFamily="18" charset="0"/>
                      </a:endParaRPr>
                    </a:p>
                  </a:txBody>
                  <a:tcPr marT="0" marB="91371">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3316">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ياربي يسوع المسيح، الذي وضعّ فى القبر، إكسر عنا، شوكة الموت.</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باتشويس إيسوس بخرستوس: فى إيطاف كاف خين بي إمهاف : إك إيخوم خيم إن إخري إنخيتين : إنتى صوري إنتى إفمو.</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4842468"/>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33350" y="3173413"/>
          <a:ext cx="9144000" cy="4675187"/>
        </p:xfrm>
        <a:graphic>
          <a:graphicData uri="http://schemas.openxmlformats.org/drawingml/2006/table">
            <a:tbl>
              <a:tblPr rtl="1" firstRow="1" bandRow="1">
                <a:tableStyleId>{5940675A-B579-460E-94D1-54222C63F5DA}</a:tableStyleId>
              </a:tblPr>
              <a:tblGrid>
                <a:gridCol w="3597612">
                  <a:extLst>
                    <a:ext uri="{9D8B030D-6E8A-4147-A177-3AD203B41FA5}">
                      <a16:colId xmlns:a16="http://schemas.microsoft.com/office/drawing/2014/main" val="20000"/>
                    </a:ext>
                  </a:extLst>
                </a:gridCol>
                <a:gridCol w="5546388">
                  <a:extLst>
                    <a:ext uri="{9D8B030D-6E8A-4147-A177-3AD203B41FA5}">
                      <a16:colId xmlns:a16="http://schemas.microsoft.com/office/drawing/2014/main" val="20001"/>
                    </a:ext>
                  </a:extLst>
                </a:gridCol>
              </a:tblGrid>
              <a:tr h="1322409">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sq-AL" sz="3200" b="0" i="0" u="none" strike="noStrike" cap="none" normalizeH="0" baseline="0" dirty="0">
                        <a:ln>
                          <a:noFill/>
                        </a:ln>
                        <a:solidFill>
                          <a:schemeClr val="bg1"/>
                        </a:solidFill>
                        <a:effectLst/>
                        <a:latin typeface="CS New Athanasius" pitchFamily="34" charset="0"/>
                        <a:cs typeface="Times New Roman" pitchFamily="18" charset="0"/>
                      </a:endParaRPr>
                    </a:p>
                  </a:txBody>
                  <a:tcPr marT="0" marB="91251">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2778">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للصليب، الذي صلب عليه ربي، السلام للقبر، الذي وضع فيه جسده.</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 بي ستافروس:</a:t>
                      </a:r>
                      <a:b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b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إيطاف إيش باتشويس إيروف: شيري بي إمهاف: إيطاف كو إمبيف صوما إنخيتف.</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71934080"/>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2574925"/>
          <a:ext cx="9144000" cy="5273675"/>
        </p:xfrm>
        <a:graphic>
          <a:graphicData uri="http://schemas.openxmlformats.org/drawingml/2006/table">
            <a:tbl>
              <a:tblPr rtl="1" firstRow="1" bandRow="1">
                <a:tableStyleId>{5940675A-B579-460E-94D1-54222C63F5DA}</a:tableStyleId>
              </a:tblPr>
              <a:tblGrid>
                <a:gridCol w="3777574">
                  <a:extLst>
                    <a:ext uri="{9D8B030D-6E8A-4147-A177-3AD203B41FA5}">
                      <a16:colId xmlns:a16="http://schemas.microsoft.com/office/drawing/2014/main" val="20000"/>
                    </a:ext>
                  </a:extLst>
                </a:gridCol>
                <a:gridCol w="5366426">
                  <a:extLst>
                    <a:ext uri="{9D8B030D-6E8A-4147-A177-3AD203B41FA5}">
                      <a16:colId xmlns:a16="http://schemas.microsoft.com/office/drawing/2014/main" val="20001"/>
                    </a:ext>
                  </a:extLst>
                </a:gridCol>
              </a:tblGrid>
              <a:tr h="1920424">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sq-AL" sz="3200" b="0" i="0" u="none" strike="noStrike" cap="none" normalizeH="0" baseline="0" dirty="0">
                        <a:ln>
                          <a:noFill/>
                        </a:ln>
                        <a:solidFill>
                          <a:schemeClr val="bg1"/>
                        </a:solidFill>
                        <a:effectLst/>
                        <a:latin typeface="CS New Athanasius" pitchFamily="34" charset="0"/>
                        <a:cs typeface="Times New Roman" pitchFamily="18" charset="0"/>
                      </a:endParaRPr>
                    </a:p>
                  </a:txBody>
                  <a:tcPr marT="0" marB="91377">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3251">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الصليب هو سلاحنا، الصليب هو رجاؤنا، الصليب هو ثباتنا، فى ضيقاتنا وشدائدنا.</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بيستافروس بي بين هوبلون: بيستافروس بيتين هيلبيس: بيستافروس بي بين طاجرو: خين نين هوج هيج نين إثليبسيس.</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90560460"/>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03154435"/>
              </p:ext>
            </p:extLst>
          </p:nvPr>
        </p:nvGraphicFramePr>
        <p:xfrm>
          <a:off x="0" y="2879724"/>
          <a:ext cx="9144001" cy="4130675"/>
        </p:xfrm>
        <a:graphic>
          <a:graphicData uri="http://schemas.openxmlformats.org/drawingml/2006/table">
            <a:tbl>
              <a:tblPr rtl="1" firstRow="1" bandRow="1">
                <a:tableStyleId>{5940675A-B579-460E-94D1-54222C63F5DA}</a:tableStyleId>
              </a:tblPr>
              <a:tblGrid>
                <a:gridCol w="3518170">
                  <a:extLst>
                    <a:ext uri="{9D8B030D-6E8A-4147-A177-3AD203B41FA5}">
                      <a16:colId xmlns:a16="http://schemas.microsoft.com/office/drawing/2014/main" val="20000"/>
                    </a:ext>
                  </a:extLst>
                </a:gridCol>
                <a:gridCol w="5625831">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it-IT"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يا مريم، الحمامة الحسنة، التي ولدت لنا، الله الكلمة.</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ني ماريا: تي إتشرومبي إثنيسوس: ثيطاس ميسي نان: إم إفنوتي بي لوغوس.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09733503"/>
      </p:ext>
    </p:extLst>
  </p:cSld>
  <p:clrMapOvr>
    <a:masterClrMapping/>
  </p:clrMapOvr>
  <p:transition spd="slow"/>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1519446"/>
              </p:ext>
            </p:extLst>
          </p:nvPr>
        </p:nvGraphicFramePr>
        <p:xfrm>
          <a:off x="-1" y="2994024"/>
          <a:ext cx="9144001" cy="4130675"/>
        </p:xfrm>
        <a:graphic>
          <a:graphicData uri="http://schemas.openxmlformats.org/drawingml/2006/table">
            <a:tbl>
              <a:tblPr rtl="1" firstRow="1" bandRow="1">
                <a:tableStyleId>{5940675A-B579-460E-94D1-54222C63F5DA}</a:tableStyleId>
              </a:tblPr>
              <a:tblGrid>
                <a:gridCol w="4189886">
                  <a:extLst>
                    <a:ext uri="{9D8B030D-6E8A-4147-A177-3AD203B41FA5}">
                      <a16:colId xmlns:a16="http://schemas.microsoft.com/office/drawing/2014/main" val="20000"/>
                    </a:ext>
                  </a:extLst>
                </a:gridCol>
                <a:gridCol w="4954115">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fr-FR"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يا مريم، سلامٌ مقدَّسٌ، السلام لك يا مريم، أم القدوس.</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ني ماريا: خين أوو شيريه إفؤواب:  شيريه ني ماريا: إثماڤ إمفي إثؤواب.</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0884646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435943"/>
            <a:ext cx="9144000" cy="1291431"/>
          </a:xfrm>
        </p:spPr>
        <p:txBody>
          <a:bodyPr/>
          <a:lstStyle/>
          <a:p>
            <a:r>
              <a:rPr lang="ar-EG" sz="3600" dirty="0"/>
              <a:t>توتيه آف إيس إممـو أوو إنجيه ني هيغيه مون إنتيـه إدوم : نـي أرخـون إنتيـه ني مـو آفيتيـس أوو إستير تيـر بيـه إيطـاف إتشيتوو.</a:t>
            </a:r>
          </a:p>
        </p:txBody>
      </p:sp>
      <p:sp>
        <p:nvSpPr>
          <p:cNvPr id="6" name="Text Placeholder 5"/>
          <p:cNvSpPr>
            <a:spLocks noGrp="1"/>
          </p:cNvSpPr>
          <p:nvPr>
            <p:ph type="body" sz="quarter" idx="11"/>
          </p:nvPr>
        </p:nvSpPr>
        <p:spPr>
          <a:xfrm>
            <a:off x="0" y="2997370"/>
            <a:ext cx="9144000" cy="1063255"/>
          </a:xfrm>
        </p:spPr>
        <p:txBody>
          <a:bodyPr/>
          <a:lstStyle/>
          <a:p>
            <a:r>
              <a:rPr lang="ar-EG" dirty="0"/>
              <a:t>حينئذ أسرع ولاة أدوم : ورؤساء المؤابيين أخذتهم الرعدة.</a:t>
            </a:r>
          </a:p>
        </p:txBody>
      </p:sp>
      <p:sp>
        <p:nvSpPr>
          <p:cNvPr id="7" name="Text Placeholder 6"/>
          <p:cNvSpPr>
            <a:spLocks noGrp="1"/>
          </p:cNvSpPr>
          <p:nvPr>
            <p:ph type="body" sz="quarter" idx="12"/>
          </p:nvPr>
        </p:nvSpPr>
        <p:spPr>
          <a:xfrm>
            <a:off x="0" y="3975399"/>
            <a:ext cx="9144000" cy="1387974"/>
          </a:xfrm>
        </p:spPr>
        <p:txBody>
          <a:bodyPr/>
          <a:lstStyle/>
          <a:p>
            <a:r>
              <a:rPr lang="en-US" sz="3200" dirty="0"/>
              <a:t>Tote avi3c `</a:t>
            </a:r>
            <a:r>
              <a:rPr lang="en-US" sz="3200" dirty="0" err="1"/>
              <a:t>mmwov</a:t>
            </a:r>
            <a:r>
              <a:rPr lang="en-US" sz="3200" dirty="0"/>
              <a:t> `</a:t>
            </a:r>
            <a:r>
              <a:rPr lang="en-US" sz="3200" dirty="0" err="1"/>
              <a:t>nge</a:t>
            </a:r>
            <a:r>
              <a:rPr lang="en-US" sz="3200" dirty="0"/>
              <a:t> nih3jemwn `</a:t>
            </a:r>
            <a:r>
              <a:rPr lang="en-US" sz="3200" dirty="0" err="1"/>
              <a:t>nte</a:t>
            </a:r>
            <a:r>
              <a:rPr lang="en-US" sz="3200" dirty="0"/>
              <a:t> ~</a:t>
            </a:r>
            <a:r>
              <a:rPr lang="en-US" sz="3200" dirty="0" err="1"/>
              <a:t>Edwm</a:t>
            </a:r>
            <a:r>
              <a:rPr lang="en-US" sz="3200" dirty="0"/>
              <a:t> : </a:t>
            </a:r>
            <a:r>
              <a:rPr lang="en-US" sz="3200" dirty="0" err="1"/>
              <a:t>niarxwn</a:t>
            </a:r>
            <a:r>
              <a:rPr lang="en-US" sz="3200" dirty="0"/>
              <a:t> `</a:t>
            </a:r>
            <a:r>
              <a:rPr lang="en-US" sz="3200" dirty="0" err="1"/>
              <a:t>nte</a:t>
            </a:r>
            <a:r>
              <a:rPr lang="en-US" sz="3200" dirty="0"/>
              <a:t> Nimw`abit3c ov`c0erter </a:t>
            </a:r>
            <a:r>
              <a:rPr lang="en-US" sz="3200" dirty="0" err="1"/>
              <a:t>pe</a:t>
            </a:r>
            <a:r>
              <a:rPr lang="en-US" sz="3200" dirty="0"/>
              <a:t> `eta4sitov.</a:t>
            </a:r>
          </a:p>
        </p:txBody>
      </p:sp>
    </p:spTree>
    <p:extLst>
      <p:ext uri="{BB962C8B-B14F-4D97-AF65-F5344CB8AC3E}">
        <p14:creationId xmlns:p14="http://schemas.microsoft.com/office/powerpoint/2010/main" val="9650421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39767305"/>
              </p:ext>
            </p:extLst>
          </p:nvPr>
        </p:nvGraphicFramePr>
        <p:xfrm>
          <a:off x="0" y="2974975"/>
          <a:ext cx="9144001" cy="4130675"/>
        </p:xfrm>
        <a:graphic>
          <a:graphicData uri="http://schemas.openxmlformats.org/drawingml/2006/table">
            <a:tbl>
              <a:tblPr rtl="1" firstRow="1" bandRow="1">
                <a:tableStyleId>{5940675A-B579-460E-94D1-54222C63F5DA}</a:tableStyleId>
              </a:tblPr>
              <a:tblGrid>
                <a:gridCol w="4167188">
                  <a:extLst>
                    <a:ext uri="{9D8B030D-6E8A-4147-A177-3AD203B41FA5}">
                      <a16:colId xmlns:a16="http://schemas.microsoft.com/office/drawing/2014/main" val="20000"/>
                    </a:ext>
                  </a:extLst>
                </a:gridCol>
                <a:gridCol w="4976813">
                  <a:extLst>
                    <a:ext uri="{9D8B030D-6E8A-4147-A177-3AD203B41FA5}">
                      <a16:colId xmlns:a16="http://schemas.microsoft.com/office/drawing/2014/main" val="20001"/>
                    </a:ext>
                  </a:extLst>
                </a:gridCol>
              </a:tblGrid>
              <a:tr h="1448363">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it-IT"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3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312">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لميخائيل، رئيس الملائكة العظيم، المنادي بالخلاص، الذى للقيامة</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 ميخائيل: بي نيشتي إن أرشي أنجيلوس:بي كريمان إن أوجاى : إنتى تي آناسطاسيس.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30431352"/>
      </p:ext>
    </p:extLst>
  </p:cSld>
  <p:clrMapOvr>
    <a:masterClrMapping/>
  </p:clrMapOvr>
  <p:transition spd="slow"/>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77865926"/>
              </p:ext>
            </p:extLst>
          </p:nvPr>
        </p:nvGraphicFramePr>
        <p:xfrm>
          <a:off x="-23813" y="3127374"/>
          <a:ext cx="9144001" cy="4130675"/>
        </p:xfrm>
        <a:graphic>
          <a:graphicData uri="http://schemas.openxmlformats.org/drawingml/2006/table">
            <a:tbl>
              <a:tblPr rtl="1" firstRow="1" bandRow="1">
                <a:tableStyleId>{5940675A-B579-460E-94D1-54222C63F5DA}</a:tableStyleId>
              </a:tblPr>
              <a:tblGrid>
                <a:gridCol w="4369341">
                  <a:extLst>
                    <a:ext uri="{9D8B030D-6E8A-4147-A177-3AD203B41FA5}">
                      <a16:colId xmlns:a16="http://schemas.microsoft.com/office/drawing/2014/main" val="20000"/>
                    </a:ext>
                  </a:extLst>
                </a:gridCol>
                <a:gridCol w="4774660">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de-DE"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للشاروبيم، السلام للسارافيم، السلام لجميع، الطغمات السمائية.</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ني شيروبيم: شيريه ني سيرافيم: شيريه ني طاغما تيرو: إن إيبورانيون.</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1676678627"/>
      </p:ext>
    </p:extLst>
  </p:cSld>
  <p:clrMapOvr>
    <a:masterClrMapping/>
  </p:clrMapOvr>
  <p:transition spd="slow"/>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96355452"/>
              </p:ext>
            </p:extLst>
          </p:nvPr>
        </p:nvGraphicFramePr>
        <p:xfrm>
          <a:off x="-1" y="2876550"/>
          <a:ext cx="9144001" cy="4130675"/>
        </p:xfrm>
        <a:graphic>
          <a:graphicData uri="http://schemas.openxmlformats.org/drawingml/2006/table">
            <a:tbl>
              <a:tblPr rtl="1" firstRow="1" bandRow="1">
                <a:tableStyleId>{5940675A-B579-460E-94D1-54222C63F5DA}</a:tableStyleId>
              </a:tblPr>
              <a:tblGrid>
                <a:gridCol w="3952673">
                  <a:extLst>
                    <a:ext uri="{9D8B030D-6E8A-4147-A177-3AD203B41FA5}">
                      <a16:colId xmlns:a16="http://schemas.microsoft.com/office/drawing/2014/main" val="20000"/>
                    </a:ext>
                  </a:extLst>
                </a:gridCol>
                <a:gridCol w="5191328">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de-DE"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ليوحنا، السابق العظيم، السلام للكاهن، نسيب عمانوئيل.</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يوأنِس: بي نيشتي إم إبروذروموس: شيريه بي أوويب: إب سينجينيس إن إممانوئيل .</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305479626"/>
      </p:ext>
    </p:extLst>
  </p:cSld>
  <p:clrMapOvr>
    <a:masterClrMapping/>
  </p:clrMapOvr>
  <p:transition spd="slow"/>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87397633"/>
              </p:ext>
            </p:extLst>
          </p:nvPr>
        </p:nvGraphicFramePr>
        <p:xfrm>
          <a:off x="-1" y="2914650"/>
          <a:ext cx="9144001" cy="4130675"/>
        </p:xfrm>
        <a:graphic>
          <a:graphicData uri="http://schemas.openxmlformats.org/drawingml/2006/table">
            <a:tbl>
              <a:tblPr rtl="1" firstRow="1" bandRow="1">
                <a:tableStyleId>{5940675A-B579-460E-94D1-54222C63F5DA}</a:tableStyleId>
              </a:tblPr>
              <a:tblGrid>
                <a:gridCol w="3634903">
                  <a:extLst>
                    <a:ext uri="{9D8B030D-6E8A-4147-A177-3AD203B41FA5}">
                      <a16:colId xmlns:a16="http://schemas.microsoft.com/office/drawing/2014/main" val="20000"/>
                    </a:ext>
                  </a:extLst>
                </a:gridCol>
                <a:gridCol w="5509098">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t-BR"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لسادتى، الآباء الرسل، السلام لتلاميذ، ربنا يسوع المسيح.</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ناتشويس إنيوتي: إن أبوسطولوس: شيريه ني ماثيتيس: إنتيه بين تشويس إيسوس بخرستوس.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2179625088"/>
      </p:ext>
    </p:extLst>
  </p:cSld>
  <p:clrMapOvr>
    <a:masterClrMapping/>
  </p:clrMapOvr>
  <p:transition spd="slow"/>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90485493"/>
              </p:ext>
            </p:extLst>
          </p:nvPr>
        </p:nvGraphicFramePr>
        <p:xfrm>
          <a:off x="-1" y="3098949"/>
          <a:ext cx="9144001" cy="3759051"/>
        </p:xfrm>
        <a:graphic>
          <a:graphicData uri="http://schemas.openxmlformats.org/drawingml/2006/table">
            <a:tbl>
              <a:tblPr rtl="1" firstRow="1" bandRow="1">
                <a:tableStyleId>{5940675A-B579-460E-94D1-54222C63F5DA}</a:tableStyleId>
              </a:tblPr>
              <a:tblGrid>
                <a:gridCol w="4109937">
                  <a:extLst>
                    <a:ext uri="{9D8B030D-6E8A-4147-A177-3AD203B41FA5}">
                      <a16:colId xmlns:a16="http://schemas.microsoft.com/office/drawing/2014/main" val="20000"/>
                    </a:ext>
                  </a:extLst>
                </a:gridCol>
                <a:gridCol w="5034064">
                  <a:extLst>
                    <a:ext uri="{9D8B030D-6E8A-4147-A177-3AD203B41FA5}">
                      <a16:colId xmlns:a16="http://schemas.microsoft.com/office/drawing/2014/main" val="20001"/>
                    </a:ext>
                  </a:extLst>
                </a:gridCol>
              </a:tblGrid>
              <a:tr h="132065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t-BR"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74">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089300">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أيها الشهيد، السلام للانجيلى، السلام للرسول، مرقس ناظر الإله.</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ناك أوبي مارتيروس: شيريه بي إڤ أنجيليستيس: شيريه بي أبسطولوس: (أڤا) ماركوس بي ثيؤريموس.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3938409688"/>
      </p:ext>
    </p:extLst>
  </p:cSld>
  <p:clrMapOvr>
    <a:masterClrMapping/>
  </p:clrMapOvr>
  <p:transition spd="slow"/>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57147693"/>
              </p:ext>
            </p:extLst>
          </p:nvPr>
        </p:nvGraphicFramePr>
        <p:xfrm>
          <a:off x="0" y="3051175"/>
          <a:ext cx="9144001" cy="4130675"/>
        </p:xfrm>
        <a:graphic>
          <a:graphicData uri="http://schemas.openxmlformats.org/drawingml/2006/table">
            <a:tbl>
              <a:tblPr rtl="1" firstRow="1" bandRow="1">
                <a:tableStyleId>{5940675A-B579-460E-94D1-54222C63F5DA}</a:tableStyleId>
              </a:tblPr>
              <a:tblGrid>
                <a:gridCol w="4109937">
                  <a:extLst>
                    <a:ext uri="{9D8B030D-6E8A-4147-A177-3AD203B41FA5}">
                      <a16:colId xmlns:a16="http://schemas.microsoft.com/office/drawing/2014/main" val="20000"/>
                    </a:ext>
                  </a:extLst>
                </a:gridCol>
                <a:gridCol w="5034064">
                  <a:extLst>
                    <a:ext uri="{9D8B030D-6E8A-4147-A177-3AD203B41FA5}">
                      <a16:colId xmlns:a16="http://schemas.microsoft.com/office/drawing/2014/main" val="20001"/>
                    </a:ext>
                  </a:extLst>
                </a:gridCol>
              </a:tblGrid>
              <a:tr h="144843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t-BR" sz="36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23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لإسطفانوس، أول الشهداء، السلام لرئيس الشمامسة، المُبارك.</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ستيفانوس: بي شورب إممارتيروس: شيريه بي أرشي ذيَّاكون: أووه إت إسماروؤت.</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1900024368"/>
      </p:ext>
    </p:extLst>
  </p:cSld>
  <p:clrMapOvr>
    <a:masterClrMapping/>
  </p:clrMapOvr>
  <p:transition spd="slow"/>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53542007"/>
              </p:ext>
            </p:extLst>
          </p:nvPr>
        </p:nvGraphicFramePr>
        <p:xfrm>
          <a:off x="-1" y="3105150"/>
          <a:ext cx="9144001" cy="4303713"/>
        </p:xfrm>
        <a:graphic>
          <a:graphicData uri="http://schemas.openxmlformats.org/drawingml/2006/table">
            <a:tbl>
              <a:tblPr rtl="1" firstRow="1" bandRow="1">
                <a:tableStyleId>{5940675A-B579-460E-94D1-54222C63F5DA}</a:tableStyleId>
              </a:tblPr>
              <a:tblGrid>
                <a:gridCol w="4109937">
                  <a:extLst>
                    <a:ext uri="{9D8B030D-6E8A-4147-A177-3AD203B41FA5}">
                      <a16:colId xmlns:a16="http://schemas.microsoft.com/office/drawing/2014/main" val="20000"/>
                    </a:ext>
                  </a:extLst>
                </a:gridCol>
                <a:gridCol w="5034064">
                  <a:extLst>
                    <a:ext uri="{9D8B030D-6E8A-4147-A177-3AD203B41FA5}">
                      <a16:colId xmlns:a16="http://schemas.microsoft.com/office/drawing/2014/main" val="20001"/>
                    </a:ext>
                  </a:extLst>
                </a:gridCol>
              </a:tblGrid>
              <a:tr h="1398444">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t-BR" sz="28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802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90526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200" b="1" i="0" u="none" strike="noStrike" cap="none" normalizeH="0" baseline="0" dirty="0">
                          <a:ln>
                            <a:noFill/>
                          </a:ln>
                          <a:solidFill>
                            <a:schemeClr val="bg1"/>
                          </a:solidFill>
                          <a:effectLst/>
                          <a:latin typeface="Times New Roman" pitchFamily="18" charset="0"/>
                          <a:cs typeface="Times New Roman" pitchFamily="18" charset="0"/>
                        </a:rPr>
                        <a:t>السلام لك أيها الشهيد، السلام للشجاع البطل، السلام للابس الجهاد، ســـــيدي المـلك جورجيـوس.</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ناك اوبي مارتيروس: شيريه بي شويج إن جيننيه اوس: شيريه بي أثلوفوروس: باتشويس أبؤرو جيـــؤرجيــــوس.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3151170372"/>
      </p:ext>
    </p:extLst>
  </p:cSld>
  <p:clrMapOvr>
    <a:masterClrMapping/>
  </p:clrMapOvr>
  <p:transition spd="slow"/>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74507483"/>
              </p:ext>
            </p:extLst>
          </p:nvPr>
        </p:nvGraphicFramePr>
        <p:xfrm>
          <a:off x="-1" y="2495550"/>
          <a:ext cx="9144001" cy="5961063"/>
        </p:xfrm>
        <a:graphic>
          <a:graphicData uri="http://schemas.openxmlformats.org/drawingml/2006/table">
            <a:tbl>
              <a:tblPr rtl="1" firstRow="1" bandRow="1">
                <a:tableStyleId>{5940675A-B579-460E-94D1-54222C63F5DA}</a:tableStyleId>
              </a:tblPr>
              <a:tblGrid>
                <a:gridCol w="3938588">
                  <a:extLst>
                    <a:ext uri="{9D8B030D-6E8A-4147-A177-3AD203B41FA5}">
                      <a16:colId xmlns:a16="http://schemas.microsoft.com/office/drawing/2014/main" val="20000"/>
                    </a:ext>
                  </a:extLst>
                </a:gridCol>
                <a:gridCol w="5205413">
                  <a:extLst>
                    <a:ext uri="{9D8B030D-6E8A-4147-A177-3AD203B41FA5}">
                      <a16:colId xmlns:a16="http://schemas.microsoft.com/office/drawing/2014/main" val="20001"/>
                    </a:ext>
                  </a:extLst>
                </a:gridCol>
              </a:tblGrid>
              <a:tr h="193698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802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4024082">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أيها الشهيد، السلام للشجاع البطل، السلام للابس الجهاد، تادرس الإسفهسلار.</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ناك اوبي مارتيروس: شيريه بي شويج إن جيننيه اوس: شيريه بي أثلوفوروس: ثيؤوذوروس بى ستراتي لاتيس.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229158451"/>
      </p:ext>
    </p:extLst>
  </p:cSld>
  <p:clrMapOvr>
    <a:masterClrMapping/>
  </p:clrMapOvr>
  <p:transition spd="slow"/>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8555938"/>
              </p:ext>
            </p:extLst>
          </p:nvPr>
        </p:nvGraphicFramePr>
        <p:xfrm>
          <a:off x="-76201" y="2305050"/>
          <a:ext cx="9144001" cy="5472113"/>
        </p:xfrm>
        <a:graphic>
          <a:graphicData uri="http://schemas.openxmlformats.org/drawingml/2006/table">
            <a:tbl>
              <a:tblPr rtl="1" firstRow="1" bandRow="1">
                <a:tableStyleId>{5940675A-B579-460E-94D1-54222C63F5DA}</a:tableStyleId>
              </a:tblPr>
              <a:tblGrid>
                <a:gridCol w="4109937">
                  <a:extLst>
                    <a:ext uri="{9D8B030D-6E8A-4147-A177-3AD203B41FA5}">
                      <a16:colId xmlns:a16="http://schemas.microsoft.com/office/drawing/2014/main" val="20000"/>
                    </a:ext>
                  </a:extLst>
                </a:gridCol>
                <a:gridCol w="5034064">
                  <a:extLst>
                    <a:ext uri="{9D8B030D-6E8A-4147-A177-3AD203B41FA5}">
                      <a16:colId xmlns:a16="http://schemas.microsoft.com/office/drawing/2014/main" val="20001"/>
                    </a:ext>
                  </a:extLst>
                </a:gridCol>
              </a:tblGrid>
              <a:tr h="2119314">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nb-NO"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74">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279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أيها الشهيد، السلام للشجاع البطل، السلام للابس الجهاد، فيلوباتير مرقوريوس.</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ناك اوبي مارتيروس: شيريه بي شويج إن جيننيه اوس: شيريه بي أثلوفوروس: فيلوباتير ميركوريوس.</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1592612709"/>
      </p:ext>
    </p:extLst>
  </p:cSld>
  <p:clrMapOvr>
    <a:masterClrMapping/>
  </p:clrMapOvr>
  <p:transition spd="slow"/>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28546090"/>
              </p:ext>
            </p:extLst>
          </p:nvPr>
        </p:nvGraphicFramePr>
        <p:xfrm>
          <a:off x="0" y="2228850"/>
          <a:ext cx="9144001" cy="5607050"/>
        </p:xfrm>
        <a:graphic>
          <a:graphicData uri="http://schemas.openxmlformats.org/drawingml/2006/table">
            <a:tbl>
              <a:tblPr rtl="1" firstRow="1" bandRow="1">
                <a:tableStyleId>{5940675A-B579-460E-94D1-54222C63F5DA}</a:tableStyleId>
              </a:tblPr>
              <a:tblGrid>
                <a:gridCol w="4109937">
                  <a:extLst>
                    <a:ext uri="{9D8B030D-6E8A-4147-A177-3AD203B41FA5}">
                      <a16:colId xmlns:a16="http://schemas.microsoft.com/office/drawing/2014/main" val="20000"/>
                    </a:ext>
                  </a:extLst>
                </a:gridCol>
                <a:gridCol w="5034064">
                  <a:extLst>
                    <a:ext uri="{9D8B030D-6E8A-4147-A177-3AD203B41FA5}">
                      <a16:colId xmlns:a16="http://schemas.microsoft.com/office/drawing/2014/main" val="20001"/>
                    </a:ext>
                  </a:extLst>
                </a:gridCol>
              </a:tblGrid>
              <a:tr h="2119657">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nb-NO"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91">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487393">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أيها الشهيد، السلام للشجاع البطل، السلام للابس الجهاد، القديس أبا مينا.</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ناك اوبي مارتيروس: شيريه بي شويج إن جيننيه اوس: شيريه بي أثلوفوروس: بي أجيّوس أبا مينا.</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Pentagon 5">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49050274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377885"/>
            <a:ext cx="9144000" cy="1291431"/>
          </a:xfrm>
        </p:spPr>
        <p:txBody>
          <a:bodyPr/>
          <a:lstStyle/>
          <a:p>
            <a:r>
              <a:rPr lang="ar-EG" sz="3600" dirty="0"/>
              <a:t>أف فـول إيفـول إنجيـه أوو أون نيفين إتشـوب خيـن كانـا آن : أف إي إيه إهري إجـو أوو إنجيه أوو إستيـر تيـر نيــم أوو هوتي.</a:t>
            </a:r>
          </a:p>
        </p:txBody>
      </p:sp>
      <p:sp>
        <p:nvSpPr>
          <p:cNvPr id="6" name="Text Placeholder 5"/>
          <p:cNvSpPr>
            <a:spLocks noGrp="1"/>
          </p:cNvSpPr>
          <p:nvPr>
            <p:ph type="body" sz="quarter" idx="11"/>
          </p:nvPr>
        </p:nvSpPr>
        <p:spPr/>
        <p:txBody>
          <a:bodyPr/>
          <a:lstStyle/>
          <a:p>
            <a:r>
              <a:rPr lang="ar-EG" dirty="0"/>
              <a:t>ذاب كل سكان كنعان : وأتت عليهم الرعدة والخوف.</a:t>
            </a:r>
          </a:p>
        </p:txBody>
      </p:sp>
      <p:sp>
        <p:nvSpPr>
          <p:cNvPr id="7" name="Text Placeholder 6"/>
          <p:cNvSpPr>
            <a:spLocks noGrp="1"/>
          </p:cNvSpPr>
          <p:nvPr>
            <p:ph type="body" sz="quarter" idx="12"/>
          </p:nvPr>
        </p:nvSpPr>
        <p:spPr>
          <a:xfrm>
            <a:off x="0" y="3888315"/>
            <a:ext cx="9144000" cy="1387974"/>
          </a:xfrm>
        </p:spPr>
        <p:txBody>
          <a:bodyPr/>
          <a:lstStyle/>
          <a:p>
            <a:r>
              <a:rPr lang="en-US" sz="3200" dirty="0" err="1"/>
              <a:t>Avbwl</a:t>
            </a:r>
            <a:r>
              <a:rPr lang="en-US" sz="3200" dirty="0"/>
              <a:t> `</a:t>
            </a:r>
            <a:r>
              <a:rPr lang="en-US" sz="3200" dirty="0" err="1"/>
              <a:t>ebol</a:t>
            </a:r>
            <a:r>
              <a:rPr lang="en-US" sz="3200" dirty="0"/>
              <a:t> `</a:t>
            </a:r>
            <a:r>
              <a:rPr lang="en-US" sz="3200" dirty="0" err="1"/>
              <a:t>nge</a:t>
            </a:r>
            <a:r>
              <a:rPr lang="en-US" sz="3200" dirty="0"/>
              <a:t> </a:t>
            </a:r>
            <a:r>
              <a:rPr lang="en-US" sz="3200" dirty="0" err="1"/>
              <a:t>ovon</a:t>
            </a:r>
            <a:r>
              <a:rPr lang="en-US" sz="3200" dirty="0"/>
              <a:t> </a:t>
            </a:r>
            <a:r>
              <a:rPr lang="en-US" sz="3200" dirty="0" err="1"/>
              <a:t>niben</a:t>
            </a:r>
            <a:r>
              <a:rPr lang="en-US" sz="3200" dirty="0"/>
              <a:t> et2op </a:t>
            </a:r>
            <a:r>
              <a:rPr lang="en-US" sz="3200" dirty="0" err="1"/>
              <a:t>qen</a:t>
            </a:r>
            <a:r>
              <a:rPr lang="en-US" sz="3200" dirty="0"/>
              <a:t> </a:t>
            </a:r>
            <a:r>
              <a:rPr lang="en-US" sz="3200" dirty="0" err="1"/>
              <a:t>Xanaan</a:t>
            </a:r>
            <a:r>
              <a:rPr lang="en-US" sz="3200" dirty="0"/>
              <a:t> : a4`i `e`hr3i `</a:t>
            </a:r>
            <a:r>
              <a:rPr lang="en-US" sz="3200" dirty="0" err="1"/>
              <a:t>egwov</a:t>
            </a:r>
            <a:r>
              <a:rPr lang="en-US" sz="3200" dirty="0"/>
              <a:t> `</a:t>
            </a:r>
            <a:r>
              <a:rPr lang="en-US" sz="3200" dirty="0" err="1"/>
              <a:t>nge</a:t>
            </a:r>
            <a:r>
              <a:rPr lang="en-US" sz="3200" dirty="0"/>
              <a:t> ov`c0erter </a:t>
            </a:r>
            <a:r>
              <a:rPr lang="en-US" sz="3200" dirty="0" err="1"/>
              <a:t>nem</a:t>
            </a:r>
            <a:r>
              <a:rPr lang="en-US" sz="3200" dirty="0"/>
              <a:t> ovho5.</a:t>
            </a:r>
          </a:p>
        </p:txBody>
      </p:sp>
    </p:spTree>
    <p:extLst>
      <p:ext uri="{BB962C8B-B14F-4D97-AF65-F5344CB8AC3E}">
        <p14:creationId xmlns:p14="http://schemas.microsoft.com/office/powerpoint/2010/main" val="370125012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95027599"/>
              </p:ext>
            </p:extLst>
          </p:nvPr>
        </p:nvGraphicFramePr>
        <p:xfrm>
          <a:off x="0" y="2948781"/>
          <a:ext cx="9144000" cy="6446838"/>
        </p:xfrm>
        <a:graphic>
          <a:graphicData uri="http://schemas.openxmlformats.org/drawingml/2006/table">
            <a:tbl>
              <a:tblPr rtl="1" firstRow="1" bandRow="1">
                <a:tableStyleId>{5940675A-B579-460E-94D1-54222C63F5DA}</a:tableStyleId>
              </a:tblPr>
              <a:tblGrid>
                <a:gridCol w="39624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1570969">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nb-NO" sz="20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29">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4875869">
                <a:tc>
                  <a:txBody>
                    <a:bodyPr/>
                    <a:lstStyle/>
                    <a:p>
                      <a:pPr marL="0" marR="0" lvl="0" indent="0" algn="justLow" defTabSz="914400" rtl="1" eaLnBrk="1" fontAlgn="base" latinLnBrk="0" hangingPunct="1">
                        <a:lnSpc>
                          <a:spcPct val="95000"/>
                        </a:lnSpc>
                        <a:spcBef>
                          <a:spcPct val="20000"/>
                        </a:spcBef>
                        <a:spcAft>
                          <a:spcPct val="0"/>
                        </a:spcAft>
                        <a:buClrTx/>
                        <a:buSzTx/>
                        <a:buFontTx/>
                        <a:buNone/>
                        <a:tabLst/>
                      </a:pPr>
                      <a:r>
                        <a:rPr kumimoji="0" lang="ar-EG" sz="2800" b="1" i="0" u="none" strike="noStrike" cap="none" normalizeH="0" baseline="0" dirty="0">
                          <a:ln>
                            <a:noFill/>
                          </a:ln>
                          <a:solidFill>
                            <a:schemeClr val="bg1"/>
                          </a:solidFill>
                          <a:effectLst/>
                          <a:latin typeface="Times New Roman" pitchFamily="18" charset="0"/>
                          <a:cs typeface="Times New Roman" pitchFamily="18" charset="0"/>
                        </a:rPr>
                        <a:t>العذراى الصبايا الحكيمات، السيدات المختارات الحقيقيات، عروسات المسيح، القديسة دميانة و القديسة بربارة و القديسة يوليانة و القديسة مارينا.</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95000"/>
                        </a:lnSpc>
                        <a:spcBef>
                          <a:spcPct val="20000"/>
                        </a:spcBef>
                        <a:spcAft>
                          <a:spcPct val="0"/>
                        </a:spcAft>
                        <a:buClrTx/>
                        <a:buSzTx/>
                        <a:buFontTx/>
                        <a:buNone/>
                        <a:tabLst/>
                        <a:defRPr/>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ني آلو إنصاڤي إمبارثينوس: ني صوتب إن كيريَّا إممي: ني شيليت إنتيه بخرستوس: تي آجيا ديمياني نيم تي آجيا باربــــارا نيم تي آجيا يولياني نيم تي آجيا ماريني.</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entagon 4">
            <a:hlinkClick r:id="rId2" action="ppaction://hlinksldjump"/>
          </p:cNvPr>
          <p:cNvSpPr/>
          <p:nvPr/>
        </p:nvSpPr>
        <p:spPr>
          <a:xfrm flipH="1">
            <a:off x="-23813" y="0"/>
            <a:ext cx="2590800" cy="609600"/>
          </a:xfrm>
          <a:prstGeom prst="homePlate">
            <a:avLst/>
          </a:prstGeom>
          <a:solidFill>
            <a:schemeClr val="tx1"/>
          </a:solid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هيتين نى</a:t>
            </a:r>
            <a:endParaRPr lang="en-US" sz="3600" b="1" dirty="0">
              <a:solidFill>
                <a:srgbClr val="FFC000"/>
              </a:solidFill>
            </a:endParaRPr>
          </a:p>
        </p:txBody>
      </p:sp>
    </p:spTree>
    <p:extLst>
      <p:ext uri="{BB962C8B-B14F-4D97-AF65-F5344CB8AC3E}">
        <p14:creationId xmlns:p14="http://schemas.microsoft.com/office/powerpoint/2010/main" val="3502434945"/>
      </p:ext>
    </p:extLst>
  </p:cSld>
  <p:clrMapOvr>
    <a:masterClrMapping/>
  </p:clrMapOvr>
  <p:transition spd="slow"/>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24070650"/>
              </p:ext>
            </p:extLst>
          </p:nvPr>
        </p:nvGraphicFramePr>
        <p:xfrm>
          <a:off x="-76201" y="2190750"/>
          <a:ext cx="9144001" cy="5472113"/>
        </p:xfrm>
        <a:graphic>
          <a:graphicData uri="http://schemas.openxmlformats.org/drawingml/2006/table">
            <a:tbl>
              <a:tblPr rtl="1" firstRow="1" bandRow="1">
                <a:tableStyleId>{5940675A-B579-460E-94D1-54222C63F5DA}</a:tableStyleId>
              </a:tblPr>
              <a:tblGrid>
                <a:gridCol w="3612205">
                  <a:extLst>
                    <a:ext uri="{9D8B030D-6E8A-4147-A177-3AD203B41FA5}">
                      <a16:colId xmlns:a16="http://schemas.microsoft.com/office/drawing/2014/main" val="20000"/>
                    </a:ext>
                  </a:extLst>
                </a:gridCol>
                <a:gridCol w="5531796">
                  <a:extLst>
                    <a:ext uri="{9D8B030D-6E8A-4147-A177-3AD203B41FA5}">
                      <a16:colId xmlns:a16="http://schemas.microsoft.com/office/drawing/2014/main" val="20001"/>
                    </a:ext>
                  </a:extLst>
                </a:gridCol>
              </a:tblGrid>
              <a:tr h="2119314">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nb-NO"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74">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279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200" b="1" i="0" u="none" strike="noStrike" cap="none" normalizeH="0" baseline="0" dirty="0">
                          <a:ln>
                            <a:noFill/>
                          </a:ln>
                          <a:solidFill>
                            <a:schemeClr val="bg1"/>
                          </a:solidFill>
                          <a:effectLst/>
                          <a:latin typeface="Times New Roman" pitchFamily="18" charset="0"/>
                          <a:cs typeface="Times New Roman" pitchFamily="18" charset="0"/>
                        </a:rPr>
                        <a:t> السلام لأبينا أنبا انطونيوس، سراج الرهبنة، السلام لأبينا أنبا بولا، حبيب المسيح. </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شيريه بنيوت أڤا أنطونيوس: بي خيبس إنتيه تي ميت موناخوس: شيريه بينيوت أفا باڤلى: بي مينريت إنتيه بخريستوس. </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97340472"/>
      </p:ext>
    </p:extLst>
  </p:cSld>
  <p:clrMapOvr>
    <a:masterClrMapping/>
  </p:clrMapOvr>
  <p:transition spd="slow"/>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83776044"/>
              </p:ext>
            </p:extLst>
          </p:nvPr>
        </p:nvGraphicFramePr>
        <p:xfrm>
          <a:off x="-1" y="2971800"/>
          <a:ext cx="9144001" cy="4876800"/>
        </p:xfrm>
        <a:graphic>
          <a:graphicData uri="http://schemas.openxmlformats.org/drawingml/2006/table">
            <a:tbl>
              <a:tblPr rtl="1" firstRow="1" bandRow="1">
                <a:tableStyleId>{5940675A-B579-460E-94D1-54222C63F5DA}</a:tableStyleId>
              </a:tblPr>
              <a:tblGrid>
                <a:gridCol w="3612205">
                  <a:extLst>
                    <a:ext uri="{9D8B030D-6E8A-4147-A177-3AD203B41FA5}">
                      <a16:colId xmlns:a16="http://schemas.microsoft.com/office/drawing/2014/main" val="20000"/>
                    </a:ext>
                  </a:extLst>
                </a:gridCol>
                <a:gridCol w="5531796">
                  <a:extLst>
                    <a:ext uri="{9D8B030D-6E8A-4147-A177-3AD203B41FA5}">
                      <a16:colId xmlns:a16="http://schemas.microsoft.com/office/drawing/2014/main" val="20001"/>
                    </a:ext>
                  </a:extLst>
                </a:gridCol>
              </a:tblGrid>
              <a:tr h="152400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nb-NO"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7985">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3352799">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بشفاعة والدة الإله، القديسة مريم، يا رب إنعم لنا، بمغفرة خطايانا.</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 إبريسڤيا: إنتيه تي ثيؤطوكوس إثؤواب ماريا: إبتشويس آري إهموت نان: إمبي كو إيڤول  إنتيه نين نوڤي. </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7428296"/>
      </p:ext>
    </p:extLst>
  </p:cSld>
  <p:clrMapOvr>
    <a:masterClrMapping/>
  </p:clrMapOvr>
  <p:transition spd="slow"/>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89503423"/>
              </p:ext>
            </p:extLst>
          </p:nvPr>
        </p:nvGraphicFramePr>
        <p:xfrm>
          <a:off x="-1" y="2428875"/>
          <a:ext cx="9144001" cy="4619625"/>
        </p:xfrm>
        <a:graphic>
          <a:graphicData uri="http://schemas.openxmlformats.org/drawingml/2006/table">
            <a:tbl>
              <a:tblPr rtl="1" firstRow="1" bandRow="1">
                <a:tableStyleId>{5940675A-B579-460E-94D1-54222C63F5DA}</a:tableStyleId>
              </a:tblPr>
              <a:tblGrid>
                <a:gridCol w="3887788">
                  <a:extLst>
                    <a:ext uri="{9D8B030D-6E8A-4147-A177-3AD203B41FA5}">
                      <a16:colId xmlns:a16="http://schemas.microsoft.com/office/drawing/2014/main" val="20000"/>
                    </a:ext>
                  </a:extLst>
                </a:gridCol>
                <a:gridCol w="5256213">
                  <a:extLst>
                    <a:ext uri="{9D8B030D-6E8A-4147-A177-3AD203B41FA5}">
                      <a16:colId xmlns:a16="http://schemas.microsoft.com/office/drawing/2014/main" val="20001"/>
                    </a:ext>
                  </a:extLst>
                </a:gridCol>
              </a:tblGrid>
              <a:tr h="193691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pl-PL" sz="3200" b="0" i="0" u="none" strike="noStrike" kern="0" cap="none" spc="0" normalizeH="0" baseline="0" noProof="0" dirty="0">
                        <a:ln>
                          <a:noFill/>
                        </a:ln>
                        <a:solidFill>
                          <a:srgbClr val="FFFFFF"/>
                        </a:solidFill>
                        <a:effectLst/>
                        <a:uLnTx/>
                        <a:uFillTx/>
                        <a:latin typeface="CS New Athanasius" panose="020B0500000000000000" pitchFamily="34" charset="0"/>
                        <a:ea typeface="+mn-ea"/>
                        <a:cs typeface="Times New Roman" pitchFamily="18" charset="0"/>
                      </a:endParaRPr>
                    </a:p>
                  </a:txBody>
                  <a:tcPr marT="0" marB="108031">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hMerge="1">
                  <a:txBody>
                    <a:bodyPr/>
                    <a:lstStyle/>
                    <a:p>
                      <a:pPr algn="justLow" rtl="1">
                        <a:spcBef>
                          <a:spcPct val="50000"/>
                        </a:spcBef>
                      </a:pPr>
                      <a:endParaRPr lang="ar-SA" sz="4400" b="1" dirty="0">
                        <a:solidFill>
                          <a:schemeClr val="bg1"/>
                        </a:solidFill>
                      </a:endParaRP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0"/>
                  </a:ext>
                </a:extLst>
              </a:tr>
              <a:tr h="2682714">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3600" b="1" i="0" u="none" strike="noStrike" cap="none" normalizeH="0" baseline="0" dirty="0">
                          <a:ln>
                            <a:noFill/>
                          </a:ln>
                          <a:solidFill>
                            <a:schemeClr val="bg1"/>
                          </a:solidFill>
                          <a:effectLst/>
                          <a:latin typeface="Times New Roman" pitchFamily="18" charset="0"/>
                          <a:cs typeface="Times New Roman" pitchFamily="18" charset="0"/>
                        </a:rPr>
                        <a:t>لكى نسبحك، مع أبيك الصالح، والروح القدس، لأنك صلبت وخلصتنا أرحمنا.</a:t>
                      </a:r>
                    </a:p>
                  </a:txBody>
                  <a:tcPr marT="0" marB="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justLow" defTabSz="914400" rtl="1" eaLnBrk="1" fontAlgn="base" latinLnBrk="0" hangingPunct="1">
                        <a:lnSpc>
                          <a:spcPct val="100000"/>
                        </a:lnSpc>
                        <a:spcBef>
                          <a:spcPct val="20000"/>
                        </a:spcBef>
                        <a:spcAft>
                          <a:spcPct val="0"/>
                        </a:spcAft>
                        <a:buClrTx/>
                        <a:buSzTx/>
                        <a:buFontTx/>
                        <a:buNone/>
                        <a:tabLst/>
                        <a:defRPr/>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إثرين هوس إيروك: نيم بيك يوت إن أغاثوس: نيم بي إبنڤيما إثؤواب: چى أف أشك أكسوتي إممون. ناى نان.</a:t>
                      </a:r>
                    </a:p>
                  </a:txBody>
                  <a:tcPr marT="0" marB="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39205516"/>
      </p:ext>
    </p:extLst>
  </p:cSld>
  <p:clrMapOvr>
    <a:masterClrMapping/>
  </p:clrMapOvr>
  <p:transition spd="slow"/>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ارحمني يا الله كعظيم رحمتك، ومثل كثرة رأفتك تمحو إثمي. اغسلني كثيرا من إثمي ومن خطيتي طهرني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17632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لأني أنا عارف بإثمي وخطيتي أمامي في كل حين. لك وحدك أخطأت، والشر قدامك صنعت</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516712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تتبرر في أقوالك. وتغلب إذا حوكمتُ. لأني هاأنذا بالإثم حبل بي، وبالخطايا ولدتني أمي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930591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لأنك هكذا قد أحببت الحق، إذ أوضحت لي غوامض حكمتك ومستوراتها</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86864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تنضح على بزوفاك فأطهر، تغسلني فأبيض أكثر من الثلج. تسمعني سرورا وفرحا، فتبتهج عظامي المنسحقة</a:t>
                      </a:r>
                      <a:endParaRPr lang="ar-EG" sz="8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67416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اصرف وجهك عن خطاياي، وامح كل آثامي. قلبا نقيا اخلق في يا الله، وروحا مستقيما جدده في أحشائي</a:t>
                      </a:r>
                      <a:endParaRPr lang="ar-EG" sz="9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926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(هلليلويا)3</a:t>
            </a:r>
            <a:endParaRPr lang="en-US" dirty="0"/>
          </a:p>
        </p:txBody>
      </p:sp>
      <p:sp>
        <p:nvSpPr>
          <p:cNvPr id="3" name="Text Placeholder 2"/>
          <p:cNvSpPr>
            <a:spLocks noGrp="1"/>
          </p:cNvSpPr>
          <p:nvPr>
            <p:ph type="body" idx="1"/>
          </p:nvPr>
        </p:nvSpPr>
        <p:spPr/>
        <p:txBody>
          <a:bodyPr/>
          <a:lstStyle/>
          <a:p>
            <a:r>
              <a:rPr lang="ar-EG" dirty="0"/>
              <a:t>(الليلويا)3</a:t>
            </a:r>
          </a:p>
        </p:txBody>
      </p:sp>
      <p:sp>
        <p:nvSpPr>
          <p:cNvPr id="4" name="Text Placeholder 3"/>
          <p:cNvSpPr>
            <a:spLocks noGrp="1"/>
          </p:cNvSpPr>
          <p:nvPr>
            <p:ph type="body" sz="quarter" idx="3"/>
          </p:nvPr>
        </p:nvSpPr>
        <p:spPr/>
        <p:txBody>
          <a:bodyPr/>
          <a:lstStyle/>
          <a:p>
            <a:r>
              <a:rPr lang="en-US" dirty="0" err="1"/>
              <a:t>Allylouia</a:t>
            </a:r>
            <a:r>
              <a:rPr lang="en-US" dirty="0"/>
              <a:t> =a=l =a=l.</a:t>
            </a:r>
          </a:p>
        </p:txBody>
      </p:sp>
    </p:spTree>
    <p:extLst>
      <p:ext uri="{BB962C8B-B14F-4D97-AF65-F5344CB8AC3E}">
        <p14:creationId xmlns:p14="http://schemas.microsoft.com/office/powerpoint/2010/main" val="2597124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3500" y="5840528"/>
            <a:ext cx="9271000" cy="1291431"/>
          </a:xfrm>
        </p:spPr>
        <p:txBody>
          <a:bodyPr/>
          <a:lstStyle/>
          <a:p>
            <a:r>
              <a:rPr lang="ar-EG" sz="3200" dirty="0"/>
              <a:t>خين إب آشاي إنتيه بيك إجفوي ماروو إيه روني : شا تيف سيني إنجيه بيك لاؤس إبشويس شا تيف سيني إنجيه بيك لاؤس فاي إيطاك إجفوف.</a:t>
            </a:r>
          </a:p>
        </p:txBody>
      </p:sp>
      <p:sp>
        <p:nvSpPr>
          <p:cNvPr id="6" name="Text Placeholder 5"/>
          <p:cNvSpPr>
            <a:spLocks noGrp="1"/>
          </p:cNvSpPr>
          <p:nvPr>
            <p:ph type="body" sz="quarter" idx="11"/>
          </p:nvPr>
        </p:nvSpPr>
        <p:spPr>
          <a:xfrm>
            <a:off x="0" y="2953828"/>
            <a:ext cx="9144000" cy="1063255"/>
          </a:xfrm>
        </p:spPr>
        <p:txBody>
          <a:bodyPr/>
          <a:lstStyle/>
          <a:p>
            <a:r>
              <a:rPr lang="ar-EG" dirty="0"/>
              <a:t>بكثرة ساعدك فليصيروا كالحجر : حتى يجتاز شعبك يارب حتى يجتاز شعبك هذا الذي اقتنيته.</a:t>
            </a:r>
          </a:p>
        </p:txBody>
      </p:sp>
      <p:sp>
        <p:nvSpPr>
          <p:cNvPr id="7" name="Text Placeholder 6"/>
          <p:cNvSpPr>
            <a:spLocks noGrp="1"/>
          </p:cNvSpPr>
          <p:nvPr>
            <p:ph type="body" sz="quarter" idx="12"/>
          </p:nvPr>
        </p:nvSpPr>
        <p:spPr>
          <a:xfrm>
            <a:off x="0" y="4062479"/>
            <a:ext cx="9144000" cy="1387974"/>
          </a:xfrm>
        </p:spPr>
        <p:txBody>
          <a:bodyPr/>
          <a:lstStyle/>
          <a:p>
            <a:r>
              <a:rPr lang="en-US" sz="3200" dirty="0" err="1"/>
              <a:t>Qen</a:t>
            </a:r>
            <a:r>
              <a:rPr lang="en-US" sz="3200" dirty="0"/>
              <a:t> `p`a2ai `</a:t>
            </a:r>
            <a:r>
              <a:rPr lang="en-US" sz="3200" dirty="0" err="1"/>
              <a:t>nte</a:t>
            </a:r>
            <a:r>
              <a:rPr lang="en-US" sz="3200" dirty="0"/>
              <a:t> </a:t>
            </a:r>
            <a:r>
              <a:rPr lang="en-US" sz="3200" dirty="0" err="1"/>
              <a:t>pek</a:t>
            </a:r>
            <a:r>
              <a:rPr lang="en-US" sz="3200" dirty="0"/>
              <a:t>-`</a:t>
            </a:r>
            <a:r>
              <a:rPr lang="en-US" sz="3200" dirty="0" err="1"/>
              <a:t>gfoi</a:t>
            </a:r>
            <a:r>
              <a:rPr lang="en-US" sz="3200" dirty="0"/>
              <a:t> m1arover`wni : 2ate4cini `</a:t>
            </a:r>
            <a:r>
              <a:rPr lang="en-US" sz="3200" dirty="0" err="1"/>
              <a:t>nge</a:t>
            </a:r>
            <a:r>
              <a:rPr lang="en-US" sz="3200" dirty="0"/>
              <a:t> </a:t>
            </a:r>
            <a:r>
              <a:rPr lang="en-US" sz="3200" dirty="0" err="1"/>
              <a:t>pek-laoc</a:t>
            </a:r>
            <a:r>
              <a:rPr lang="en-US" sz="3200" dirty="0"/>
              <a:t> Pu 2ate4cini `</a:t>
            </a:r>
            <a:r>
              <a:rPr lang="en-US" sz="3200" dirty="0" err="1"/>
              <a:t>nge</a:t>
            </a:r>
            <a:r>
              <a:rPr lang="en-US" sz="3200" dirty="0"/>
              <a:t> </a:t>
            </a:r>
            <a:r>
              <a:rPr lang="en-US" sz="3200" dirty="0" err="1"/>
              <a:t>peklaoc</a:t>
            </a:r>
            <a:r>
              <a:rPr lang="en-US" sz="3200" dirty="0"/>
              <a:t> </a:t>
            </a:r>
            <a:r>
              <a:rPr lang="en-US" sz="3200" dirty="0" err="1"/>
              <a:t>fai</a:t>
            </a:r>
            <a:r>
              <a:rPr lang="en-US" sz="3200" dirty="0"/>
              <a:t> `etak`gfo4.</a:t>
            </a:r>
          </a:p>
        </p:txBody>
      </p:sp>
    </p:spTree>
    <p:extLst>
      <p:ext uri="{BB962C8B-B14F-4D97-AF65-F5344CB8AC3E}">
        <p14:creationId xmlns:p14="http://schemas.microsoft.com/office/powerpoint/2010/main" val="142788295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لا تطرحني من قدام وجهك وروحك القدوس لا تنزعه منى. امنحني بهجة خلاصك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239308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وبروح رئاسي عضدني فأعلم الأثمة طرقك والمنافقون إليك يرجعون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38874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نجني من الدماء يا الله إله خلاصي، فيبتهج لساني بعدلك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196629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 رب افتح شفتي، فيخبر فمي بتسبيحك. لأنك لو آثرت الذبيحة لكنت الآن أعطي</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039536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 ولكنك لا تسر بالمحرقات، فالذبيحة لله روح منسحق. القلب المنكسر والمتواضع لا يرذله الله</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11501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أنعم يا رب بمسرتك على صهيون، ولتبن أسوار أورشليم</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047420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حينئذ تسر بذبائح البر قربانا ومحرقات ويقربون على مذابحك العجول. هلليلويا</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463481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57" y="4409851"/>
            <a:ext cx="9144000" cy="782371"/>
          </a:xfrm>
        </p:spPr>
        <p:txBody>
          <a:bodyPr>
            <a:noAutofit/>
          </a:bodyPr>
          <a:lstStyle/>
          <a:p>
            <a:r>
              <a:rPr lang="ar-EG" sz="6000" dirty="0"/>
              <a:t>صل</a:t>
            </a:r>
            <a:endParaRPr lang="en-US" sz="6000" dirty="0"/>
          </a:p>
        </p:txBody>
      </p:sp>
      <p:sp>
        <p:nvSpPr>
          <p:cNvPr id="6" name="Text Placeholder 5"/>
          <p:cNvSpPr>
            <a:spLocks noGrp="1"/>
          </p:cNvSpPr>
          <p:nvPr>
            <p:ph type="body" idx="1"/>
          </p:nvPr>
        </p:nvSpPr>
        <p:spPr/>
        <p:txBody>
          <a:bodyPr/>
          <a:lstStyle/>
          <a:p>
            <a:r>
              <a:rPr lang="ar-EG" sz="6000" dirty="0"/>
              <a:t>إشليل</a:t>
            </a:r>
          </a:p>
        </p:txBody>
      </p:sp>
      <p:sp>
        <p:nvSpPr>
          <p:cNvPr id="7" name="Text Placeholder 6"/>
          <p:cNvSpPr>
            <a:spLocks noGrp="1"/>
          </p:cNvSpPr>
          <p:nvPr>
            <p:ph type="body" sz="quarter" idx="3"/>
          </p:nvPr>
        </p:nvSpPr>
        <p:spPr/>
        <p:txBody>
          <a:bodyPr/>
          <a:lstStyle/>
          <a:p>
            <a:r>
              <a:rPr lang="en-US" sz="5400" dirty="0"/>
              <a:t>}</a:t>
            </a:r>
            <a:r>
              <a:rPr lang="en-US" sz="5400" dirty="0" err="1"/>
              <a:t>lhl</a:t>
            </a:r>
            <a:endParaRPr lang="en-US" sz="5400" dirty="0"/>
          </a:p>
        </p:txBody>
      </p:sp>
    </p:spTree>
    <p:extLst>
      <p:ext uri="{BB962C8B-B14F-4D97-AF65-F5344CB8AC3E}">
        <p14:creationId xmlns:p14="http://schemas.microsoft.com/office/powerpoint/2010/main" val="278291433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41779036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962454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39700" y="5891327"/>
            <a:ext cx="9423400" cy="1291431"/>
          </a:xfrm>
        </p:spPr>
        <p:txBody>
          <a:bodyPr/>
          <a:lstStyle/>
          <a:p>
            <a:r>
              <a:rPr lang="ar-EG" sz="3200" dirty="0"/>
              <a:t>آنيتو إيخون تو جـوو هيجين أوو تو أوو إنتيه تيـك إكليرونوميَّــا : نيم إيخون إيه بكمـا إنشوبي إتسِيفتـوت : فاي إيطاك إرهوب إيروف إبشويس .</a:t>
            </a:r>
          </a:p>
        </p:txBody>
      </p:sp>
      <p:sp>
        <p:nvSpPr>
          <p:cNvPr id="6" name="Text Placeholder 5"/>
          <p:cNvSpPr>
            <a:spLocks noGrp="1"/>
          </p:cNvSpPr>
          <p:nvPr>
            <p:ph type="body" sz="quarter" idx="11"/>
          </p:nvPr>
        </p:nvSpPr>
        <p:spPr/>
        <p:txBody>
          <a:bodyPr/>
          <a:lstStyle/>
          <a:p>
            <a:r>
              <a:rPr lang="ar-EG" dirty="0"/>
              <a:t>أدخلهم واغرسهم على جبل ميراثك : وفي مسكنك المُعد : هذا الذي صنعته يارب.</a:t>
            </a:r>
          </a:p>
        </p:txBody>
      </p:sp>
      <p:sp>
        <p:nvSpPr>
          <p:cNvPr id="7" name="Text Placeholder 6"/>
          <p:cNvSpPr>
            <a:spLocks noGrp="1"/>
          </p:cNvSpPr>
          <p:nvPr>
            <p:ph type="body" sz="quarter" idx="12"/>
          </p:nvPr>
        </p:nvSpPr>
        <p:spPr>
          <a:xfrm>
            <a:off x="0" y="4135053"/>
            <a:ext cx="9144000" cy="1387974"/>
          </a:xfrm>
        </p:spPr>
        <p:txBody>
          <a:bodyPr/>
          <a:lstStyle/>
          <a:p>
            <a:r>
              <a:rPr lang="en-US" sz="3200" dirty="0" err="1"/>
              <a:t>Anitov</a:t>
            </a:r>
            <a:r>
              <a:rPr lang="en-US" sz="3200" dirty="0"/>
              <a:t> `</a:t>
            </a:r>
            <a:r>
              <a:rPr lang="en-US" sz="3200" dirty="0" err="1"/>
              <a:t>eqovn</a:t>
            </a:r>
            <a:r>
              <a:rPr lang="en-US" sz="3200" dirty="0"/>
              <a:t> </a:t>
            </a:r>
            <a:r>
              <a:rPr lang="en-US" sz="3200" dirty="0" err="1"/>
              <a:t>togov</a:t>
            </a:r>
            <a:r>
              <a:rPr lang="en-US" sz="3200" dirty="0"/>
              <a:t> </a:t>
            </a:r>
            <a:r>
              <a:rPr lang="en-US" sz="3200" dirty="0" err="1"/>
              <a:t>higen</a:t>
            </a:r>
            <a:r>
              <a:rPr lang="en-US" sz="3200" dirty="0"/>
              <a:t> </a:t>
            </a:r>
            <a:r>
              <a:rPr lang="en-US" sz="3200" dirty="0" err="1"/>
              <a:t>ovtwov</a:t>
            </a:r>
            <a:r>
              <a:rPr lang="en-US" sz="3200" dirty="0"/>
              <a:t> `</a:t>
            </a:r>
            <a:r>
              <a:rPr lang="en-US" sz="3200" dirty="0" err="1"/>
              <a:t>nte</a:t>
            </a:r>
            <a:r>
              <a:rPr lang="en-US" sz="3200" dirty="0"/>
              <a:t> tek`kl3ronomi`a : </a:t>
            </a:r>
            <a:r>
              <a:rPr lang="en-US" sz="3200" dirty="0" err="1"/>
              <a:t>nem</a:t>
            </a:r>
            <a:r>
              <a:rPr lang="en-US" sz="3200" dirty="0"/>
              <a:t> `</a:t>
            </a:r>
            <a:r>
              <a:rPr lang="en-US" sz="3200" dirty="0" err="1"/>
              <a:t>eqovn</a:t>
            </a:r>
            <a:r>
              <a:rPr lang="en-US" sz="3200" dirty="0"/>
              <a:t> `epekma-`n2wpi </a:t>
            </a:r>
            <a:r>
              <a:rPr lang="en-US" sz="3200" dirty="0" err="1"/>
              <a:t>etcebtwt</a:t>
            </a:r>
            <a:r>
              <a:rPr lang="en-US" sz="3200" dirty="0"/>
              <a:t> : </a:t>
            </a:r>
            <a:r>
              <a:rPr lang="en-US" sz="3200" dirty="0" err="1"/>
              <a:t>fai</a:t>
            </a:r>
            <a:r>
              <a:rPr lang="en-US" sz="3200" dirty="0"/>
              <a:t> `</a:t>
            </a:r>
            <a:r>
              <a:rPr lang="en-US" sz="3200" dirty="0" err="1"/>
              <a:t>etakerhwb</a:t>
            </a:r>
            <a:r>
              <a:rPr lang="en-US" sz="3200" dirty="0"/>
              <a:t> `ero4 Pu&gt;.</a:t>
            </a:r>
          </a:p>
        </p:txBody>
      </p:sp>
    </p:spTree>
    <p:extLst>
      <p:ext uri="{BB962C8B-B14F-4D97-AF65-F5344CB8AC3E}">
        <p14:creationId xmlns:p14="http://schemas.microsoft.com/office/powerpoint/2010/main" val="167598243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Tree>
    <p:extLst>
      <p:ext uri="{BB962C8B-B14F-4D97-AF65-F5344CB8AC3E}">
        <p14:creationId xmlns:p14="http://schemas.microsoft.com/office/powerpoint/2010/main" val="31484176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وأيضاً فلنسأل الله ضابط الكل</a:t>
            </a:r>
            <a:endParaRPr lang="en-US" dirty="0"/>
          </a:p>
        </p:txBody>
      </p:sp>
      <p:sp>
        <p:nvSpPr>
          <p:cNvPr id="3" name="Text Placeholder 2"/>
          <p:cNvSpPr>
            <a:spLocks noGrp="1"/>
          </p:cNvSpPr>
          <p:nvPr>
            <p:ph type="body" idx="1"/>
          </p:nvPr>
        </p:nvSpPr>
        <p:spPr/>
        <p:txBody>
          <a:bodyPr/>
          <a:lstStyle/>
          <a:p>
            <a:r>
              <a:rPr lang="ar-SA" sz="3600" dirty="0"/>
              <a:t>بالين أون مارين تيهو إى إفنوتي</a:t>
            </a:r>
            <a:r>
              <a:rPr lang="en-US" sz="3600" dirty="0"/>
              <a:t> </a:t>
            </a:r>
            <a:r>
              <a:rPr lang="ar-SA" sz="3600" dirty="0"/>
              <a:t>بي بانطوكراطور </a:t>
            </a:r>
            <a:endParaRPr lang="ar-EG" sz="6600" dirty="0"/>
          </a:p>
        </p:txBody>
      </p:sp>
      <p:sp>
        <p:nvSpPr>
          <p:cNvPr id="5" name="Text Placeholder 4"/>
          <p:cNvSpPr>
            <a:spLocks noGrp="1"/>
          </p:cNvSpPr>
          <p:nvPr>
            <p:ph type="body" sz="quarter" idx="3"/>
          </p:nvPr>
        </p:nvSpPr>
        <p:spPr/>
        <p:txBody>
          <a:bodyPr/>
          <a:lstStyle/>
          <a:p>
            <a:r>
              <a:rPr lang="fi-FI" dirty="0"/>
              <a:t>Palin on maren;\o `eV; pipantokratwr</a:t>
            </a:r>
            <a:endParaRPr lang="en-US"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أبا ربنا وإلهنا ومخلصنا</a:t>
            </a:r>
            <a:endParaRPr lang="en-US" dirty="0"/>
          </a:p>
        </p:txBody>
      </p:sp>
      <p:sp>
        <p:nvSpPr>
          <p:cNvPr id="3" name="Text Placeholder 2"/>
          <p:cNvSpPr>
            <a:spLocks noGrp="1"/>
          </p:cNvSpPr>
          <p:nvPr>
            <p:ph type="body" idx="1"/>
          </p:nvPr>
        </p:nvSpPr>
        <p:spPr/>
        <p:txBody>
          <a:bodyPr/>
          <a:lstStyle/>
          <a:p>
            <a:r>
              <a:rPr lang="ar-SA" dirty="0"/>
              <a:t>إفيوت إمبين</a:t>
            </a:r>
            <a:r>
              <a:rPr lang="ar-EG" dirty="0"/>
              <a:t> </a:t>
            </a:r>
            <a:r>
              <a:rPr lang="ar-SA" dirty="0"/>
              <a:t>شويس أووه بيننوتي أووه بينسوتير</a:t>
            </a:r>
            <a:endParaRPr lang="ar-EG" sz="6000" dirty="0"/>
          </a:p>
        </p:txBody>
      </p:sp>
      <p:sp>
        <p:nvSpPr>
          <p:cNvPr id="5" name="Text Placeholder 4"/>
          <p:cNvSpPr>
            <a:spLocks noGrp="1"/>
          </p:cNvSpPr>
          <p:nvPr>
            <p:ph type="body" sz="quarter" idx="3"/>
          </p:nvPr>
        </p:nvSpPr>
        <p:spPr/>
        <p:txBody>
          <a:bodyPr/>
          <a:lstStyle/>
          <a:p>
            <a:r>
              <a:rPr lang="en-US" dirty="0"/>
              <a:t>Viwt `mPen_ouo\ Pennou; ouo\ </a:t>
            </a:r>
            <a:r>
              <a:rPr lang="en-US" dirty="0" err="1"/>
              <a:t>pencwthr</a:t>
            </a:r>
            <a:endParaRPr lang="en-US"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400" dirty="0"/>
              <a:t>يسوع المسيح</a:t>
            </a:r>
            <a:endParaRPr lang="en-US" sz="4400" dirty="0"/>
          </a:p>
        </p:txBody>
      </p:sp>
      <p:sp>
        <p:nvSpPr>
          <p:cNvPr id="3" name="Text Placeholder 2"/>
          <p:cNvSpPr>
            <a:spLocks noGrp="1"/>
          </p:cNvSpPr>
          <p:nvPr>
            <p:ph type="body" idx="1"/>
          </p:nvPr>
        </p:nvSpPr>
        <p:spPr/>
        <p:txBody>
          <a:bodyPr/>
          <a:lstStyle/>
          <a:p>
            <a:r>
              <a:rPr lang="ar-SA" sz="4400" dirty="0"/>
              <a:t>إيسوس بي إخرستوس</a:t>
            </a:r>
            <a:endParaRPr lang="ar-EG" sz="16600" dirty="0"/>
          </a:p>
        </p:txBody>
      </p:sp>
      <p:sp>
        <p:nvSpPr>
          <p:cNvPr id="5" name="Text Placeholder 4"/>
          <p:cNvSpPr>
            <a:spLocks noGrp="1"/>
          </p:cNvSpPr>
          <p:nvPr>
            <p:ph type="body" sz="quarter" idx="3"/>
          </p:nvPr>
        </p:nvSpPr>
        <p:spPr/>
        <p:txBody>
          <a:bodyPr/>
          <a:lstStyle/>
          <a:p>
            <a:r>
              <a:rPr lang="en-US" sz="4800" dirty="0" err="1"/>
              <a:t>Ihcouc</a:t>
            </a:r>
            <a:r>
              <a:rPr lang="en-US" sz="4800" dirty="0"/>
              <a:t> </a:t>
            </a:r>
            <a:r>
              <a:rPr lang="en-US" sz="4800" dirty="0" err="1"/>
              <a:t>Pi`xrictoc</a:t>
            </a:r>
            <a:endParaRPr lang="en-US" sz="4800"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3600" dirty="0"/>
              <a:t>نسأل ونطلب من صلاحك يا محب البشر </a:t>
            </a:r>
            <a:endParaRPr lang="en-US" sz="3600" dirty="0"/>
          </a:p>
        </p:txBody>
      </p:sp>
      <p:sp>
        <p:nvSpPr>
          <p:cNvPr id="3" name="Text Placeholder 2"/>
          <p:cNvSpPr>
            <a:spLocks noGrp="1"/>
          </p:cNvSpPr>
          <p:nvPr>
            <p:ph type="body" idx="1"/>
          </p:nvPr>
        </p:nvSpPr>
        <p:spPr/>
        <p:txBody>
          <a:bodyPr/>
          <a:lstStyle/>
          <a:p>
            <a:r>
              <a:rPr lang="ar-SA" sz="3600" dirty="0"/>
              <a:t>تين تيهو أووه تين طفه إنتيك ميت غاثوس بي ماي رومي </a:t>
            </a:r>
            <a:endParaRPr lang="ar-EG" sz="6600" dirty="0"/>
          </a:p>
        </p:txBody>
      </p:sp>
      <p:sp>
        <p:nvSpPr>
          <p:cNvPr id="5" name="Text Placeholder 4"/>
          <p:cNvSpPr>
            <a:spLocks noGrp="1"/>
          </p:cNvSpPr>
          <p:nvPr>
            <p:ph type="body" sz="quarter" idx="3"/>
          </p:nvPr>
        </p:nvSpPr>
        <p:spPr/>
        <p:txBody>
          <a:bodyPr/>
          <a:lstStyle/>
          <a:p>
            <a:r>
              <a:rPr lang="en-US" dirty="0"/>
              <a:t>Ten;\o ouo\ tentwb\`</a:t>
            </a:r>
            <a:r>
              <a:rPr lang="en-US" dirty="0" err="1"/>
              <a:t>ntekmet`agaqoc</a:t>
            </a:r>
            <a:r>
              <a:rPr lang="en-US" dirty="0"/>
              <a:t> </a:t>
            </a:r>
            <a:r>
              <a:rPr lang="en-US" dirty="0" err="1"/>
              <a:t>pimairwmi</a:t>
            </a:r>
            <a:endParaRPr lang="en-US"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t>أذكر يارب مرضى شعبك</a:t>
            </a:r>
            <a:endParaRPr lang="en-US" sz="4000" dirty="0"/>
          </a:p>
        </p:txBody>
      </p:sp>
      <p:sp>
        <p:nvSpPr>
          <p:cNvPr id="3" name="Text Placeholder 2"/>
          <p:cNvSpPr>
            <a:spLocks noGrp="1"/>
          </p:cNvSpPr>
          <p:nvPr>
            <p:ph type="body" idx="1"/>
          </p:nvPr>
        </p:nvSpPr>
        <p:spPr/>
        <p:txBody>
          <a:bodyPr/>
          <a:lstStyle/>
          <a:p>
            <a:r>
              <a:rPr lang="ar-SA" sz="4000" dirty="0">
                <a:solidFill>
                  <a:schemeClr val="lt1"/>
                </a:solidFill>
              </a:rPr>
              <a:t>آري</a:t>
            </a:r>
            <a:r>
              <a:rPr lang="ar-EG" sz="4000" dirty="0">
                <a:solidFill>
                  <a:schemeClr val="lt1"/>
                </a:solidFill>
              </a:rPr>
              <a:t> </a:t>
            </a:r>
            <a:r>
              <a:rPr lang="ar-SA" sz="4000" dirty="0">
                <a:solidFill>
                  <a:schemeClr val="lt1"/>
                </a:solidFill>
              </a:rPr>
              <a:t>إفميفئي</a:t>
            </a:r>
            <a:r>
              <a:rPr lang="ar-EG" sz="4000" dirty="0">
                <a:solidFill>
                  <a:schemeClr val="lt1"/>
                </a:solidFill>
              </a:rPr>
              <a:t> </a:t>
            </a:r>
            <a:r>
              <a:rPr lang="ar-SA" sz="4000" dirty="0">
                <a:solidFill>
                  <a:schemeClr val="lt1"/>
                </a:solidFill>
              </a:rPr>
              <a:t>إبشويس</a:t>
            </a:r>
            <a:r>
              <a:rPr lang="ar-EG" sz="4000" dirty="0">
                <a:solidFill>
                  <a:schemeClr val="lt1"/>
                </a:solidFill>
              </a:rPr>
              <a:t> إن نيئتشونى إنتى بيك لاؤس</a:t>
            </a:r>
            <a:r>
              <a:rPr lang="ar-SA" sz="4000" dirty="0">
                <a:solidFill>
                  <a:schemeClr val="lt1"/>
                </a:solidFill>
              </a:rPr>
              <a:t> </a:t>
            </a:r>
            <a:endParaRPr lang="ar-EG" sz="4000" dirty="0"/>
          </a:p>
        </p:txBody>
      </p:sp>
      <p:sp>
        <p:nvSpPr>
          <p:cNvPr id="5" name="Text Placeholder 4"/>
          <p:cNvSpPr>
            <a:spLocks noGrp="1"/>
          </p:cNvSpPr>
          <p:nvPr>
            <p:ph type="body" sz="quarter" idx="3"/>
          </p:nvPr>
        </p:nvSpPr>
        <p:spPr/>
        <p:txBody>
          <a:bodyPr/>
          <a:lstStyle/>
          <a:p>
            <a:r>
              <a:rPr lang="en-US" sz="4400" dirty="0"/>
              <a:t>Ari`vmeu`i ~P_ `nnhet]wni  `</a:t>
            </a:r>
            <a:r>
              <a:rPr lang="en-US" sz="4400" dirty="0" err="1"/>
              <a:t>nte</a:t>
            </a:r>
            <a:r>
              <a:rPr lang="ar-EG" sz="4400" dirty="0"/>
              <a:t> </a:t>
            </a:r>
            <a:r>
              <a:rPr lang="en-US" sz="4400" dirty="0" err="1"/>
              <a:t>peklaoc</a:t>
            </a:r>
            <a:endParaRPr lang="en-US" sz="6600" dirty="0"/>
          </a:p>
        </p:txBody>
      </p:sp>
      <p:sp>
        <p:nvSpPr>
          <p:cNvPr id="6" name="TextBox 5">
            <a:hlinkClick r:id="rId3" action="ppaction://hlinksldjump"/>
            <a:extLst>
              <a:ext uri="{FF2B5EF4-FFF2-40B4-BE49-F238E27FC236}">
                <a16:creationId xmlns:a16="http://schemas.microsoft.com/office/drawing/2014/main" id="{5DB5768C-A51B-40DE-8098-2055453C0426}"/>
              </a:ext>
            </a:extLst>
          </p:cNvPr>
          <p:cNvSpPr txBox="1"/>
          <p:nvPr/>
        </p:nvSpPr>
        <p:spPr>
          <a:xfrm>
            <a:off x="7109467" y="4134620"/>
            <a:ext cx="2034532"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r>
              <a:rPr lang="en-US" dirty="0" err="1"/>
              <a:t>اوشية</a:t>
            </a:r>
            <a:r>
              <a:rPr lang="en-US" dirty="0"/>
              <a:t> </a:t>
            </a:r>
            <a:r>
              <a:rPr lang="ar-EG" dirty="0"/>
              <a:t>الراقدين</a:t>
            </a:r>
            <a:endParaRPr lang="en-US"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أطلبوا عن آبائنا وإخوتنا المرضى بكل مرض</a:t>
            </a:r>
            <a:endParaRPr lang="en-US" dirty="0"/>
          </a:p>
        </p:txBody>
      </p:sp>
      <p:sp>
        <p:nvSpPr>
          <p:cNvPr id="3" name="Text Placeholder 2"/>
          <p:cNvSpPr>
            <a:spLocks noGrp="1"/>
          </p:cNvSpPr>
          <p:nvPr>
            <p:ph type="body" idx="1"/>
          </p:nvPr>
        </p:nvSpPr>
        <p:spPr/>
        <p:txBody>
          <a:bodyPr/>
          <a:lstStyle/>
          <a:p>
            <a:r>
              <a:rPr lang="ar-EG" dirty="0">
                <a:solidFill>
                  <a:schemeClr val="lt1"/>
                </a:solidFill>
              </a:rPr>
              <a:t>طوبه إيجين نين يوتي نيم نين إسنيو إتشوني خين جين شوني نيفين</a:t>
            </a:r>
            <a:endParaRPr lang="ar-EG" sz="21200" dirty="0"/>
          </a:p>
        </p:txBody>
      </p:sp>
      <p:sp>
        <p:nvSpPr>
          <p:cNvPr id="5" name="Text Placeholder 4"/>
          <p:cNvSpPr>
            <a:spLocks noGrp="1"/>
          </p:cNvSpPr>
          <p:nvPr>
            <p:ph type="body" sz="quarter" idx="3"/>
          </p:nvPr>
        </p:nvSpPr>
        <p:spPr>
          <a:xfrm>
            <a:off x="0" y="5486400"/>
            <a:ext cx="9144000" cy="682357"/>
          </a:xfrm>
        </p:spPr>
        <p:txBody>
          <a:bodyPr/>
          <a:lstStyle/>
          <a:p>
            <a:r>
              <a:rPr lang="en-US" sz="3200" b="1" dirty="0">
                <a:latin typeface="Avva_Shenouda" pitchFamily="34" charset="2"/>
              </a:rPr>
              <a:t>Twbh `egen nenio5 nem nen`cn3ov et2wpi </a:t>
            </a:r>
            <a:r>
              <a:rPr lang="en-US" sz="3200" b="1" dirty="0" err="1">
                <a:latin typeface="Avva_Shenouda" pitchFamily="34" charset="2"/>
              </a:rPr>
              <a:t>qen</a:t>
            </a:r>
            <a:r>
              <a:rPr lang="en-US" sz="3200" b="1" dirty="0">
                <a:latin typeface="Avva_Shenouda" pitchFamily="34" charset="2"/>
              </a:rPr>
              <a:t> gin2wni </a:t>
            </a:r>
            <a:r>
              <a:rPr lang="en-US" sz="3200" b="1" dirty="0" err="1">
                <a:latin typeface="Avva_Shenouda" pitchFamily="34" charset="2"/>
              </a:rPr>
              <a:t>niben</a:t>
            </a:r>
            <a:endParaRPr lang="en-US" sz="8800" b="1" dirty="0">
              <a:latin typeface="Avva_Shenouda" pitchFamily="34" charset="2"/>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إن كان في هذا المسكن أو بكل موضع</a:t>
            </a:r>
            <a:endParaRPr lang="en-US" sz="4000" dirty="0"/>
          </a:p>
        </p:txBody>
      </p:sp>
      <p:sp>
        <p:nvSpPr>
          <p:cNvPr id="3" name="Text Placeholder 2"/>
          <p:cNvSpPr>
            <a:spLocks noGrp="1"/>
          </p:cNvSpPr>
          <p:nvPr>
            <p:ph type="body" idx="1"/>
          </p:nvPr>
        </p:nvSpPr>
        <p:spPr/>
        <p:txBody>
          <a:bodyPr/>
          <a:lstStyle/>
          <a:p>
            <a:r>
              <a:rPr lang="ar-EG" sz="4000" dirty="0">
                <a:solidFill>
                  <a:schemeClr val="lt1"/>
                </a:solidFill>
              </a:rPr>
              <a:t>إيتى خين باي طوبوس إيتى خين ماى نفين</a:t>
            </a:r>
            <a:endParaRPr lang="ar-EG" sz="39600" dirty="0"/>
          </a:p>
        </p:txBody>
      </p:sp>
      <p:sp>
        <p:nvSpPr>
          <p:cNvPr id="5" name="Text Placeholder 4"/>
          <p:cNvSpPr>
            <a:spLocks noGrp="1"/>
          </p:cNvSpPr>
          <p:nvPr>
            <p:ph type="body" sz="quarter" idx="3"/>
          </p:nvPr>
        </p:nvSpPr>
        <p:spPr>
          <a:xfrm>
            <a:off x="-1" y="5631728"/>
            <a:ext cx="9144000" cy="682357"/>
          </a:xfrm>
        </p:spPr>
        <p:txBody>
          <a:bodyPr/>
          <a:lstStyle/>
          <a:p>
            <a:r>
              <a:rPr lang="it-IT" dirty="0">
                <a:latin typeface="Avva_Shenouda" pitchFamily="34" charset="2"/>
              </a:rPr>
              <a:t>`ite qen paitopoc `ite qen mai niben</a:t>
            </a:r>
            <a:endParaRPr lang="en-US" sz="11500" dirty="0">
              <a:latin typeface="Avva_Shenouda" pitchFamily="34" charset="2"/>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solidFill>
                  <a:schemeClr val="lt1"/>
                </a:solidFill>
              </a:rPr>
              <a:t>لكي المسيح إلهنا ينعم لنا ولهم </a:t>
            </a:r>
            <a:endParaRPr lang="en-US" sz="3600" dirty="0"/>
          </a:p>
        </p:txBody>
      </p:sp>
      <p:sp>
        <p:nvSpPr>
          <p:cNvPr id="3" name="Text Placeholder 2"/>
          <p:cNvSpPr>
            <a:spLocks noGrp="1"/>
          </p:cNvSpPr>
          <p:nvPr>
            <p:ph type="body" idx="1"/>
          </p:nvPr>
        </p:nvSpPr>
        <p:spPr/>
        <p:txBody>
          <a:bodyPr/>
          <a:lstStyle/>
          <a:p>
            <a:r>
              <a:rPr lang="ar-EG" sz="3600" dirty="0">
                <a:solidFill>
                  <a:schemeClr val="lt1"/>
                </a:solidFill>
              </a:rPr>
              <a:t>هينا إنتى بي خريستوس بين نوتي إرإهموت نان نيم أوأوو</a:t>
            </a:r>
            <a:endParaRPr lang="ar-EG" sz="27600" dirty="0"/>
          </a:p>
        </p:txBody>
      </p:sp>
      <p:sp>
        <p:nvSpPr>
          <p:cNvPr id="5" name="Text Placeholder 4"/>
          <p:cNvSpPr>
            <a:spLocks noGrp="1"/>
          </p:cNvSpPr>
          <p:nvPr>
            <p:ph type="body" sz="quarter" idx="3"/>
          </p:nvPr>
        </p:nvSpPr>
        <p:spPr>
          <a:xfrm>
            <a:off x="0" y="5631728"/>
            <a:ext cx="9144000" cy="682357"/>
          </a:xfrm>
        </p:spPr>
        <p:txBody>
          <a:bodyPr/>
          <a:lstStyle/>
          <a:p>
            <a:r>
              <a:rPr lang="en-US" sz="3200" dirty="0">
                <a:latin typeface="Avva_Shenouda" pitchFamily="34" charset="2"/>
              </a:rPr>
              <a:t>hina `nte P_9=xc Pennov5 er`hmot nan </a:t>
            </a:r>
            <a:r>
              <a:rPr lang="en-US" sz="3200" dirty="0" err="1">
                <a:latin typeface="Avva_Shenouda" pitchFamily="34" charset="2"/>
              </a:rPr>
              <a:t>nemwov</a:t>
            </a:r>
            <a:endParaRPr lang="en-US" sz="9600" dirty="0">
              <a:latin typeface="Avva_Shenouda" pitchFamily="34" charset="2"/>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 بالعافية والشفاء</a:t>
            </a:r>
            <a:endParaRPr lang="en-US" sz="4000" dirty="0"/>
          </a:p>
        </p:txBody>
      </p:sp>
      <p:sp>
        <p:nvSpPr>
          <p:cNvPr id="3" name="Text Placeholder 2"/>
          <p:cNvSpPr>
            <a:spLocks noGrp="1"/>
          </p:cNvSpPr>
          <p:nvPr>
            <p:ph type="body" idx="1"/>
          </p:nvPr>
        </p:nvSpPr>
        <p:spPr/>
        <p:txBody>
          <a:bodyPr/>
          <a:lstStyle/>
          <a:p>
            <a:r>
              <a:rPr lang="ar-EG" sz="4000" dirty="0">
                <a:solidFill>
                  <a:schemeClr val="lt1"/>
                </a:solidFill>
              </a:rPr>
              <a:t>إمبي أوجاي نيم بي طالتشو</a:t>
            </a:r>
            <a:endParaRPr lang="ar-EG" sz="42400" dirty="0"/>
          </a:p>
        </p:txBody>
      </p:sp>
      <p:sp>
        <p:nvSpPr>
          <p:cNvPr id="5" name="Text Placeholder 4"/>
          <p:cNvSpPr>
            <a:spLocks noGrp="1"/>
          </p:cNvSpPr>
          <p:nvPr>
            <p:ph type="body" sz="quarter" idx="3"/>
          </p:nvPr>
        </p:nvSpPr>
        <p:spPr/>
        <p:txBody>
          <a:bodyPr/>
          <a:lstStyle/>
          <a:p>
            <a:r>
              <a:rPr lang="en-US" sz="4400" dirty="0">
                <a:latin typeface="Avva_Shenouda" pitchFamily="34" charset="2"/>
              </a:rPr>
              <a:t>`mpiovgai </a:t>
            </a:r>
            <a:r>
              <a:rPr lang="en-US" sz="4400" dirty="0" err="1">
                <a:latin typeface="Avva_Shenouda" pitchFamily="34" charset="2"/>
              </a:rPr>
              <a:t>nem</a:t>
            </a:r>
            <a:r>
              <a:rPr lang="en-US" sz="4400" dirty="0">
                <a:latin typeface="Avva_Shenouda" pitchFamily="34" charset="2"/>
              </a:rPr>
              <a:t> </a:t>
            </a:r>
            <a:r>
              <a:rPr lang="en-US" sz="4400" dirty="0" err="1">
                <a:latin typeface="Avva_Shenouda" pitchFamily="34" charset="2"/>
              </a:rPr>
              <a:t>pitalso</a:t>
            </a:r>
            <a:endParaRPr lang="en-US" sz="7200" dirty="0">
              <a:latin typeface="Avva_Shenouda" pitchFamily="34" charset="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7800" y="5731669"/>
            <a:ext cx="9321800" cy="1291431"/>
          </a:xfrm>
        </p:spPr>
        <p:txBody>
          <a:bodyPr/>
          <a:lstStyle/>
          <a:p>
            <a:r>
              <a:rPr lang="ar-EG" sz="3200" dirty="0"/>
              <a:t>بكما إثـؤوَّاب إبشويس  في إيطـاف سيفتوتـف إنجيه نيك جيج : إبشويس إك أوي إن أوو رو شا إينيه نيم إسجين إب إينيــه أُوُّوه إيه تي. </a:t>
            </a:r>
          </a:p>
        </p:txBody>
      </p:sp>
      <p:sp>
        <p:nvSpPr>
          <p:cNvPr id="6" name="Text Placeholder 5"/>
          <p:cNvSpPr>
            <a:spLocks noGrp="1"/>
          </p:cNvSpPr>
          <p:nvPr>
            <p:ph type="body" sz="quarter" idx="11"/>
          </p:nvPr>
        </p:nvSpPr>
        <p:spPr>
          <a:xfrm>
            <a:off x="0" y="2982856"/>
            <a:ext cx="9144000" cy="1063255"/>
          </a:xfrm>
        </p:spPr>
        <p:txBody>
          <a:bodyPr/>
          <a:lstStyle/>
          <a:p>
            <a:r>
              <a:rPr lang="ar-EG" dirty="0"/>
              <a:t>موضعك المقدس يارب الذي أعددته يداك : يارب تملك منذ الأزل والآن وإلى الأبد.</a:t>
            </a:r>
          </a:p>
        </p:txBody>
      </p:sp>
      <p:sp>
        <p:nvSpPr>
          <p:cNvPr id="7" name="Text Placeholder 6"/>
          <p:cNvSpPr>
            <a:spLocks noGrp="1"/>
          </p:cNvSpPr>
          <p:nvPr>
            <p:ph type="body" sz="quarter" idx="12"/>
          </p:nvPr>
        </p:nvSpPr>
        <p:spPr>
          <a:xfrm>
            <a:off x="0" y="4135053"/>
            <a:ext cx="9144000" cy="1387974"/>
          </a:xfrm>
        </p:spPr>
        <p:txBody>
          <a:bodyPr/>
          <a:lstStyle/>
          <a:p>
            <a:r>
              <a:rPr lang="en-US" sz="3600" dirty="0" err="1"/>
              <a:t>Pekma</a:t>
            </a:r>
            <a:r>
              <a:rPr lang="en-US" sz="3600" dirty="0"/>
              <a:t> =e=0=v  Pu f3`etavcebtwt4 `</a:t>
            </a:r>
            <a:r>
              <a:rPr lang="en-US" sz="3600" dirty="0" err="1"/>
              <a:t>nge</a:t>
            </a:r>
            <a:r>
              <a:rPr lang="en-US" sz="3600" dirty="0"/>
              <a:t> </a:t>
            </a:r>
            <a:r>
              <a:rPr lang="en-US" sz="3600" dirty="0" err="1"/>
              <a:t>nekgig</a:t>
            </a:r>
            <a:r>
              <a:rPr lang="en-US" sz="3600" dirty="0"/>
              <a:t> : Pu </a:t>
            </a:r>
            <a:r>
              <a:rPr lang="en-US" sz="3600" dirty="0" err="1"/>
              <a:t>ekoi</a:t>
            </a:r>
            <a:r>
              <a:rPr lang="en-US" sz="3600" dirty="0"/>
              <a:t> `</a:t>
            </a:r>
            <a:r>
              <a:rPr lang="en-US" sz="3600" dirty="0" err="1"/>
              <a:t>n`ovro</a:t>
            </a:r>
            <a:r>
              <a:rPr lang="en-US" sz="3600" dirty="0"/>
              <a:t> 2a `</a:t>
            </a:r>
            <a:r>
              <a:rPr lang="en-US" sz="3600" dirty="0" err="1"/>
              <a:t>eneh</a:t>
            </a:r>
            <a:r>
              <a:rPr lang="en-US" sz="3600" dirty="0"/>
              <a:t> </a:t>
            </a:r>
            <a:r>
              <a:rPr lang="en-US" sz="3600" dirty="0" err="1"/>
              <a:t>nem</a:t>
            </a:r>
            <a:r>
              <a:rPr lang="en-US" sz="3600" dirty="0"/>
              <a:t> </a:t>
            </a:r>
            <a:r>
              <a:rPr lang="en-US" sz="3600" dirty="0" err="1"/>
              <a:t>icgen</a:t>
            </a:r>
            <a:r>
              <a:rPr lang="en-US" sz="3600" dirty="0"/>
              <a:t> `</a:t>
            </a:r>
            <a:r>
              <a:rPr lang="en-US" sz="3600" dirty="0" err="1"/>
              <a:t>p`eneh</a:t>
            </a:r>
            <a:r>
              <a:rPr lang="en-US" sz="3600" dirty="0"/>
              <a:t> </a:t>
            </a:r>
            <a:r>
              <a:rPr lang="en-US" sz="3600" dirty="0" err="1"/>
              <a:t>ovoh</a:t>
            </a:r>
            <a:r>
              <a:rPr lang="en-US" sz="3600" dirty="0"/>
              <a:t> `</a:t>
            </a:r>
            <a:r>
              <a:rPr lang="en-US" sz="3600" dirty="0" err="1"/>
              <a:t>eti</a:t>
            </a:r>
            <a:r>
              <a:rPr lang="en-US" sz="3600" dirty="0"/>
              <a:t>.</a:t>
            </a:r>
          </a:p>
        </p:txBody>
      </p:sp>
    </p:spTree>
    <p:extLst>
      <p:ext uri="{BB962C8B-B14F-4D97-AF65-F5344CB8AC3E}">
        <p14:creationId xmlns:p14="http://schemas.microsoft.com/office/powerpoint/2010/main" val="36918699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solidFill>
                  <a:schemeClr val="lt1"/>
                </a:solidFill>
              </a:rPr>
              <a:t> و يغفر لنا خطايانا</a:t>
            </a:r>
            <a:endParaRPr lang="en-US" sz="4400" dirty="0"/>
          </a:p>
        </p:txBody>
      </p:sp>
      <p:sp>
        <p:nvSpPr>
          <p:cNvPr id="3" name="Text Placeholder 2"/>
          <p:cNvSpPr>
            <a:spLocks noGrp="1"/>
          </p:cNvSpPr>
          <p:nvPr>
            <p:ph type="body" idx="1"/>
          </p:nvPr>
        </p:nvSpPr>
        <p:spPr/>
        <p:txBody>
          <a:bodyPr/>
          <a:lstStyle/>
          <a:p>
            <a:r>
              <a:rPr lang="ar-EG" sz="4400" dirty="0">
                <a:solidFill>
                  <a:schemeClr val="lt1"/>
                </a:solidFill>
              </a:rPr>
              <a:t>إنيتف كانين نوفي نان إيفول</a:t>
            </a:r>
            <a:endParaRPr lang="ar-EG" sz="47500" dirty="0"/>
          </a:p>
        </p:txBody>
      </p:sp>
      <p:sp>
        <p:nvSpPr>
          <p:cNvPr id="5" name="Text Placeholder 4"/>
          <p:cNvSpPr>
            <a:spLocks noGrp="1"/>
          </p:cNvSpPr>
          <p:nvPr>
            <p:ph type="body" sz="quarter" idx="3"/>
          </p:nvPr>
        </p:nvSpPr>
        <p:spPr/>
        <p:txBody>
          <a:bodyPr/>
          <a:lstStyle/>
          <a:p>
            <a:r>
              <a:rPr lang="en-US" sz="4000" dirty="0">
                <a:latin typeface="Avva_Shenouda" pitchFamily="34" charset="2"/>
              </a:rPr>
              <a:t> `nte4xa nen nenobi nan ~</a:t>
            </a:r>
            <a:r>
              <a:rPr lang="en-US" sz="4000" dirty="0" err="1">
                <a:latin typeface="Avva_Shenouda" pitchFamily="34" charset="2"/>
              </a:rPr>
              <a:t>ebol</a:t>
            </a:r>
            <a:endParaRPr lang="en-US" sz="4000" dirty="0">
              <a:latin typeface="Avva_Shenouda" pitchFamily="34" charset="2"/>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SA" sz="5400" dirty="0"/>
              <a:t>يا رب إرحم</a:t>
            </a:r>
            <a:endParaRPr lang="en-US" sz="5400" dirty="0"/>
          </a:p>
        </p:txBody>
      </p:sp>
      <p:sp>
        <p:nvSpPr>
          <p:cNvPr id="3" name="Text Placeholder 2"/>
          <p:cNvSpPr>
            <a:spLocks noGrp="1"/>
          </p:cNvSpPr>
          <p:nvPr>
            <p:ph type="body" idx="1"/>
          </p:nvPr>
        </p:nvSpPr>
        <p:spPr/>
        <p:txBody>
          <a:bodyPr/>
          <a:lstStyle/>
          <a:p>
            <a:r>
              <a:rPr lang="ar-SA" sz="5400" dirty="0"/>
              <a:t>كيريى إليسون</a:t>
            </a:r>
            <a:endParaRPr lang="ar-EG" sz="5400" dirty="0"/>
          </a:p>
        </p:txBody>
      </p:sp>
      <p:sp>
        <p:nvSpPr>
          <p:cNvPr id="5" name="Text Placeholder 4"/>
          <p:cNvSpPr>
            <a:spLocks noGrp="1"/>
          </p:cNvSpPr>
          <p:nvPr>
            <p:ph type="body" sz="quarter" idx="3"/>
          </p:nvPr>
        </p:nvSpPr>
        <p:spPr>
          <a:xfrm>
            <a:off x="-1" y="5475066"/>
            <a:ext cx="9144000" cy="682357"/>
          </a:xfrm>
        </p:spPr>
        <p:txBody>
          <a:bodyPr/>
          <a:lstStyle/>
          <a:p>
            <a:r>
              <a:rPr lang="en-US" sz="6000" dirty="0"/>
              <a:t>Kuri`e  `</a:t>
            </a:r>
            <a:r>
              <a:rPr lang="en-US" sz="6000" dirty="0" err="1"/>
              <a:t>ele`hcon</a:t>
            </a:r>
            <a:endParaRPr lang="en-US" sz="6000"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solidFill>
                  <a:schemeClr val="lt1"/>
                </a:solidFill>
              </a:rPr>
              <a:t>تعهدهم بالمراحم</a:t>
            </a:r>
            <a:r>
              <a:rPr lang="en-US" sz="4400" dirty="0">
                <a:solidFill>
                  <a:schemeClr val="lt1"/>
                </a:solidFill>
              </a:rPr>
              <a:t> </a:t>
            </a:r>
            <a:r>
              <a:rPr lang="ar-EG" sz="4400" dirty="0">
                <a:solidFill>
                  <a:schemeClr val="lt1"/>
                </a:solidFill>
              </a:rPr>
              <a:t>والرأفات إشفهم</a:t>
            </a:r>
            <a:endParaRPr lang="en-US" sz="4400" dirty="0"/>
          </a:p>
        </p:txBody>
      </p:sp>
      <p:sp>
        <p:nvSpPr>
          <p:cNvPr id="3" name="Text Placeholder 2"/>
          <p:cNvSpPr>
            <a:spLocks noGrp="1"/>
          </p:cNvSpPr>
          <p:nvPr>
            <p:ph type="body" idx="1"/>
          </p:nvPr>
        </p:nvSpPr>
        <p:spPr/>
        <p:txBody>
          <a:bodyPr/>
          <a:lstStyle/>
          <a:p>
            <a:r>
              <a:rPr lang="ar-EG" sz="3600" dirty="0">
                <a:solidFill>
                  <a:schemeClr val="lt1"/>
                </a:solidFill>
              </a:rPr>
              <a:t>إى أكجيم بوشينى خين هان. ناى نيم هان متشينهيت ماطالتشو</a:t>
            </a:r>
            <a:endParaRPr lang="ar-EG" sz="3600" dirty="0"/>
          </a:p>
        </p:txBody>
      </p:sp>
      <p:sp>
        <p:nvSpPr>
          <p:cNvPr id="5" name="Text Placeholder 4"/>
          <p:cNvSpPr>
            <a:spLocks noGrp="1"/>
          </p:cNvSpPr>
          <p:nvPr>
            <p:ph type="body" sz="quarter" idx="3"/>
          </p:nvPr>
        </p:nvSpPr>
        <p:spPr>
          <a:xfrm>
            <a:off x="0" y="5181600"/>
            <a:ext cx="9144000" cy="1066800"/>
          </a:xfrm>
        </p:spPr>
        <p:txBody>
          <a:bodyPr/>
          <a:lstStyle/>
          <a:p>
            <a:r>
              <a:rPr lang="en-US" dirty="0"/>
              <a:t>Eakjempou]ini 'en \</a:t>
            </a:r>
            <a:r>
              <a:rPr lang="en-US" dirty="0" err="1"/>
              <a:t>annai</a:t>
            </a:r>
            <a:r>
              <a:rPr lang="en-US" dirty="0"/>
              <a:t>&gt; </a:t>
            </a:r>
            <a:r>
              <a:rPr lang="en-US" dirty="0" err="1"/>
              <a:t>nem</a:t>
            </a:r>
            <a:r>
              <a:rPr lang="en-US" dirty="0"/>
              <a:t> \</a:t>
            </a:r>
            <a:r>
              <a:rPr lang="en-US" dirty="0" err="1"/>
              <a:t>anmet</a:t>
            </a:r>
            <a:r>
              <a:rPr lang="en-US" dirty="0"/>
              <a:t>]</a:t>
            </a:r>
            <a:r>
              <a:rPr lang="en-US" dirty="0" err="1"/>
              <a:t>en</a:t>
            </a:r>
            <a:r>
              <a:rPr lang="en-US" dirty="0"/>
              <a:t>\</a:t>
            </a:r>
            <a:r>
              <a:rPr lang="en-US" dirty="0" err="1"/>
              <a:t>ht</a:t>
            </a:r>
            <a:r>
              <a:rPr lang="en-US" dirty="0"/>
              <a:t> </a:t>
            </a:r>
            <a:r>
              <a:rPr lang="en-US" dirty="0" err="1"/>
              <a:t>matalswou</a:t>
            </a:r>
            <a:endParaRPr lang="en-US" sz="11500"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إنزع عنهم وعنا كل مرض و كل سقم</a:t>
            </a:r>
            <a:endParaRPr lang="en-US" sz="4000" dirty="0"/>
          </a:p>
        </p:txBody>
      </p:sp>
      <p:sp>
        <p:nvSpPr>
          <p:cNvPr id="3" name="Text Placeholder 2"/>
          <p:cNvSpPr>
            <a:spLocks noGrp="1"/>
          </p:cNvSpPr>
          <p:nvPr>
            <p:ph type="body" idx="1"/>
          </p:nvPr>
        </p:nvSpPr>
        <p:spPr/>
        <p:txBody>
          <a:bodyPr/>
          <a:lstStyle/>
          <a:p>
            <a:r>
              <a:rPr lang="ar-EG" dirty="0">
                <a:solidFill>
                  <a:schemeClr val="lt1"/>
                </a:solidFill>
              </a:rPr>
              <a:t>أليئوى إيفول هارؤونيم إيفول هارون إنشونى نيفين نيم يافى نيفين</a:t>
            </a:r>
            <a:endParaRPr lang="ar-EG" sz="19900" dirty="0"/>
          </a:p>
        </p:txBody>
      </p:sp>
      <p:sp>
        <p:nvSpPr>
          <p:cNvPr id="5" name="Text Placeholder 4"/>
          <p:cNvSpPr>
            <a:spLocks noGrp="1"/>
          </p:cNvSpPr>
          <p:nvPr>
            <p:ph type="body" sz="quarter" idx="3"/>
          </p:nvPr>
        </p:nvSpPr>
        <p:spPr>
          <a:xfrm>
            <a:off x="0" y="5181600"/>
            <a:ext cx="9144000" cy="1046943"/>
          </a:xfrm>
        </p:spPr>
        <p:txBody>
          <a:bodyPr/>
          <a:lstStyle/>
          <a:p>
            <a:r>
              <a:rPr lang="pt-BR" dirty="0"/>
              <a:t>Aliou`i `ebol \arwou nem `ebol </a:t>
            </a:r>
            <a:r>
              <a:rPr lang="en-US" dirty="0"/>
              <a:t>\aron `n]wni niben nem </a:t>
            </a:r>
            <a:r>
              <a:rPr lang="en-US" dirty="0" err="1"/>
              <a:t>iabi</a:t>
            </a:r>
            <a:r>
              <a:rPr lang="en-US" dirty="0"/>
              <a:t> </a:t>
            </a:r>
            <a:r>
              <a:rPr lang="en-US" dirty="0" err="1"/>
              <a:t>niben</a:t>
            </a:r>
            <a:endParaRPr lang="en-US" sz="11500"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وروح الأمراض</a:t>
            </a:r>
            <a:r>
              <a:rPr lang="en-US" sz="4000" dirty="0">
                <a:solidFill>
                  <a:schemeClr val="lt1"/>
                </a:solidFill>
              </a:rPr>
              <a:t> </a:t>
            </a:r>
            <a:r>
              <a:rPr lang="ar-EG" sz="4000" dirty="0">
                <a:solidFill>
                  <a:schemeClr val="lt1"/>
                </a:solidFill>
              </a:rPr>
              <a:t>أطردها</a:t>
            </a:r>
            <a:endParaRPr lang="en-US" sz="4000" dirty="0"/>
          </a:p>
        </p:txBody>
      </p:sp>
      <p:sp>
        <p:nvSpPr>
          <p:cNvPr id="3" name="Text Placeholder 2"/>
          <p:cNvSpPr>
            <a:spLocks noGrp="1"/>
          </p:cNvSpPr>
          <p:nvPr>
            <p:ph type="body" idx="1"/>
          </p:nvPr>
        </p:nvSpPr>
        <p:spPr/>
        <p:txBody>
          <a:bodyPr/>
          <a:lstStyle/>
          <a:p>
            <a:r>
              <a:rPr lang="ar-EG" sz="4000" dirty="0">
                <a:solidFill>
                  <a:schemeClr val="lt1"/>
                </a:solidFill>
              </a:rPr>
              <a:t>بى إبنيفما إنتى نى شونى إتشوجى إنسوف</a:t>
            </a:r>
            <a:endParaRPr lang="ar-EG" sz="33100" dirty="0"/>
          </a:p>
        </p:txBody>
      </p:sp>
      <p:sp>
        <p:nvSpPr>
          <p:cNvPr id="5" name="Text Placeholder 4"/>
          <p:cNvSpPr>
            <a:spLocks noGrp="1"/>
          </p:cNvSpPr>
          <p:nvPr>
            <p:ph type="body" sz="quarter" idx="3"/>
          </p:nvPr>
        </p:nvSpPr>
        <p:spPr/>
        <p:txBody>
          <a:bodyPr/>
          <a:lstStyle/>
          <a:p>
            <a:r>
              <a:rPr lang="pl-PL" dirty="0">
                <a:latin typeface="Avva_Shenouda" pitchFamily="34" charset="2"/>
              </a:rPr>
              <a:t>Pipna `nte niwni soji `ncwf.</a:t>
            </a:r>
            <a:endParaRPr lang="en-US" sz="11500" dirty="0">
              <a:latin typeface="Avva_Shenouda" pitchFamily="34" charset="2"/>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solidFill>
                  <a:schemeClr val="lt1"/>
                </a:solidFill>
              </a:rPr>
              <a:t>والذين أبطأوا مطروحين في الأمراض أقمهم وعزهم </a:t>
            </a:r>
            <a:endParaRPr lang="en-US" sz="3600" dirty="0"/>
          </a:p>
        </p:txBody>
      </p:sp>
      <p:sp>
        <p:nvSpPr>
          <p:cNvPr id="3" name="Text Placeholder 2"/>
          <p:cNvSpPr>
            <a:spLocks noGrp="1"/>
          </p:cNvSpPr>
          <p:nvPr>
            <p:ph type="body" idx="1"/>
          </p:nvPr>
        </p:nvSpPr>
        <p:spPr/>
        <p:txBody>
          <a:bodyPr/>
          <a:lstStyle/>
          <a:p>
            <a:r>
              <a:rPr lang="ar-EG" dirty="0">
                <a:solidFill>
                  <a:schemeClr val="lt1"/>
                </a:solidFill>
              </a:rPr>
              <a:t>نيئتاف أوسك إيفئشتيوت خين نى يافى ماطونوسو أووه ما نومتى نؤو</a:t>
            </a:r>
            <a:endParaRPr lang="ar-EG" sz="21200" dirty="0"/>
          </a:p>
        </p:txBody>
      </p:sp>
      <p:sp>
        <p:nvSpPr>
          <p:cNvPr id="5" name="Text Placeholder 4"/>
          <p:cNvSpPr>
            <a:spLocks noGrp="1"/>
          </p:cNvSpPr>
          <p:nvPr>
            <p:ph type="body" sz="quarter" idx="3"/>
          </p:nvPr>
        </p:nvSpPr>
        <p:spPr>
          <a:xfrm>
            <a:off x="0" y="5125257"/>
            <a:ext cx="9144000" cy="1123143"/>
          </a:xfrm>
        </p:spPr>
        <p:txBody>
          <a:bodyPr/>
          <a:lstStyle/>
          <a:p>
            <a:r>
              <a:rPr lang="en-US" dirty="0"/>
              <a:t>Nh`etauwck eu`]thout 'en niiabi matounocou ouo\ manom; </a:t>
            </a:r>
            <a:r>
              <a:rPr lang="en-US" dirty="0" err="1"/>
              <a:t>nwou</a:t>
            </a:r>
            <a:endParaRPr lang="en-US" sz="10800"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والمعذبون من الأرواح النجسة أعتقهم جميعًا</a:t>
            </a:r>
            <a:endParaRPr lang="en-US" sz="4000" dirty="0"/>
          </a:p>
        </p:txBody>
      </p:sp>
      <p:sp>
        <p:nvSpPr>
          <p:cNvPr id="3" name="Text Placeholder 2"/>
          <p:cNvSpPr>
            <a:spLocks noGrp="1"/>
          </p:cNvSpPr>
          <p:nvPr>
            <p:ph type="body" idx="1"/>
          </p:nvPr>
        </p:nvSpPr>
        <p:spPr/>
        <p:txBody>
          <a:bodyPr/>
          <a:lstStyle/>
          <a:p>
            <a:r>
              <a:rPr lang="ar-EG" sz="3100" dirty="0">
                <a:solidFill>
                  <a:schemeClr val="lt1"/>
                </a:solidFill>
              </a:rPr>
              <a:t>نيئت إتهمكيوت إنطوطو إن نى إبنيفما إن أكاثارطون أريتو تيرو إنريمهى</a:t>
            </a:r>
            <a:endParaRPr lang="ar-EG" sz="3100" dirty="0"/>
          </a:p>
        </p:txBody>
      </p:sp>
      <p:sp>
        <p:nvSpPr>
          <p:cNvPr id="5" name="Text Placeholder 4"/>
          <p:cNvSpPr>
            <a:spLocks noGrp="1"/>
          </p:cNvSpPr>
          <p:nvPr>
            <p:ph type="body" sz="quarter" idx="3"/>
          </p:nvPr>
        </p:nvSpPr>
        <p:spPr>
          <a:xfrm>
            <a:off x="0" y="5181600"/>
            <a:ext cx="9144000" cy="1046943"/>
          </a:xfrm>
        </p:spPr>
        <p:txBody>
          <a:bodyPr/>
          <a:lstStyle/>
          <a:p>
            <a:r>
              <a:rPr lang="en-US" dirty="0"/>
              <a:t>Nhet`t\emkhout `ntotou `nnip/n/a/ `n`akaqarton `aritou throu `</a:t>
            </a:r>
            <a:r>
              <a:rPr lang="en-US" dirty="0" err="1"/>
              <a:t>nrem</a:t>
            </a:r>
            <a:r>
              <a:rPr lang="en-US" dirty="0"/>
              <a:t>\e</a:t>
            </a:r>
            <a:endParaRPr lang="en-US" sz="10800"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solidFill>
                  <a:schemeClr val="lt1"/>
                </a:solidFill>
              </a:rPr>
              <a:t>الذين في السجون أو المطابق</a:t>
            </a:r>
            <a:endParaRPr lang="en-US" sz="4400" dirty="0"/>
          </a:p>
        </p:txBody>
      </p:sp>
      <p:sp>
        <p:nvSpPr>
          <p:cNvPr id="3" name="Text Placeholder 2"/>
          <p:cNvSpPr>
            <a:spLocks noGrp="1"/>
          </p:cNvSpPr>
          <p:nvPr>
            <p:ph type="body" idx="1"/>
          </p:nvPr>
        </p:nvSpPr>
        <p:spPr/>
        <p:txBody>
          <a:bodyPr/>
          <a:lstStyle/>
          <a:p>
            <a:r>
              <a:rPr lang="ar-EG" sz="4400" dirty="0">
                <a:solidFill>
                  <a:schemeClr val="lt1"/>
                </a:solidFill>
              </a:rPr>
              <a:t>نيئت خين نى إشتيكؤو بى نى ميت آلوس</a:t>
            </a:r>
            <a:endParaRPr lang="ar-EG" sz="47500" dirty="0"/>
          </a:p>
        </p:txBody>
      </p:sp>
      <p:sp>
        <p:nvSpPr>
          <p:cNvPr id="5" name="Text Placeholder 4"/>
          <p:cNvSpPr>
            <a:spLocks noGrp="1"/>
          </p:cNvSpPr>
          <p:nvPr>
            <p:ph type="body" sz="quarter" idx="3"/>
          </p:nvPr>
        </p:nvSpPr>
        <p:spPr/>
        <p:txBody>
          <a:bodyPr/>
          <a:lstStyle/>
          <a:p>
            <a:r>
              <a:rPr lang="en-US" sz="4800" dirty="0"/>
              <a:t>Nhet 'en ni`]tekwou&gt; </a:t>
            </a:r>
            <a:r>
              <a:rPr lang="en-US" sz="4800" dirty="0" err="1"/>
              <a:t>ie</a:t>
            </a:r>
            <a:r>
              <a:rPr lang="en-US" sz="4800" dirty="0"/>
              <a:t> </a:t>
            </a:r>
            <a:r>
              <a:rPr lang="en-US" sz="4800" dirty="0" err="1"/>
              <a:t>nimet`alwc</a:t>
            </a:r>
            <a:endParaRPr lang="en-US" sz="21500"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ar-EG" sz="4000" dirty="0">
                <a:solidFill>
                  <a:schemeClr val="lt1"/>
                </a:solidFill>
              </a:rPr>
              <a:t>أو الذين في النفي أو السبي</a:t>
            </a:r>
            <a:endParaRPr lang="en-US" sz="4000" dirty="0"/>
          </a:p>
        </p:txBody>
      </p:sp>
      <p:sp>
        <p:nvSpPr>
          <p:cNvPr id="3" name="Text Placeholder 2"/>
          <p:cNvSpPr>
            <a:spLocks noGrp="1"/>
          </p:cNvSpPr>
          <p:nvPr>
            <p:ph type="body" idx="1"/>
          </p:nvPr>
        </p:nvSpPr>
        <p:spPr/>
        <p:txBody>
          <a:bodyPr/>
          <a:lstStyle/>
          <a:p>
            <a:r>
              <a:rPr lang="ar-EG" sz="4000" dirty="0">
                <a:solidFill>
                  <a:schemeClr val="lt1"/>
                </a:solidFill>
              </a:rPr>
              <a:t>يى نيئتكى خين نى أكسوريستيا يى نيخمالوسيا</a:t>
            </a:r>
            <a:endParaRPr lang="ar-EG" sz="36000" dirty="0"/>
          </a:p>
        </p:txBody>
      </p:sp>
      <p:sp>
        <p:nvSpPr>
          <p:cNvPr id="5" name="Text Placeholder 4"/>
          <p:cNvSpPr>
            <a:spLocks noGrp="1"/>
          </p:cNvSpPr>
          <p:nvPr>
            <p:ph type="body" sz="quarter" idx="3"/>
          </p:nvPr>
        </p:nvSpPr>
        <p:spPr/>
        <p:txBody>
          <a:bodyPr/>
          <a:lstStyle/>
          <a:p>
            <a:r>
              <a:rPr lang="en-US" sz="4400" dirty="0"/>
              <a:t>ie nhetxh 'en nie [oricti`a&gt; </a:t>
            </a:r>
            <a:r>
              <a:rPr lang="en-US" sz="4400" dirty="0" err="1"/>
              <a:t>ie</a:t>
            </a:r>
            <a:r>
              <a:rPr lang="en-US" sz="4400" dirty="0"/>
              <a:t> </a:t>
            </a:r>
            <a:r>
              <a:rPr lang="en-US" sz="4400" dirty="0" err="1"/>
              <a:t>nhexmalwci`a</a:t>
            </a:r>
            <a:endParaRPr lang="en-US" sz="17900"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أو المقبوض عليهم في عبودية مرة</a:t>
            </a:r>
            <a:endParaRPr lang="en-US" sz="4000" dirty="0"/>
          </a:p>
        </p:txBody>
      </p:sp>
      <p:sp>
        <p:nvSpPr>
          <p:cNvPr id="3" name="Text Placeholder 2"/>
          <p:cNvSpPr>
            <a:spLocks noGrp="1"/>
          </p:cNvSpPr>
          <p:nvPr>
            <p:ph type="body" idx="1"/>
          </p:nvPr>
        </p:nvSpPr>
        <p:spPr/>
        <p:txBody>
          <a:bodyPr/>
          <a:lstStyle/>
          <a:p>
            <a:r>
              <a:rPr lang="ar-EG" sz="4000" dirty="0">
                <a:solidFill>
                  <a:schemeClr val="lt1"/>
                </a:solidFill>
              </a:rPr>
              <a:t>يى نيئيتو أمونى امؤو خين أو ميتفوك إيسى إنشاشى</a:t>
            </a:r>
            <a:endParaRPr lang="ar-EG" sz="33100" dirty="0"/>
          </a:p>
        </p:txBody>
      </p:sp>
      <p:sp>
        <p:nvSpPr>
          <p:cNvPr id="5" name="Text Placeholder 4"/>
          <p:cNvSpPr>
            <a:spLocks noGrp="1"/>
          </p:cNvSpPr>
          <p:nvPr>
            <p:ph type="body" sz="quarter" idx="3"/>
          </p:nvPr>
        </p:nvSpPr>
        <p:spPr/>
        <p:txBody>
          <a:bodyPr/>
          <a:lstStyle/>
          <a:p>
            <a:r>
              <a:rPr lang="en-US" dirty="0"/>
              <a:t>Ie nh`etou`amoni  `mmwou 'en </a:t>
            </a:r>
            <a:r>
              <a:rPr lang="en-US" dirty="0" err="1"/>
              <a:t>oumetbwk</a:t>
            </a:r>
            <a:r>
              <a:rPr lang="en-US" dirty="0"/>
              <a:t> </a:t>
            </a:r>
            <a:r>
              <a:rPr lang="en-US" dirty="0" err="1"/>
              <a:t>ecen</a:t>
            </a:r>
            <a:r>
              <a:rPr lang="en-US" dirty="0"/>
              <a:t>]a]I</a:t>
            </a:r>
            <a:endParaRPr lang="en-US" sz="11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جيه آف إي إيخون إيه إفيوم إنجيـه نـي إهثور إنتيـه فارا أو : نيـم نيـف فيرتشـو أووتـس نيـم نيف تشاسي إهثو.</a:t>
            </a:r>
          </a:p>
        </p:txBody>
      </p:sp>
      <p:sp>
        <p:nvSpPr>
          <p:cNvPr id="6" name="Text Placeholder 5"/>
          <p:cNvSpPr>
            <a:spLocks noGrp="1"/>
          </p:cNvSpPr>
          <p:nvPr>
            <p:ph type="body" sz="quarter" idx="11"/>
          </p:nvPr>
        </p:nvSpPr>
        <p:spPr/>
        <p:txBody>
          <a:bodyPr/>
          <a:lstStyle/>
          <a:p>
            <a:r>
              <a:rPr lang="ar-EG" dirty="0"/>
              <a:t>لأنه قد دخل إلى البحر خيل فرعون : ومركباته وفرسانه.</a:t>
            </a:r>
          </a:p>
        </p:txBody>
      </p:sp>
      <p:sp>
        <p:nvSpPr>
          <p:cNvPr id="7" name="Text Placeholder 6"/>
          <p:cNvSpPr>
            <a:spLocks noGrp="1"/>
          </p:cNvSpPr>
          <p:nvPr>
            <p:ph type="body" sz="quarter" idx="12"/>
          </p:nvPr>
        </p:nvSpPr>
        <p:spPr>
          <a:xfrm>
            <a:off x="0" y="4222137"/>
            <a:ext cx="9144000" cy="1387974"/>
          </a:xfrm>
        </p:spPr>
        <p:txBody>
          <a:bodyPr/>
          <a:lstStyle/>
          <a:p>
            <a:r>
              <a:rPr lang="en-US" sz="3200" dirty="0"/>
              <a:t>Ge </a:t>
            </a:r>
            <a:r>
              <a:rPr lang="en-US" sz="3200" dirty="0" err="1"/>
              <a:t>av`i</a:t>
            </a:r>
            <a:r>
              <a:rPr lang="en-US" sz="3200" dirty="0"/>
              <a:t> `</a:t>
            </a:r>
            <a:r>
              <a:rPr lang="en-US" sz="3200" dirty="0" err="1"/>
              <a:t>eqovn</a:t>
            </a:r>
            <a:r>
              <a:rPr lang="en-US" sz="3200" dirty="0"/>
              <a:t> `</a:t>
            </a:r>
            <a:r>
              <a:rPr lang="en-US" sz="3200" dirty="0" err="1"/>
              <a:t>e`fiom</a:t>
            </a:r>
            <a:r>
              <a:rPr lang="en-US" sz="3200" dirty="0"/>
              <a:t> `</a:t>
            </a:r>
            <a:r>
              <a:rPr lang="en-US" sz="3200" dirty="0" err="1"/>
              <a:t>nge</a:t>
            </a:r>
            <a:r>
              <a:rPr lang="en-US" sz="3200" dirty="0"/>
              <a:t> ni`h0wr `</a:t>
            </a:r>
            <a:r>
              <a:rPr lang="en-US" sz="3200" dirty="0" err="1"/>
              <a:t>nte</a:t>
            </a:r>
            <a:r>
              <a:rPr lang="en-US" sz="3200" dirty="0"/>
              <a:t> </a:t>
            </a:r>
            <a:r>
              <a:rPr lang="en-US" sz="3200" dirty="0" err="1"/>
              <a:t>Fara`w</a:t>
            </a:r>
            <a:r>
              <a:rPr lang="en-US" sz="3200" dirty="0"/>
              <a:t> : </a:t>
            </a:r>
            <a:r>
              <a:rPr lang="en-US" sz="3200" dirty="0" err="1"/>
              <a:t>nem</a:t>
            </a:r>
            <a:r>
              <a:rPr lang="en-US" sz="3200" dirty="0"/>
              <a:t> ne4bereswovtc </a:t>
            </a:r>
            <a:r>
              <a:rPr lang="en-US" sz="3200" dirty="0" err="1"/>
              <a:t>nem</a:t>
            </a:r>
            <a:r>
              <a:rPr lang="en-US" sz="3200" dirty="0"/>
              <a:t> ne4saci`h0o.</a:t>
            </a:r>
          </a:p>
        </p:txBody>
      </p:sp>
    </p:spTree>
    <p:extLst>
      <p:ext uri="{BB962C8B-B14F-4D97-AF65-F5344CB8AC3E}">
        <p14:creationId xmlns:p14="http://schemas.microsoft.com/office/powerpoint/2010/main" val="60300228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000" dirty="0">
                <a:solidFill>
                  <a:schemeClr val="lt1"/>
                </a:solidFill>
              </a:rPr>
              <a:t>يا رب إعتقهم جميعًا وإرحمهم</a:t>
            </a:r>
            <a:endParaRPr lang="en-US" sz="4000" dirty="0"/>
          </a:p>
        </p:txBody>
      </p:sp>
      <p:sp>
        <p:nvSpPr>
          <p:cNvPr id="3" name="Text Placeholder 2"/>
          <p:cNvSpPr>
            <a:spLocks noGrp="1"/>
          </p:cNvSpPr>
          <p:nvPr>
            <p:ph type="body" idx="1"/>
          </p:nvPr>
        </p:nvSpPr>
        <p:spPr/>
        <p:txBody>
          <a:bodyPr/>
          <a:lstStyle/>
          <a:p>
            <a:pPr>
              <a:spcBef>
                <a:spcPts val="0"/>
              </a:spcBef>
              <a:defRPr/>
            </a:pPr>
            <a:r>
              <a:rPr lang="ar-EG" sz="4000" dirty="0">
                <a:solidFill>
                  <a:schemeClr val="lt1"/>
                </a:solidFill>
              </a:rPr>
              <a:t>إبشويس أريتو تيرو إنريمهى أووه ناى نؤو</a:t>
            </a:r>
            <a:endParaRPr lang="ar-EG" sz="39600" dirty="0"/>
          </a:p>
        </p:txBody>
      </p:sp>
      <p:sp>
        <p:nvSpPr>
          <p:cNvPr id="5" name="Text Placeholder 4"/>
          <p:cNvSpPr>
            <a:spLocks noGrp="1"/>
          </p:cNvSpPr>
          <p:nvPr>
            <p:ph type="body" sz="quarter" idx="3"/>
          </p:nvPr>
        </p:nvSpPr>
        <p:spPr/>
        <p:txBody>
          <a:bodyPr/>
          <a:lstStyle/>
          <a:p>
            <a:r>
              <a:rPr lang="en-US" sz="4400" dirty="0"/>
              <a:t>P_ `aritou </a:t>
            </a:r>
            <a:r>
              <a:rPr lang="pt-BR" sz="4400" dirty="0"/>
              <a:t>throu `nrem\e ouo\ nai nwou</a:t>
            </a:r>
            <a:endParaRPr lang="en-US" sz="17900"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pPr>
              <a:spcBef>
                <a:spcPts val="0"/>
              </a:spcBef>
              <a:defRPr/>
            </a:pPr>
            <a:r>
              <a:rPr lang="ar-EG" sz="3600" dirty="0">
                <a:solidFill>
                  <a:schemeClr val="lt1"/>
                </a:solidFill>
              </a:rPr>
              <a:t>لأنك أنت الذي تحل المربوطين و تقيم الساقطين</a:t>
            </a:r>
            <a:endParaRPr lang="ar-EG" sz="3600" dirty="0"/>
          </a:p>
        </p:txBody>
      </p:sp>
      <p:sp>
        <p:nvSpPr>
          <p:cNvPr id="3" name="Text Placeholder 2"/>
          <p:cNvSpPr>
            <a:spLocks noGrp="1"/>
          </p:cNvSpPr>
          <p:nvPr>
            <p:ph type="body" idx="1"/>
          </p:nvPr>
        </p:nvSpPr>
        <p:spPr>
          <a:xfrm>
            <a:off x="0" y="6049107"/>
            <a:ext cx="9143999" cy="808893"/>
          </a:xfrm>
        </p:spPr>
        <p:txBody>
          <a:bodyPr/>
          <a:lstStyle/>
          <a:p>
            <a:pPr>
              <a:spcBef>
                <a:spcPts val="0"/>
              </a:spcBef>
              <a:defRPr/>
            </a:pPr>
            <a:r>
              <a:rPr lang="ar-EG" dirty="0">
                <a:solidFill>
                  <a:schemeClr val="lt1"/>
                </a:solidFill>
              </a:rPr>
              <a:t>جى إنثوك بيتفول إن نيؤتسونه </a:t>
            </a:r>
            <a:r>
              <a:rPr lang="ar-EG" b="0" dirty="0">
                <a:solidFill>
                  <a:schemeClr val="lt1"/>
                </a:solidFill>
              </a:rPr>
              <a:t>إيفول</a:t>
            </a:r>
            <a:r>
              <a:rPr lang="ar-EG" dirty="0">
                <a:solidFill>
                  <a:schemeClr val="lt1"/>
                </a:solidFill>
              </a:rPr>
              <a:t> أووه إتكاهو إيراتو إن نيئتافراختوى إى إخرى</a:t>
            </a:r>
            <a:endParaRPr lang="ar-EG" dirty="0"/>
          </a:p>
        </p:txBody>
      </p:sp>
      <p:sp>
        <p:nvSpPr>
          <p:cNvPr id="5" name="Text Placeholder 4"/>
          <p:cNvSpPr>
            <a:spLocks noGrp="1"/>
          </p:cNvSpPr>
          <p:nvPr>
            <p:ph type="body" sz="quarter" idx="3"/>
          </p:nvPr>
        </p:nvSpPr>
        <p:spPr>
          <a:xfrm>
            <a:off x="0" y="4972857"/>
            <a:ext cx="9144000" cy="970743"/>
          </a:xfrm>
        </p:spPr>
        <p:txBody>
          <a:bodyPr/>
          <a:lstStyle/>
          <a:p>
            <a:r>
              <a:rPr lang="en-US" sz="3200" dirty="0"/>
              <a:t>Je `nqok petbwl `nnhetcwn\ `ebol&gt; </a:t>
            </a:r>
            <a:r>
              <a:rPr lang="en-US" sz="3200" dirty="0" err="1"/>
              <a:t>ouo</a:t>
            </a:r>
            <a:r>
              <a:rPr lang="en-US" sz="3200" dirty="0"/>
              <a:t>\ </a:t>
            </a:r>
            <a:r>
              <a:rPr lang="en-US" sz="3200" dirty="0" err="1"/>
              <a:t>etta</a:t>
            </a:r>
            <a:r>
              <a:rPr lang="en-US" sz="3200" dirty="0"/>
              <a:t>\o `eratou `nnh`etaura'tou `e`'rhi.</a:t>
            </a:r>
            <a:endParaRPr lang="en-US" sz="8800"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3400"/>
            <a:ext cx="9144000" cy="782371"/>
          </a:xfrm>
        </p:spPr>
        <p:txBody>
          <a:bodyPr/>
          <a:lstStyle/>
          <a:p>
            <a:r>
              <a:rPr lang="ar-EG" sz="3600" dirty="0">
                <a:solidFill>
                  <a:schemeClr val="lt1"/>
                </a:solidFill>
              </a:rPr>
              <a:t>رجاء من ليس له معين من ليس له معين</a:t>
            </a:r>
            <a:endParaRPr lang="en-US" sz="3600" dirty="0"/>
          </a:p>
        </p:txBody>
      </p:sp>
      <p:sp>
        <p:nvSpPr>
          <p:cNvPr id="3" name="Text Placeholder 2"/>
          <p:cNvSpPr>
            <a:spLocks noGrp="1"/>
          </p:cNvSpPr>
          <p:nvPr>
            <p:ph type="body" idx="1"/>
          </p:nvPr>
        </p:nvSpPr>
        <p:spPr>
          <a:xfrm>
            <a:off x="0" y="6019800"/>
            <a:ext cx="9143999" cy="808893"/>
          </a:xfrm>
        </p:spPr>
        <p:txBody>
          <a:bodyPr/>
          <a:lstStyle/>
          <a:p>
            <a:pPr>
              <a:spcBef>
                <a:spcPts val="0"/>
              </a:spcBef>
              <a:defRPr/>
            </a:pPr>
            <a:r>
              <a:rPr lang="ar-EG" dirty="0">
                <a:solidFill>
                  <a:schemeClr val="lt1"/>
                </a:solidFill>
              </a:rPr>
              <a:t>تى هيلبيس إنتى نيئتى إممون تو هيلبيس تى فوئيثيا إنتى نيئتى إممون توفوئيثوس </a:t>
            </a:r>
            <a:endParaRPr lang="ar-EG" dirty="0"/>
          </a:p>
        </p:txBody>
      </p:sp>
      <p:sp>
        <p:nvSpPr>
          <p:cNvPr id="5" name="Text Placeholder 4"/>
          <p:cNvSpPr>
            <a:spLocks noGrp="1"/>
          </p:cNvSpPr>
          <p:nvPr>
            <p:ph type="body" sz="quarter" idx="3"/>
          </p:nvPr>
        </p:nvSpPr>
        <p:spPr>
          <a:xfrm>
            <a:off x="0" y="5049057"/>
            <a:ext cx="9144000" cy="1046943"/>
          </a:xfrm>
        </p:spPr>
        <p:txBody>
          <a:bodyPr/>
          <a:lstStyle/>
          <a:p>
            <a:r>
              <a:rPr lang="en-US" dirty="0"/>
              <a:t>:\elpic `nte nh`ete `mmon tou \elpic&gt; ;bo`hqi`a `nte nh`ete `mmon </a:t>
            </a:r>
            <a:r>
              <a:rPr lang="en-US" dirty="0" err="1"/>
              <a:t>tou</a:t>
            </a:r>
            <a:r>
              <a:rPr lang="en-US" dirty="0"/>
              <a:t> </a:t>
            </a:r>
            <a:r>
              <a:rPr lang="en-US" dirty="0" err="1"/>
              <a:t>bo`hqoc</a:t>
            </a:r>
            <a:endParaRPr lang="en-US" sz="9600"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3600" dirty="0">
                <a:solidFill>
                  <a:schemeClr val="lt1"/>
                </a:solidFill>
              </a:rPr>
              <a:t>عزاء صغيري القلوب ميناء الذين في العاصف</a:t>
            </a:r>
            <a:endParaRPr lang="en-US" sz="3600" dirty="0"/>
          </a:p>
        </p:txBody>
      </p:sp>
      <p:sp>
        <p:nvSpPr>
          <p:cNvPr id="3" name="Text Placeholder 2"/>
          <p:cNvSpPr>
            <a:spLocks noGrp="1"/>
          </p:cNvSpPr>
          <p:nvPr>
            <p:ph type="body" idx="1"/>
          </p:nvPr>
        </p:nvSpPr>
        <p:spPr>
          <a:xfrm>
            <a:off x="0" y="5943600"/>
            <a:ext cx="9143999" cy="808893"/>
          </a:xfrm>
        </p:spPr>
        <p:txBody>
          <a:bodyPr/>
          <a:lstStyle/>
          <a:p>
            <a:r>
              <a:rPr lang="ar-EG" sz="2900" dirty="0">
                <a:solidFill>
                  <a:schemeClr val="lt1"/>
                </a:solidFill>
              </a:rPr>
              <a:t>إثنومتى إنتى نيتؤوى إنكوجى إنهيت بى ليمين إنتينى إتكى خين بى </a:t>
            </a:r>
            <a:r>
              <a:rPr lang="en-US" sz="2900" dirty="0"/>
              <a:t> </a:t>
            </a:r>
            <a:r>
              <a:rPr lang="ar-EG" sz="2900" dirty="0">
                <a:solidFill>
                  <a:schemeClr val="lt1"/>
                </a:solidFill>
              </a:rPr>
              <a:t>شيمون</a:t>
            </a:r>
            <a:endParaRPr lang="ar-EG" sz="2900" dirty="0"/>
          </a:p>
        </p:txBody>
      </p:sp>
      <p:sp>
        <p:nvSpPr>
          <p:cNvPr id="5" name="Text Placeholder 4"/>
          <p:cNvSpPr>
            <a:spLocks noGrp="1"/>
          </p:cNvSpPr>
          <p:nvPr>
            <p:ph type="body" sz="quarter" idx="3"/>
          </p:nvPr>
        </p:nvSpPr>
        <p:spPr>
          <a:xfrm>
            <a:off x="0" y="5566043"/>
            <a:ext cx="9144000" cy="682357"/>
          </a:xfrm>
        </p:spPr>
        <p:txBody>
          <a:bodyPr/>
          <a:lstStyle/>
          <a:p>
            <a:r>
              <a:rPr lang="en-US" sz="3200" dirty="0"/>
              <a:t>Qnom; `nte nhetoi `nkouji </a:t>
            </a:r>
            <a:r>
              <a:rPr lang="sv-SE" sz="3200" dirty="0"/>
              <a:t>`n\ht&gt; pilumhn `nte nhetxh 'en </a:t>
            </a:r>
            <a:r>
              <a:rPr lang="en-US" sz="3200" dirty="0" err="1"/>
              <a:t>piximwn</a:t>
            </a:r>
            <a:endParaRPr lang="en-US" sz="8800"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EG" sz="4000" dirty="0"/>
              <a:t>كل الأنفس</a:t>
            </a:r>
            <a:r>
              <a:rPr lang="en-US" sz="4000" dirty="0"/>
              <a:t> </a:t>
            </a:r>
            <a:r>
              <a:rPr lang="ar-EG" sz="4000" dirty="0"/>
              <a:t>المتضايقة أو المقبوض عليها</a:t>
            </a:r>
          </a:p>
        </p:txBody>
      </p:sp>
      <p:sp>
        <p:nvSpPr>
          <p:cNvPr id="3" name="Text Placeholder 2"/>
          <p:cNvSpPr>
            <a:spLocks noGrp="1"/>
          </p:cNvSpPr>
          <p:nvPr>
            <p:ph type="body" idx="1"/>
          </p:nvPr>
        </p:nvSpPr>
        <p:spPr/>
        <p:txBody>
          <a:bodyPr/>
          <a:lstStyle/>
          <a:p>
            <a:pPr>
              <a:spcBef>
                <a:spcPts val="0"/>
              </a:spcBef>
              <a:defRPr/>
            </a:pPr>
            <a:r>
              <a:rPr lang="ar-EG" sz="4000" dirty="0">
                <a:solidFill>
                  <a:schemeClr val="lt1"/>
                </a:solidFill>
              </a:rPr>
              <a:t>إبسيشى نيفين إتهيجهوج أووه إيطو أمونى إيجؤو</a:t>
            </a:r>
            <a:endParaRPr lang="ar-EG" sz="33100" dirty="0"/>
          </a:p>
        </p:txBody>
      </p:sp>
      <p:sp>
        <p:nvSpPr>
          <p:cNvPr id="5" name="Text Placeholder 4"/>
          <p:cNvSpPr>
            <a:spLocks noGrp="1"/>
          </p:cNvSpPr>
          <p:nvPr>
            <p:ph type="body" sz="quarter" idx="3"/>
          </p:nvPr>
        </p:nvSpPr>
        <p:spPr/>
        <p:txBody>
          <a:bodyPr/>
          <a:lstStyle/>
          <a:p>
            <a:r>
              <a:rPr lang="en-US" dirty="0"/>
              <a:t>Yuxh niben et\ej\wj ouo\ etou`amoni  `ejwou</a:t>
            </a:r>
            <a:endParaRPr lang="en-US" sz="11500"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3600" dirty="0">
                <a:solidFill>
                  <a:schemeClr val="lt1"/>
                </a:solidFill>
              </a:rPr>
              <a:t>عطها يا رب رحمة أعطها راحة</a:t>
            </a:r>
            <a:endParaRPr lang="ar-EG" sz="8000" dirty="0"/>
          </a:p>
        </p:txBody>
      </p:sp>
      <p:sp>
        <p:nvSpPr>
          <p:cNvPr id="3" name="Text Placeholder 2"/>
          <p:cNvSpPr>
            <a:spLocks noGrp="1"/>
          </p:cNvSpPr>
          <p:nvPr>
            <p:ph type="body" idx="1"/>
          </p:nvPr>
        </p:nvSpPr>
        <p:spPr/>
        <p:txBody>
          <a:bodyPr/>
          <a:lstStyle/>
          <a:p>
            <a:pPr>
              <a:spcBef>
                <a:spcPts val="0"/>
              </a:spcBef>
              <a:defRPr/>
            </a:pPr>
            <a:r>
              <a:rPr lang="ar-EG" sz="3600" dirty="0">
                <a:solidFill>
                  <a:schemeClr val="lt1"/>
                </a:solidFill>
              </a:rPr>
              <a:t>موى نوؤو إبشويس إن أوناى، موى نوؤو إن أو إمطون</a:t>
            </a:r>
            <a:endParaRPr lang="ar-EG" sz="3600" dirty="0"/>
          </a:p>
        </p:txBody>
      </p:sp>
      <p:sp>
        <p:nvSpPr>
          <p:cNvPr id="5" name="Text Placeholder 4"/>
          <p:cNvSpPr>
            <a:spLocks noGrp="1"/>
          </p:cNvSpPr>
          <p:nvPr>
            <p:ph type="body" sz="quarter" idx="3"/>
          </p:nvPr>
        </p:nvSpPr>
        <p:spPr/>
        <p:txBody>
          <a:bodyPr/>
          <a:lstStyle/>
          <a:p>
            <a:r>
              <a:rPr lang="fr-FR" sz="4400" dirty="0"/>
              <a:t>Moi nwou  ~P_ `nounai&gt; moi nwou </a:t>
            </a:r>
            <a:r>
              <a:rPr lang="en-US" sz="4400" dirty="0"/>
              <a:t>`nou`mton</a:t>
            </a:r>
            <a:endParaRPr lang="en-US" sz="17900"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4000" dirty="0">
                <a:solidFill>
                  <a:schemeClr val="lt1"/>
                </a:solidFill>
              </a:rPr>
              <a:t>أعطها برودة أعطها نعمة</a:t>
            </a:r>
            <a:endParaRPr lang="ar-EG" sz="8800" dirty="0"/>
          </a:p>
        </p:txBody>
      </p:sp>
      <p:sp>
        <p:nvSpPr>
          <p:cNvPr id="3" name="Text Placeholder 2"/>
          <p:cNvSpPr>
            <a:spLocks noGrp="1"/>
          </p:cNvSpPr>
          <p:nvPr>
            <p:ph type="body" idx="1"/>
          </p:nvPr>
        </p:nvSpPr>
        <p:spPr/>
        <p:txBody>
          <a:bodyPr/>
          <a:lstStyle/>
          <a:p>
            <a:pPr>
              <a:spcBef>
                <a:spcPts val="0"/>
              </a:spcBef>
              <a:defRPr/>
            </a:pPr>
            <a:r>
              <a:rPr lang="ar-EG" sz="4000" dirty="0">
                <a:solidFill>
                  <a:schemeClr val="lt1"/>
                </a:solidFill>
              </a:rPr>
              <a:t>موى نوؤوإن أو إكفوف موى نوؤإن أوإهموت </a:t>
            </a:r>
            <a:endParaRPr lang="ar-EG" sz="4000" dirty="0"/>
          </a:p>
        </p:txBody>
      </p:sp>
      <p:sp>
        <p:nvSpPr>
          <p:cNvPr id="5" name="Text Placeholder 4"/>
          <p:cNvSpPr>
            <a:spLocks noGrp="1"/>
          </p:cNvSpPr>
          <p:nvPr>
            <p:ph type="body" sz="quarter" idx="3"/>
          </p:nvPr>
        </p:nvSpPr>
        <p:spPr/>
        <p:txBody>
          <a:bodyPr/>
          <a:lstStyle/>
          <a:p>
            <a:r>
              <a:rPr lang="en-US" sz="4400" dirty="0"/>
              <a:t>moi nwou  `nou`xbob&gt;  moi nwou  `nou`\mot</a:t>
            </a:r>
            <a:endParaRPr lang="en-US" sz="17900"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4000" dirty="0">
                <a:solidFill>
                  <a:schemeClr val="lt1"/>
                </a:solidFill>
              </a:rPr>
              <a:t>أعطها معونة أعطها خلاصًا</a:t>
            </a:r>
            <a:endParaRPr lang="ar-EG" sz="8800" dirty="0"/>
          </a:p>
        </p:txBody>
      </p:sp>
      <p:sp>
        <p:nvSpPr>
          <p:cNvPr id="3" name="Text Placeholder 2"/>
          <p:cNvSpPr>
            <a:spLocks noGrp="1"/>
          </p:cNvSpPr>
          <p:nvPr>
            <p:ph type="body" idx="1"/>
          </p:nvPr>
        </p:nvSpPr>
        <p:spPr/>
        <p:txBody>
          <a:bodyPr/>
          <a:lstStyle/>
          <a:p>
            <a:pPr>
              <a:spcBef>
                <a:spcPts val="0"/>
              </a:spcBef>
              <a:defRPr/>
            </a:pPr>
            <a:r>
              <a:rPr lang="ar-EG" sz="4000" dirty="0">
                <a:solidFill>
                  <a:schemeClr val="lt1"/>
                </a:solidFill>
              </a:rPr>
              <a:t>موى نوؤوإن أوبوإثيا موى نوؤوإن أوسوتيريا</a:t>
            </a:r>
            <a:endParaRPr lang="ar-EG" sz="33100" dirty="0"/>
          </a:p>
        </p:txBody>
      </p:sp>
      <p:sp>
        <p:nvSpPr>
          <p:cNvPr id="5" name="Text Placeholder 4"/>
          <p:cNvSpPr>
            <a:spLocks noGrp="1"/>
          </p:cNvSpPr>
          <p:nvPr>
            <p:ph type="body" sz="quarter" idx="3"/>
          </p:nvPr>
        </p:nvSpPr>
        <p:spPr/>
        <p:txBody>
          <a:bodyPr/>
          <a:lstStyle/>
          <a:p>
            <a:r>
              <a:rPr lang="en-US" sz="4400" dirty="0"/>
              <a:t>moi nwou `noubo`hqi`a&gt; moi nwou `noucwthri`a</a:t>
            </a:r>
            <a:endParaRPr lang="en-US" sz="17900"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9229"/>
            <a:ext cx="9144000" cy="782371"/>
          </a:xfrm>
        </p:spPr>
        <p:txBody>
          <a:bodyPr/>
          <a:lstStyle/>
          <a:p>
            <a:pPr>
              <a:spcBef>
                <a:spcPts val="0"/>
              </a:spcBef>
              <a:defRPr/>
            </a:pPr>
            <a:r>
              <a:rPr lang="ar-EG" sz="4000" dirty="0">
                <a:solidFill>
                  <a:schemeClr val="lt1"/>
                </a:solidFill>
              </a:rPr>
              <a:t>أعطها غفران</a:t>
            </a:r>
            <a:r>
              <a:rPr lang="en-US" sz="4000" dirty="0">
                <a:solidFill>
                  <a:schemeClr val="lt1"/>
                </a:solidFill>
              </a:rPr>
              <a:t> </a:t>
            </a:r>
            <a:r>
              <a:rPr lang="ar-EG" sz="4000" dirty="0">
                <a:solidFill>
                  <a:schemeClr val="lt1"/>
                </a:solidFill>
              </a:rPr>
              <a:t>خطاياها و آثامها </a:t>
            </a:r>
            <a:endParaRPr lang="ar-EG" sz="7200" dirty="0"/>
          </a:p>
        </p:txBody>
      </p:sp>
      <p:sp>
        <p:nvSpPr>
          <p:cNvPr id="3" name="Text Placeholder 2"/>
          <p:cNvSpPr>
            <a:spLocks noGrp="1"/>
          </p:cNvSpPr>
          <p:nvPr>
            <p:ph type="body" idx="1"/>
          </p:nvPr>
        </p:nvSpPr>
        <p:spPr/>
        <p:txBody>
          <a:bodyPr/>
          <a:lstStyle/>
          <a:p>
            <a:pPr>
              <a:spcBef>
                <a:spcPts val="0"/>
              </a:spcBef>
              <a:defRPr/>
            </a:pPr>
            <a:r>
              <a:rPr lang="ar-EG" sz="3600" dirty="0">
                <a:solidFill>
                  <a:schemeClr val="lt1"/>
                </a:solidFill>
              </a:rPr>
              <a:t>موى نوؤو إن أومتريفكوإيفول إنتى نونوفى نيم نو آنوميا</a:t>
            </a:r>
            <a:endParaRPr lang="ar-EG" sz="25400" dirty="0"/>
          </a:p>
        </p:txBody>
      </p:sp>
      <p:sp>
        <p:nvSpPr>
          <p:cNvPr id="5" name="Text Placeholder 4"/>
          <p:cNvSpPr>
            <a:spLocks noGrp="1"/>
          </p:cNvSpPr>
          <p:nvPr>
            <p:ph type="body" sz="quarter" idx="3"/>
          </p:nvPr>
        </p:nvSpPr>
        <p:spPr>
          <a:xfrm>
            <a:off x="-1" y="5125257"/>
            <a:ext cx="9144000" cy="1046943"/>
          </a:xfrm>
        </p:spPr>
        <p:txBody>
          <a:bodyPr/>
          <a:lstStyle/>
          <a:p>
            <a:r>
              <a:rPr lang="en-US" dirty="0"/>
              <a:t>moi nwou `noumetrefxw `ebol `nte nounobi nem nou`anomi`a</a:t>
            </a:r>
            <a:endParaRPr lang="en-US" sz="115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3600" dirty="0">
                <a:solidFill>
                  <a:schemeClr val="lt1"/>
                </a:solidFill>
              </a:rPr>
              <a:t>ونحن أيضًا يا رب أمراض نفوسنا إشفها</a:t>
            </a:r>
            <a:endParaRPr lang="ar-EG" sz="8000" dirty="0"/>
          </a:p>
        </p:txBody>
      </p:sp>
      <p:sp>
        <p:nvSpPr>
          <p:cNvPr id="3" name="Text Placeholder 2"/>
          <p:cNvSpPr>
            <a:spLocks noGrp="1"/>
          </p:cNvSpPr>
          <p:nvPr>
            <p:ph type="body" idx="1"/>
          </p:nvPr>
        </p:nvSpPr>
        <p:spPr/>
        <p:txBody>
          <a:bodyPr/>
          <a:lstStyle/>
          <a:p>
            <a:pPr>
              <a:spcBef>
                <a:spcPts val="0"/>
              </a:spcBef>
              <a:defRPr/>
            </a:pPr>
            <a:r>
              <a:rPr lang="ar-EG" sz="3600" dirty="0">
                <a:solidFill>
                  <a:schemeClr val="lt1"/>
                </a:solidFill>
              </a:rPr>
              <a:t>نون ذى هون إبشويس نى شونى إنتى نين إبسيشى ماطالتشو</a:t>
            </a:r>
            <a:endParaRPr lang="ar-EG" sz="25400" dirty="0"/>
          </a:p>
        </p:txBody>
      </p:sp>
      <p:sp>
        <p:nvSpPr>
          <p:cNvPr id="5" name="Text Placeholder 4"/>
          <p:cNvSpPr>
            <a:spLocks noGrp="1"/>
          </p:cNvSpPr>
          <p:nvPr>
            <p:ph type="body" sz="quarter" idx="3"/>
          </p:nvPr>
        </p:nvSpPr>
        <p:spPr>
          <a:xfrm>
            <a:off x="0" y="5181600"/>
            <a:ext cx="9144000" cy="1123143"/>
          </a:xfrm>
        </p:spPr>
        <p:txBody>
          <a:bodyPr/>
          <a:lstStyle/>
          <a:p>
            <a:r>
              <a:rPr lang="es-ES" dirty="0"/>
              <a:t>Anon de \wn ~P_&gt; ni]wni `nte </a:t>
            </a:r>
            <a:r>
              <a:rPr lang="en-US" dirty="0"/>
              <a:t>nenyuxh matalswou</a:t>
            </a:r>
            <a:endParaRPr lang="en-US" sz="10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392401"/>
            <a:ext cx="9144000" cy="1291431"/>
          </a:xfrm>
        </p:spPr>
        <p:txBody>
          <a:bodyPr/>
          <a:lstStyle/>
          <a:p>
            <a:r>
              <a:rPr lang="ar-EG" sz="3600" dirty="0"/>
              <a:t>آ إبشويس إن بي مـو أوو إنتيه إفيـوم إيـه إهـري إيه جو أوو : نين شيري ذيه إم بسرائيـل نافموشـي خين بيت شو أو أوو خين إثميتي إم إفيوم.</a:t>
            </a:r>
          </a:p>
        </p:txBody>
      </p:sp>
      <p:sp>
        <p:nvSpPr>
          <p:cNvPr id="6" name="Text Placeholder 5"/>
          <p:cNvSpPr>
            <a:spLocks noGrp="1"/>
          </p:cNvSpPr>
          <p:nvPr>
            <p:ph type="body" sz="quarter" idx="11"/>
          </p:nvPr>
        </p:nvSpPr>
        <p:spPr>
          <a:xfrm>
            <a:off x="0" y="2924798"/>
            <a:ext cx="9144000" cy="1063255"/>
          </a:xfrm>
        </p:spPr>
        <p:txBody>
          <a:bodyPr/>
          <a:lstStyle/>
          <a:p>
            <a:r>
              <a:rPr lang="ar-EG" dirty="0"/>
              <a:t>والرب غمرهم بماء البحر : أما بنو إسرائيل فكانوا يمشون على اليابسة في وسط البحر.</a:t>
            </a:r>
          </a:p>
        </p:txBody>
      </p:sp>
      <p:sp>
        <p:nvSpPr>
          <p:cNvPr id="7" name="Text Placeholder 6"/>
          <p:cNvSpPr>
            <a:spLocks noGrp="1"/>
          </p:cNvSpPr>
          <p:nvPr>
            <p:ph type="body" sz="quarter" idx="12"/>
          </p:nvPr>
        </p:nvSpPr>
        <p:spPr>
          <a:xfrm>
            <a:off x="0" y="4106025"/>
            <a:ext cx="9144000" cy="1387974"/>
          </a:xfrm>
        </p:spPr>
        <p:txBody>
          <a:bodyPr/>
          <a:lstStyle/>
          <a:p>
            <a:r>
              <a:rPr lang="en-US" sz="2800" dirty="0"/>
              <a:t>~A Pu </a:t>
            </a:r>
            <a:r>
              <a:rPr lang="en-US" sz="2800" dirty="0" err="1"/>
              <a:t>en</a:t>
            </a:r>
            <a:r>
              <a:rPr lang="en-US" sz="2800" dirty="0"/>
              <a:t> </a:t>
            </a:r>
            <a:r>
              <a:rPr lang="en-US" sz="2800" dirty="0" err="1"/>
              <a:t>pimwov</a:t>
            </a:r>
            <a:r>
              <a:rPr lang="en-US" sz="2800" dirty="0"/>
              <a:t> `</a:t>
            </a:r>
            <a:r>
              <a:rPr lang="en-US" sz="2800" dirty="0" err="1"/>
              <a:t>nte</a:t>
            </a:r>
            <a:r>
              <a:rPr lang="en-US" sz="2800" dirty="0"/>
              <a:t> `</a:t>
            </a:r>
            <a:r>
              <a:rPr lang="en-US" sz="2800" dirty="0" err="1"/>
              <a:t>fiom</a:t>
            </a:r>
            <a:r>
              <a:rPr lang="en-US" sz="2800" dirty="0"/>
              <a:t> `e`hr3i `</a:t>
            </a:r>
            <a:r>
              <a:rPr lang="en-US" sz="2800" dirty="0" err="1"/>
              <a:t>egwov</a:t>
            </a:r>
            <a:r>
              <a:rPr lang="en-US" sz="2800" dirty="0"/>
              <a:t> : nen23ri de `mPicra3l navmo2i </a:t>
            </a:r>
            <a:r>
              <a:rPr lang="en-US" sz="2800" dirty="0" err="1"/>
              <a:t>qen</a:t>
            </a:r>
            <a:r>
              <a:rPr lang="en-US" sz="2800" dirty="0"/>
              <a:t> pet2ov`wov </a:t>
            </a:r>
            <a:r>
              <a:rPr lang="en-US" sz="2800" dirty="0" err="1"/>
              <a:t>qen</a:t>
            </a:r>
            <a:r>
              <a:rPr lang="en-US" sz="2800" dirty="0"/>
              <a:t> `0m35 `</a:t>
            </a:r>
            <a:r>
              <a:rPr lang="en-US" sz="2800" dirty="0" err="1"/>
              <a:t>m`fiom</a:t>
            </a:r>
            <a:r>
              <a:rPr lang="en-US" sz="2800" dirty="0"/>
              <a:t>. </a:t>
            </a:r>
          </a:p>
        </p:txBody>
      </p:sp>
    </p:spTree>
    <p:extLst>
      <p:ext uri="{BB962C8B-B14F-4D97-AF65-F5344CB8AC3E}">
        <p14:creationId xmlns:p14="http://schemas.microsoft.com/office/powerpoint/2010/main" val="338740632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4400" dirty="0">
                <a:solidFill>
                  <a:schemeClr val="lt1"/>
                </a:solidFill>
              </a:rPr>
              <a:t>والتي لأجسادنا عافها</a:t>
            </a:r>
            <a:endParaRPr lang="ar-EG" sz="9600" dirty="0"/>
          </a:p>
        </p:txBody>
      </p:sp>
      <p:sp>
        <p:nvSpPr>
          <p:cNvPr id="3" name="Text Placeholder 2"/>
          <p:cNvSpPr>
            <a:spLocks noGrp="1"/>
          </p:cNvSpPr>
          <p:nvPr>
            <p:ph type="body" idx="1"/>
          </p:nvPr>
        </p:nvSpPr>
        <p:spPr/>
        <p:txBody>
          <a:bodyPr/>
          <a:lstStyle/>
          <a:p>
            <a:pPr>
              <a:spcBef>
                <a:spcPts val="0"/>
              </a:spcBef>
              <a:defRPr/>
            </a:pPr>
            <a:r>
              <a:rPr lang="ar-EG" sz="4400" dirty="0">
                <a:solidFill>
                  <a:schemeClr val="lt1"/>
                </a:solidFill>
              </a:rPr>
              <a:t>أووه نان إن كى سوما أريف إخرىإيروؤو</a:t>
            </a:r>
            <a:endParaRPr lang="ar-EG" sz="39700" dirty="0"/>
          </a:p>
        </p:txBody>
      </p:sp>
      <p:sp>
        <p:nvSpPr>
          <p:cNvPr id="5" name="Text Placeholder 4"/>
          <p:cNvSpPr>
            <a:spLocks noGrp="1"/>
          </p:cNvSpPr>
          <p:nvPr>
            <p:ph type="body" sz="quarter" idx="3"/>
          </p:nvPr>
        </p:nvSpPr>
        <p:spPr>
          <a:xfrm>
            <a:off x="0" y="5261243"/>
            <a:ext cx="9144000" cy="682357"/>
          </a:xfrm>
        </p:spPr>
        <p:txBody>
          <a:bodyPr/>
          <a:lstStyle/>
          <a:p>
            <a:r>
              <a:rPr lang="en-US" sz="4800" dirty="0"/>
              <a:t>ouo\ </a:t>
            </a:r>
            <a:r>
              <a:rPr lang="en-US" sz="4800" dirty="0" err="1"/>
              <a:t>na</a:t>
            </a:r>
            <a:r>
              <a:rPr lang="en-US" sz="4800" dirty="0"/>
              <a:t> </a:t>
            </a:r>
            <a:r>
              <a:rPr lang="en-US" sz="4800" dirty="0" err="1"/>
              <a:t>Nenkecwma</a:t>
            </a:r>
            <a:r>
              <a:rPr lang="en-US" sz="4800" dirty="0"/>
              <a:t> `</a:t>
            </a:r>
            <a:r>
              <a:rPr lang="en-US" sz="4800" dirty="0" err="1"/>
              <a:t>ariva'ri</a:t>
            </a:r>
            <a:r>
              <a:rPr lang="en-US" sz="4800" dirty="0"/>
              <a:t>  `erwou</a:t>
            </a:r>
            <a:endParaRPr lang="en-US" sz="215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4000" dirty="0">
                <a:solidFill>
                  <a:schemeClr val="lt1"/>
                </a:solidFill>
              </a:rPr>
              <a:t>أيها الطبيب الحقيقي الذي لأنفسنا و أجسادنا</a:t>
            </a:r>
            <a:endParaRPr lang="ar-EG" sz="8800" dirty="0"/>
          </a:p>
        </p:txBody>
      </p:sp>
      <p:sp>
        <p:nvSpPr>
          <p:cNvPr id="3" name="Text Placeholder 2"/>
          <p:cNvSpPr>
            <a:spLocks noGrp="1"/>
          </p:cNvSpPr>
          <p:nvPr>
            <p:ph type="body" idx="1"/>
          </p:nvPr>
        </p:nvSpPr>
        <p:spPr/>
        <p:txBody>
          <a:bodyPr/>
          <a:lstStyle/>
          <a:p>
            <a:pPr>
              <a:spcBef>
                <a:spcPts val="0"/>
              </a:spcBef>
              <a:defRPr/>
            </a:pPr>
            <a:r>
              <a:rPr lang="ar-EG" sz="4000" dirty="0">
                <a:solidFill>
                  <a:schemeClr val="lt1"/>
                </a:solidFill>
              </a:rPr>
              <a:t>بى سينى إممى إنتى نين إبسيشى نيم نين سوما</a:t>
            </a:r>
            <a:endParaRPr lang="ar-EG" sz="33100" dirty="0"/>
          </a:p>
        </p:txBody>
      </p:sp>
      <p:sp>
        <p:nvSpPr>
          <p:cNvPr id="5" name="Text Placeholder 4"/>
          <p:cNvSpPr>
            <a:spLocks noGrp="1"/>
          </p:cNvSpPr>
          <p:nvPr>
            <p:ph type="body" sz="quarter" idx="3"/>
          </p:nvPr>
        </p:nvSpPr>
        <p:spPr/>
        <p:txBody>
          <a:bodyPr/>
          <a:lstStyle/>
          <a:p>
            <a:r>
              <a:rPr lang="en-US" sz="4400" dirty="0"/>
              <a:t>Pichini `mmhi `nte nenyuxh nem nencwma</a:t>
            </a:r>
            <a:endParaRPr lang="en-US" sz="17900"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sz="3600" dirty="0">
                <a:solidFill>
                  <a:schemeClr val="lt1"/>
                </a:solidFill>
              </a:rPr>
              <a:t>يا مدبر كل جسد تعهدنا بخلاصك</a:t>
            </a:r>
            <a:endParaRPr lang="ar-EG" sz="8000" dirty="0"/>
          </a:p>
        </p:txBody>
      </p:sp>
      <p:sp>
        <p:nvSpPr>
          <p:cNvPr id="3" name="Text Placeholder 2"/>
          <p:cNvSpPr>
            <a:spLocks noGrp="1"/>
          </p:cNvSpPr>
          <p:nvPr>
            <p:ph type="body" idx="1"/>
          </p:nvPr>
        </p:nvSpPr>
        <p:spPr/>
        <p:txBody>
          <a:bodyPr/>
          <a:lstStyle/>
          <a:p>
            <a:pPr>
              <a:spcBef>
                <a:spcPts val="0"/>
              </a:spcBef>
              <a:defRPr/>
            </a:pPr>
            <a:r>
              <a:rPr lang="ar-EG" sz="3600" dirty="0">
                <a:solidFill>
                  <a:schemeClr val="lt1"/>
                </a:solidFill>
              </a:rPr>
              <a:t>إبيكوبوس إنتى ساركس نيفين، جيمبينشينى خين بيك اوجاى</a:t>
            </a:r>
            <a:endParaRPr lang="ar-EG" sz="27600" dirty="0"/>
          </a:p>
        </p:txBody>
      </p:sp>
      <p:sp>
        <p:nvSpPr>
          <p:cNvPr id="5" name="Text Placeholder 4"/>
          <p:cNvSpPr>
            <a:spLocks noGrp="1"/>
          </p:cNvSpPr>
          <p:nvPr>
            <p:ph type="body" sz="quarter" idx="3"/>
          </p:nvPr>
        </p:nvSpPr>
        <p:spPr>
          <a:xfrm>
            <a:off x="0" y="5201457"/>
            <a:ext cx="9144000" cy="1046943"/>
          </a:xfrm>
        </p:spPr>
        <p:txBody>
          <a:bodyPr/>
          <a:lstStyle/>
          <a:p>
            <a:r>
              <a:rPr lang="en-US" sz="4000" dirty="0"/>
              <a:t>pi`epickopoc `nte car[ niben&gt; jempen]ini 'en pekoujai</a:t>
            </a:r>
            <a:endParaRPr lang="en-US" sz="13000"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SA" sz="4800" dirty="0"/>
              <a:t>يا رب إرحم</a:t>
            </a:r>
          </a:p>
        </p:txBody>
      </p:sp>
      <p:sp>
        <p:nvSpPr>
          <p:cNvPr id="3" name="Text Placeholder 2"/>
          <p:cNvSpPr>
            <a:spLocks noGrp="1"/>
          </p:cNvSpPr>
          <p:nvPr>
            <p:ph type="body" idx="1"/>
          </p:nvPr>
        </p:nvSpPr>
        <p:spPr/>
        <p:txBody>
          <a:bodyPr/>
          <a:lstStyle/>
          <a:p>
            <a:pPr>
              <a:spcBef>
                <a:spcPts val="0"/>
              </a:spcBef>
              <a:defRPr/>
            </a:pPr>
            <a:r>
              <a:rPr lang="ar-SA" sz="4800" dirty="0"/>
              <a:t>كيريى إليسون</a:t>
            </a:r>
            <a:endParaRPr lang="ar-EG" sz="4800" dirty="0"/>
          </a:p>
        </p:txBody>
      </p:sp>
      <p:sp>
        <p:nvSpPr>
          <p:cNvPr id="5" name="Text Placeholder 4"/>
          <p:cNvSpPr>
            <a:spLocks noGrp="1"/>
          </p:cNvSpPr>
          <p:nvPr>
            <p:ph type="body" sz="quarter" idx="3"/>
          </p:nvPr>
        </p:nvSpPr>
        <p:spPr>
          <a:xfrm>
            <a:off x="-1" y="5444586"/>
            <a:ext cx="9144000" cy="682357"/>
          </a:xfrm>
        </p:spPr>
        <p:txBody>
          <a:bodyPr/>
          <a:lstStyle/>
          <a:p>
            <a:r>
              <a:rPr lang="en-US" sz="5400" dirty="0"/>
              <a:t>Kuri`e  `ele`hcon</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أيها النور الحقيقي : الذي يضئ</a:t>
            </a:r>
          </a:p>
        </p:txBody>
      </p:sp>
      <p:sp>
        <p:nvSpPr>
          <p:cNvPr id="3" name="Text Placeholder 2"/>
          <p:cNvSpPr>
            <a:spLocks noGrp="1"/>
          </p:cNvSpPr>
          <p:nvPr>
            <p:ph type="body" idx="1"/>
          </p:nvPr>
        </p:nvSpPr>
        <p:spPr/>
        <p:txBody>
          <a:bodyPr/>
          <a:lstStyle/>
          <a:p>
            <a:r>
              <a:rPr lang="ar-EG" sz="3000" dirty="0"/>
              <a:t>بي أوو أويني إنطا إفمي : في إيت إر أوو أوينـي :</a:t>
            </a:r>
          </a:p>
        </p:txBody>
      </p:sp>
      <p:sp>
        <p:nvSpPr>
          <p:cNvPr id="4" name="Text Placeholder 3"/>
          <p:cNvSpPr>
            <a:spLocks noGrp="1"/>
          </p:cNvSpPr>
          <p:nvPr>
            <p:ph type="body" sz="quarter" idx="3"/>
          </p:nvPr>
        </p:nvSpPr>
        <p:spPr>
          <a:xfrm>
            <a:off x="395536" y="5290550"/>
            <a:ext cx="8352928" cy="682357"/>
          </a:xfrm>
        </p:spPr>
        <p:txBody>
          <a:bodyPr/>
          <a:lstStyle/>
          <a:p>
            <a:pPr rtl="0" fontAlgn="base">
              <a:spcBef>
                <a:spcPts val="960"/>
              </a:spcBef>
            </a:pPr>
            <a:r>
              <a:rPr lang="en-US" sz="4000" dirty="0" err="1">
                <a:effectLst/>
                <a:latin typeface="Avva_Shenouda" panose="020B0500000000000000" pitchFamily="34" charset="2"/>
              </a:rPr>
              <a:t>piovwini</a:t>
            </a:r>
            <a:r>
              <a:rPr lang="en-US" sz="4000" dirty="0">
                <a:effectLst/>
                <a:latin typeface="Avva_Shenouda" panose="020B0500000000000000" pitchFamily="34" charset="2"/>
              </a:rPr>
              <a:t> `nta`fm3i : f3eterovwini :</a:t>
            </a:r>
            <a:endParaRPr lang="ar-EG" sz="4000" dirty="0">
              <a:effectLst/>
              <a:latin typeface="Avva_Shenouda" panose="020B0500000000000000" pitchFamily="34" charset="2"/>
            </a:endParaRPr>
          </a:p>
        </p:txBody>
      </p:sp>
    </p:spTree>
    <p:extLst>
      <p:ext uri="{BB962C8B-B14F-4D97-AF65-F5344CB8AC3E}">
        <p14:creationId xmlns:p14="http://schemas.microsoft.com/office/powerpoint/2010/main" val="11528335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3096"/>
            <a:ext cx="9144000" cy="782371"/>
          </a:xfrm>
        </p:spPr>
        <p:txBody>
          <a:bodyPr/>
          <a:lstStyle/>
          <a:p>
            <a:r>
              <a:rPr lang="ar-EG" dirty="0"/>
              <a:t>: لكل إنسانٍ : آتٍ إلى العالم.</a:t>
            </a:r>
            <a:endParaRPr lang="en-US" dirty="0"/>
          </a:p>
        </p:txBody>
      </p:sp>
      <p:sp>
        <p:nvSpPr>
          <p:cNvPr id="3" name="Text Placeholder 2"/>
          <p:cNvSpPr>
            <a:spLocks noGrp="1"/>
          </p:cNvSpPr>
          <p:nvPr>
            <p:ph type="body" idx="1"/>
          </p:nvPr>
        </p:nvSpPr>
        <p:spPr/>
        <p:txBody>
          <a:bodyPr/>
          <a:lstStyle/>
          <a:p>
            <a:r>
              <a:rPr lang="ar-EG" dirty="0"/>
              <a:t>إيه رومي نيفين : إثنيـو إيه بي كوزموس</a:t>
            </a:r>
            <a:endParaRPr lang="en-US" dirty="0"/>
          </a:p>
        </p:txBody>
      </p:sp>
      <p:sp>
        <p:nvSpPr>
          <p:cNvPr id="4" name="Text Placeholder 3"/>
          <p:cNvSpPr>
            <a:spLocks noGrp="1"/>
          </p:cNvSpPr>
          <p:nvPr>
            <p:ph type="body" sz="quarter" idx="3"/>
          </p:nvPr>
        </p:nvSpPr>
        <p:spPr>
          <a:xfrm>
            <a:off x="395536" y="5183008"/>
            <a:ext cx="8352928" cy="682357"/>
          </a:xfrm>
        </p:spPr>
        <p:txBody>
          <a:bodyPr/>
          <a:lstStyle/>
          <a:p>
            <a:pPr rtl="0" fontAlgn="base">
              <a:spcBef>
                <a:spcPts val="960"/>
              </a:spcBef>
            </a:pPr>
            <a:r>
              <a:rPr lang="en-US" dirty="0">
                <a:effectLst/>
                <a:latin typeface="Avva_Shenouda" panose="020B0500000000000000" pitchFamily="34" charset="2"/>
              </a:rPr>
              <a:t>`</a:t>
            </a:r>
            <a:r>
              <a:rPr lang="en-US" dirty="0" err="1">
                <a:effectLst/>
                <a:latin typeface="Avva_Shenouda" panose="020B0500000000000000" pitchFamily="34" charset="2"/>
              </a:rPr>
              <a:t>erwmi</a:t>
            </a:r>
            <a:r>
              <a:rPr lang="en-US" dirty="0">
                <a:effectLst/>
                <a:latin typeface="Avva_Shenouda" panose="020B0500000000000000" pitchFamily="34" charset="2"/>
              </a:rPr>
              <a:t> </a:t>
            </a:r>
            <a:r>
              <a:rPr lang="en-US" dirty="0" err="1">
                <a:effectLst/>
                <a:latin typeface="Avva_Shenouda" panose="020B0500000000000000" pitchFamily="34" charset="2"/>
              </a:rPr>
              <a:t>niben</a:t>
            </a:r>
            <a:r>
              <a:rPr lang="en-US" dirty="0">
                <a:effectLst/>
                <a:latin typeface="Avva_Shenouda" panose="020B0500000000000000" pitchFamily="34" charset="2"/>
              </a:rPr>
              <a:t> : e0n3ov `</a:t>
            </a:r>
            <a:r>
              <a:rPr lang="en-US" dirty="0" err="1">
                <a:effectLst/>
                <a:latin typeface="Avva_Shenouda" panose="020B0500000000000000" pitchFamily="34" charset="2"/>
              </a:rPr>
              <a:t>epikocmoc</a:t>
            </a:r>
            <a:r>
              <a:rPr lang="en-US" dirty="0">
                <a:effectLst/>
                <a:latin typeface="Avva_Shenouda" panose="020B0500000000000000" pitchFamily="34" charset="2"/>
              </a:rPr>
              <a:t>.</a:t>
            </a:r>
            <a:endParaRPr lang="ar-EG" dirty="0">
              <a:effectLst/>
              <a:latin typeface="Avva_Shenouda" panose="020B0500000000000000" pitchFamily="34" charset="2"/>
            </a:endParaRPr>
          </a:p>
        </p:txBody>
      </p:sp>
    </p:spTree>
    <p:extLst>
      <p:ext uri="{BB962C8B-B14F-4D97-AF65-F5344CB8AC3E}">
        <p14:creationId xmlns:p14="http://schemas.microsoft.com/office/powerpoint/2010/main" val="42263631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374821"/>
            <a:ext cx="8352928" cy="782371"/>
          </a:xfrm>
        </p:spPr>
        <p:txBody>
          <a:bodyPr/>
          <a:lstStyle/>
          <a:p>
            <a:r>
              <a:rPr lang="ar-EG" dirty="0"/>
              <a:t>أتيت إلي العالم : بمحبتك للبشر :</a:t>
            </a:r>
          </a:p>
        </p:txBody>
      </p:sp>
      <p:sp>
        <p:nvSpPr>
          <p:cNvPr id="3" name="Text Placeholder 2"/>
          <p:cNvSpPr>
            <a:spLocks noGrp="1"/>
          </p:cNvSpPr>
          <p:nvPr>
            <p:ph type="body" idx="1"/>
          </p:nvPr>
        </p:nvSpPr>
        <p:spPr>
          <a:xfrm>
            <a:off x="133350" y="5822435"/>
            <a:ext cx="9010650" cy="758043"/>
          </a:xfrm>
        </p:spPr>
        <p:txBody>
          <a:bodyPr/>
          <a:lstStyle/>
          <a:p>
            <a:r>
              <a:rPr lang="ar-EG" dirty="0"/>
              <a:t>أك إي إيه بي كوزموس : هيتيـن تيـك ميــت ماي رومي :</a:t>
            </a:r>
          </a:p>
        </p:txBody>
      </p:sp>
      <p:sp>
        <p:nvSpPr>
          <p:cNvPr id="4" name="Text Placeholder 3"/>
          <p:cNvSpPr>
            <a:spLocks noGrp="1"/>
          </p:cNvSpPr>
          <p:nvPr>
            <p:ph type="body" sz="quarter" idx="3"/>
          </p:nvPr>
        </p:nvSpPr>
        <p:spPr>
          <a:xfrm>
            <a:off x="0" y="5301208"/>
            <a:ext cx="9372600" cy="682357"/>
          </a:xfrm>
        </p:spPr>
        <p:txBody>
          <a:bodyPr/>
          <a:lstStyle/>
          <a:p>
            <a:pPr fontAlgn="base">
              <a:spcBef>
                <a:spcPts val="576"/>
              </a:spcBef>
            </a:pPr>
            <a:r>
              <a:rPr lang="en-US" sz="4000" dirty="0" err="1">
                <a:effectLst/>
                <a:latin typeface="Avva_Shenouda" panose="020B0500000000000000" pitchFamily="34" charset="2"/>
                <a:cs typeface="Arial" panose="020B0604020202020204" pitchFamily="34" charset="0"/>
              </a:rPr>
              <a:t>Ak`i</a:t>
            </a:r>
            <a:r>
              <a:rPr lang="en-US" sz="4000" dirty="0">
                <a:effectLst/>
                <a:latin typeface="Avva_Shenouda" panose="020B0500000000000000" pitchFamily="34" charset="2"/>
                <a:cs typeface="Arial" panose="020B0604020202020204" pitchFamily="34" charset="0"/>
              </a:rPr>
              <a:t> `</a:t>
            </a:r>
            <a:r>
              <a:rPr lang="en-US" sz="4000" dirty="0" err="1">
                <a:effectLst/>
                <a:latin typeface="Avva_Shenouda" panose="020B0500000000000000" pitchFamily="34" charset="2"/>
                <a:cs typeface="Arial" panose="020B0604020202020204" pitchFamily="34" charset="0"/>
              </a:rPr>
              <a:t>epikocmoc</a:t>
            </a:r>
            <a:r>
              <a:rPr lang="en-US" sz="4000" dirty="0">
                <a:effectLst/>
                <a:latin typeface="Avva_Shenouda" panose="020B0500000000000000" pitchFamily="34" charset="2"/>
                <a:cs typeface="Arial" panose="020B0604020202020204" pitchFamily="34" charset="0"/>
              </a:rPr>
              <a:t> : </a:t>
            </a:r>
            <a:r>
              <a:rPr lang="en-US" sz="4000" dirty="0" err="1">
                <a:effectLst/>
                <a:latin typeface="Avva_Shenouda" panose="020B0500000000000000" pitchFamily="34" charset="2"/>
                <a:cs typeface="Arial" panose="020B0604020202020204" pitchFamily="34" charset="0"/>
              </a:rPr>
              <a:t>hiten</a:t>
            </a:r>
            <a:r>
              <a:rPr lang="en-US" sz="4000" dirty="0">
                <a:effectLst/>
                <a:latin typeface="Avva_Shenouda" panose="020B0500000000000000" pitchFamily="34" charset="2"/>
                <a:cs typeface="Arial" panose="020B0604020202020204" pitchFamily="34" charset="0"/>
              </a:rPr>
              <a:t> </a:t>
            </a:r>
            <a:r>
              <a:rPr lang="en-US" sz="4000" dirty="0" err="1">
                <a:effectLst/>
                <a:latin typeface="Avva_Shenouda" panose="020B0500000000000000" pitchFamily="34" charset="2"/>
                <a:cs typeface="Arial" panose="020B0604020202020204" pitchFamily="34" charset="0"/>
              </a:rPr>
              <a:t>tekmet-mairwmi</a:t>
            </a:r>
            <a:r>
              <a:rPr lang="en-US" sz="4000" dirty="0">
                <a:effectLst/>
                <a:latin typeface="Avva_Shenouda" panose="020B0500000000000000" pitchFamily="34" charset="2"/>
                <a:cs typeface="Arial" panose="020B0604020202020204" pitchFamily="34" charset="0"/>
              </a:rPr>
              <a:t> :</a:t>
            </a:r>
            <a:endParaRPr lang="ar-EG" sz="4000" dirty="0">
              <a:effectLst/>
            </a:endParaRPr>
          </a:p>
        </p:txBody>
      </p:sp>
    </p:spTree>
    <p:extLst>
      <p:ext uri="{BB962C8B-B14F-4D97-AF65-F5344CB8AC3E}">
        <p14:creationId xmlns:p14="http://schemas.microsoft.com/office/powerpoint/2010/main" val="82204442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وكل الخليقة : تهللت بمجيئك.</a:t>
            </a:r>
            <a:endParaRPr lang="en-US" dirty="0"/>
          </a:p>
        </p:txBody>
      </p:sp>
      <p:sp>
        <p:nvSpPr>
          <p:cNvPr id="3" name="Text Placeholder 2"/>
          <p:cNvSpPr>
            <a:spLocks noGrp="1"/>
          </p:cNvSpPr>
          <p:nvPr>
            <p:ph type="body" idx="1"/>
          </p:nvPr>
        </p:nvSpPr>
        <p:spPr/>
        <p:txBody>
          <a:bodyPr/>
          <a:lstStyle/>
          <a:p>
            <a:r>
              <a:rPr lang="ar-EG" dirty="0"/>
              <a:t>آ تي إكتيسيس تيـرس : ثيليـل خـا بيك جين إي.</a:t>
            </a:r>
          </a:p>
        </p:txBody>
      </p:sp>
      <p:sp>
        <p:nvSpPr>
          <p:cNvPr id="4" name="Text Placeholder 3"/>
          <p:cNvSpPr>
            <a:spLocks noGrp="1"/>
          </p:cNvSpPr>
          <p:nvPr>
            <p:ph type="body" sz="quarter" idx="3"/>
          </p:nvPr>
        </p:nvSpPr>
        <p:spPr>
          <a:xfrm>
            <a:off x="395536" y="5290550"/>
            <a:ext cx="8352928" cy="682357"/>
          </a:xfrm>
        </p:spPr>
        <p:txBody>
          <a:bodyPr/>
          <a:lstStyle/>
          <a:p>
            <a:pPr fontAlgn="base">
              <a:spcBef>
                <a:spcPts val="576"/>
              </a:spcBef>
            </a:pPr>
            <a:r>
              <a:rPr lang="en-US" dirty="0">
                <a:effectLst/>
                <a:latin typeface="Avva_Shenouda" panose="020B0500000000000000" pitchFamily="34" charset="2"/>
                <a:cs typeface="Arial" panose="020B0604020202020204" pitchFamily="34" charset="0"/>
              </a:rPr>
              <a:t> `a 5`kt3cic t3rc : 0el3l </a:t>
            </a:r>
            <a:r>
              <a:rPr lang="en-US" dirty="0" err="1">
                <a:effectLst/>
                <a:latin typeface="Avva_Shenouda" panose="020B0500000000000000" pitchFamily="34" charset="2"/>
                <a:cs typeface="Arial" panose="020B0604020202020204" pitchFamily="34" charset="0"/>
              </a:rPr>
              <a:t>qa</a:t>
            </a:r>
            <a:r>
              <a:rPr lang="en-US" dirty="0">
                <a:effectLst/>
                <a:latin typeface="Avva_Shenouda" panose="020B0500000000000000" pitchFamily="34" charset="2"/>
                <a:cs typeface="Arial" panose="020B0604020202020204" pitchFamily="34" charset="0"/>
              </a:rPr>
              <a:t> </a:t>
            </a:r>
            <a:r>
              <a:rPr lang="en-US" dirty="0" err="1">
                <a:effectLst/>
                <a:latin typeface="Avva_Shenouda" panose="020B0500000000000000" pitchFamily="34" charset="2"/>
                <a:cs typeface="Arial" panose="020B0604020202020204" pitchFamily="34" charset="0"/>
              </a:rPr>
              <a:t>pekgin`i</a:t>
            </a:r>
            <a:r>
              <a:rPr lang="en-US" dirty="0">
                <a:effectLst/>
                <a:latin typeface="Avva_Shenouda" panose="020B0500000000000000" pitchFamily="34" charset="2"/>
                <a:cs typeface="Arial" panose="020B0604020202020204" pitchFamily="34" charset="0"/>
              </a:rPr>
              <a:t>.</a:t>
            </a:r>
            <a:endParaRPr lang="ar-EG" dirty="0">
              <a:effectLst/>
            </a:endParaRPr>
          </a:p>
        </p:txBody>
      </p:sp>
    </p:spTree>
    <p:extLst>
      <p:ext uri="{BB962C8B-B14F-4D97-AF65-F5344CB8AC3E}">
        <p14:creationId xmlns:p14="http://schemas.microsoft.com/office/powerpoint/2010/main" val="42497850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خلصت آدم : من الغواية :</a:t>
            </a:r>
          </a:p>
        </p:txBody>
      </p:sp>
      <p:sp>
        <p:nvSpPr>
          <p:cNvPr id="3" name="Text Placeholder 2"/>
          <p:cNvSpPr>
            <a:spLocks noGrp="1"/>
          </p:cNvSpPr>
          <p:nvPr>
            <p:ph type="body" idx="1"/>
          </p:nvPr>
        </p:nvSpPr>
        <p:spPr/>
        <p:txBody>
          <a:bodyPr/>
          <a:lstStyle/>
          <a:p>
            <a:r>
              <a:rPr lang="ar-EG" sz="3000" dirty="0"/>
              <a:t>أكسـوتـي إن آدام : إيفول خين تي آبـاتـي :</a:t>
            </a:r>
          </a:p>
        </p:txBody>
      </p:sp>
      <p:sp>
        <p:nvSpPr>
          <p:cNvPr id="4" name="Text Placeholder 3"/>
          <p:cNvSpPr>
            <a:spLocks noGrp="1"/>
          </p:cNvSpPr>
          <p:nvPr>
            <p:ph type="body" sz="quarter" idx="3"/>
          </p:nvPr>
        </p:nvSpPr>
        <p:spPr>
          <a:xfrm>
            <a:off x="395536" y="5290550"/>
            <a:ext cx="8352928" cy="682357"/>
          </a:xfrm>
        </p:spPr>
        <p:txBody>
          <a:bodyPr/>
          <a:lstStyle/>
          <a:p>
            <a:pPr lvl="0" fontAlgn="base">
              <a:spcAft>
                <a:spcPct val="0"/>
              </a:spcAft>
              <a:defRPr/>
            </a:pPr>
            <a:r>
              <a:rPr lang="en-US" dirty="0">
                <a:effectLst/>
                <a:latin typeface="Avva_Shenouda" pitchFamily="34" charset="0"/>
                <a:cs typeface="Arial" pitchFamily="34" charset="0"/>
              </a:rPr>
              <a:t>Akcw5 `</a:t>
            </a:r>
            <a:r>
              <a:rPr lang="en-US" dirty="0" err="1">
                <a:effectLst/>
                <a:latin typeface="Avva_Shenouda" pitchFamily="34" charset="0"/>
                <a:cs typeface="Arial" pitchFamily="34" charset="0"/>
              </a:rPr>
              <a:t>n`Adam</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5`apat3 :</a:t>
            </a:r>
          </a:p>
        </p:txBody>
      </p:sp>
    </p:spTree>
    <p:extLst>
      <p:ext uri="{BB962C8B-B14F-4D97-AF65-F5344CB8AC3E}">
        <p14:creationId xmlns:p14="http://schemas.microsoft.com/office/powerpoint/2010/main" val="334489005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وعتقت حواء : من طلقات الموت.</a:t>
            </a:r>
            <a:endParaRPr lang="en-US" dirty="0"/>
          </a:p>
        </p:txBody>
      </p:sp>
      <p:sp>
        <p:nvSpPr>
          <p:cNvPr id="3" name="Text Placeholder 2"/>
          <p:cNvSpPr>
            <a:spLocks noGrp="1"/>
          </p:cNvSpPr>
          <p:nvPr>
            <p:ph type="body" idx="1"/>
          </p:nvPr>
        </p:nvSpPr>
        <p:spPr/>
        <p:txBody>
          <a:bodyPr/>
          <a:lstStyle/>
          <a:p>
            <a:r>
              <a:rPr lang="ar-EG" dirty="0"/>
              <a:t>آك إر إيفا ان ريم هيـه : خين ني ناكهـي إنتيـه إفمـو.</a:t>
            </a:r>
          </a:p>
        </p:txBody>
      </p:sp>
      <p:sp>
        <p:nvSpPr>
          <p:cNvPr id="4" name="Text Placeholder 3"/>
          <p:cNvSpPr>
            <a:spLocks noGrp="1"/>
          </p:cNvSpPr>
          <p:nvPr>
            <p:ph type="body" sz="quarter" idx="3"/>
          </p:nvPr>
        </p:nvSpPr>
        <p:spPr>
          <a:xfrm>
            <a:off x="395536" y="5147475"/>
            <a:ext cx="8352928" cy="682357"/>
          </a:xfrm>
        </p:spPr>
        <p:txBody>
          <a:bodyPr/>
          <a:lstStyle/>
          <a:p>
            <a:pPr lvl="0" fontAlgn="base">
              <a:spcAft>
                <a:spcPct val="0"/>
              </a:spcAft>
              <a:defRPr/>
            </a:pPr>
            <a:r>
              <a:rPr lang="en-US" sz="3400" dirty="0" err="1">
                <a:effectLst/>
                <a:latin typeface="Avva_Shenouda" pitchFamily="34" charset="0"/>
                <a:cs typeface="Arial" pitchFamily="34" charset="0"/>
              </a:rPr>
              <a:t>aker</a:t>
            </a:r>
            <a:r>
              <a:rPr lang="en-US" sz="3400" dirty="0">
                <a:effectLst/>
                <a:latin typeface="Avva_Shenouda" pitchFamily="34" charset="0"/>
                <a:cs typeface="Arial" pitchFamily="34" charset="0"/>
              </a:rPr>
              <a:t> Ev`1a `</a:t>
            </a:r>
            <a:r>
              <a:rPr lang="en-US" sz="3400" dirty="0" err="1">
                <a:effectLst/>
                <a:latin typeface="Avva_Shenouda" pitchFamily="34" charset="0"/>
                <a:cs typeface="Arial" pitchFamily="34" charset="0"/>
              </a:rPr>
              <a:t>nremhe</a:t>
            </a:r>
            <a:r>
              <a:rPr lang="en-US" sz="3400" dirty="0">
                <a:effectLst/>
                <a:latin typeface="Avva_Shenouda" pitchFamily="34" charset="0"/>
                <a:cs typeface="Arial" pitchFamily="34" charset="0"/>
              </a:rPr>
              <a:t> : </a:t>
            </a:r>
            <a:r>
              <a:rPr lang="en-US" sz="3400" dirty="0" err="1">
                <a:effectLst/>
                <a:latin typeface="Avva_Shenouda" pitchFamily="34" charset="0"/>
                <a:cs typeface="Arial" pitchFamily="34" charset="0"/>
              </a:rPr>
              <a:t>qen</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ninakhi</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nte</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fmov</a:t>
            </a:r>
            <a:r>
              <a:rPr lang="en-US" sz="3400" dirty="0">
                <a:effectLst/>
                <a:latin typeface="Avva_Shenouda" pitchFamily="34" charset="0"/>
                <a:cs typeface="Arial" pitchFamily="34" charset="0"/>
              </a:rPr>
              <a:t>.</a:t>
            </a:r>
          </a:p>
        </p:txBody>
      </p:sp>
    </p:spTree>
    <p:extLst>
      <p:ext uri="{BB962C8B-B14F-4D97-AF65-F5344CB8AC3E}">
        <p14:creationId xmlns:p14="http://schemas.microsoft.com/office/powerpoint/2010/main" val="3152100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آستشي ذيه ناس إنجيـه ماريَّام تي إبروفيتيـس إتسـونـــي إن آ آرون إم بي كيم كيـم خيـن نيس جيج :</a:t>
            </a:r>
          </a:p>
        </p:txBody>
      </p:sp>
      <p:sp>
        <p:nvSpPr>
          <p:cNvPr id="6" name="Text Placeholder 5"/>
          <p:cNvSpPr>
            <a:spLocks noGrp="1"/>
          </p:cNvSpPr>
          <p:nvPr>
            <p:ph type="body" sz="quarter" idx="11"/>
          </p:nvPr>
        </p:nvSpPr>
        <p:spPr/>
        <p:txBody>
          <a:bodyPr/>
          <a:lstStyle/>
          <a:p>
            <a:r>
              <a:rPr lang="ar-EG" dirty="0"/>
              <a:t>فأخـذت مريـم النبيـة أخت هارون الدُف بيديها :</a:t>
            </a:r>
          </a:p>
        </p:txBody>
      </p:sp>
      <p:sp>
        <p:nvSpPr>
          <p:cNvPr id="7" name="Text Placeholder 6"/>
          <p:cNvSpPr>
            <a:spLocks noGrp="1"/>
          </p:cNvSpPr>
          <p:nvPr>
            <p:ph type="body" sz="quarter" idx="12"/>
          </p:nvPr>
        </p:nvSpPr>
        <p:spPr>
          <a:xfrm>
            <a:off x="0" y="3931852"/>
            <a:ext cx="9144000" cy="1387974"/>
          </a:xfrm>
        </p:spPr>
        <p:txBody>
          <a:bodyPr/>
          <a:lstStyle/>
          <a:p>
            <a:r>
              <a:rPr lang="en-US" dirty="0" err="1"/>
              <a:t>Acsi</a:t>
            </a:r>
            <a:r>
              <a:rPr lang="en-US" dirty="0"/>
              <a:t> de </a:t>
            </a:r>
            <a:r>
              <a:rPr lang="en-US" dirty="0" err="1"/>
              <a:t>nac</a:t>
            </a:r>
            <a:r>
              <a:rPr lang="en-US" dirty="0"/>
              <a:t> `</a:t>
            </a:r>
            <a:r>
              <a:rPr lang="en-US" dirty="0" err="1"/>
              <a:t>nge</a:t>
            </a:r>
            <a:r>
              <a:rPr lang="en-US" dirty="0"/>
              <a:t> Mariam 5`prof3t3c `</a:t>
            </a:r>
            <a:r>
              <a:rPr lang="en-US" dirty="0" err="1"/>
              <a:t>tcwni</a:t>
            </a:r>
            <a:r>
              <a:rPr lang="en-US" dirty="0"/>
              <a:t> `</a:t>
            </a:r>
            <a:r>
              <a:rPr lang="en-US" dirty="0" err="1"/>
              <a:t>n~A`arwn</a:t>
            </a:r>
            <a:r>
              <a:rPr lang="en-US" dirty="0"/>
              <a:t> `</a:t>
            </a:r>
            <a:r>
              <a:rPr lang="en-US" dirty="0" err="1"/>
              <a:t>mpikemkem</a:t>
            </a:r>
            <a:r>
              <a:rPr lang="en-US" dirty="0"/>
              <a:t> </a:t>
            </a:r>
            <a:r>
              <a:rPr lang="en-US" dirty="0" err="1"/>
              <a:t>qen</a:t>
            </a:r>
            <a:r>
              <a:rPr lang="en-US" dirty="0"/>
              <a:t> </a:t>
            </a:r>
            <a:r>
              <a:rPr lang="en-US" dirty="0" err="1"/>
              <a:t>necgig</a:t>
            </a:r>
            <a:r>
              <a:rPr lang="en-US" dirty="0"/>
              <a:t> :</a:t>
            </a:r>
          </a:p>
        </p:txBody>
      </p:sp>
    </p:spTree>
    <p:extLst>
      <p:ext uri="{BB962C8B-B14F-4D97-AF65-F5344CB8AC3E}">
        <p14:creationId xmlns:p14="http://schemas.microsoft.com/office/powerpoint/2010/main" val="257504128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graphicFrame>
        <p:nvGraphicFramePr>
          <p:cNvPr id="435204" name="Group 4"/>
          <p:cNvGraphicFramePr>
            <a:graphicFrameLocks noGrp="1"/>
          </p:cNvGraphicFramePr>
          <p:nvPr/>
        </p:nvGraphicFramePr>
        <p:xfrm>
          <a:off x="387648" y="1409028"/>
          <a:ext cx="6660232" cy="2450258"/>
        </p:xfrm>
        <a:graphic>
          <a:graphicData uri="http://schemas.openxmlformats.org/drawingml/2006/table">
            <a:tbl>
              <a:tblPr rtl="1"/>
              <a:tblGrid>
                <a:gridCol w="3296648">
                  <a:extLst>
                    <a:ext uri="{9D8B030D-6E8A-4147-A177-3AD203B41FA5}">
                      <a16:colId xmlns:a16="http://schemas.microsoft.com/office/drawing/2014/main" val="20000"/>
                    </a:ext>
                  </a:extLst>
                </a:gridCol>
                <a:gridCol w="3363584">
                  <a:extLst>
                    <a:ext uri="{9D8B030D-6E8A-4147-A177-3AD203B41FA5}">
                      <a16:colId xmlns:a16="http://schemas.microsoft.com/office/drawing/2014/main" val="20001"/>
                    </a:ext>
                  </a:extLst>
                </a:gridCol>
              </a:tblGrid>
              <a:tr h="2450258">
                <a:tc>
                  <a:txBody>
                    <a:bodyPr/>
                    <a:lstStyle/>
                    <a:p>
                      <a:pPr marL="0" marR="0" lvl="0" indent="0" algn="ctr" defTabSz="914400" rtl="1" eaLnBrk="1" fontAlgn="base" latinLnBrk="0" hangingPunct="1">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Avva_Shenouda" pitchFamily="34" charset="0"/>
                        <a:cs typeface="Arial" pitchFamily="34" charset="0"/>
                      </a:endParaRPr>
                    </a:p>
                  </a:txBody>
                  <a:tcPr anchor="ctr" anchorCtr="1" horzOverflow="overflow">
                    <a:lnL cap="flat">
                      <a:noFill/>
                    </a:lnL>
                    <a:lnR w="381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indent="0" algn="ctr" rtl="1" eaLnBrk="1" fontAlgn="base" latinLnBrk="0" hangingPunct="1">
                        <a:lnSpc>
                          <a:spcPct val="90000"/>
                        </a:lnSpc>
                        <a:spcBef>
                          <a:spcPts val="864"/>
                        </a:spcBef>
                        <a:spcAft>
                          <a:spcPts val="0"/>
                        </a:spcAft>
                      </a:pPr>
                      <a:endParaRPr lang="ar-EG" sz="3600" b="1" dirty="0">
                        <a:solidFill>
                          <a:srgbClr val="FFFF00"/>
                        </a:solidFill>
                        <a:effectLst/>
                      </a:endParaRPr>
                    </a:p>
                  </a:txBody>
                  <a:tcPr anchor="ctr" anchorCtr="1" horzOverflow="overflow">
                    <a:lnL w="381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ar-EG" dirty="0"/>
              <a:t>أعطيتنا روح : البنوة :</a:t>
            </a:r>
          </a:p>
        </p:txBody>
      </p:sp>
      <p:sp>
        <p:nvSpPr>
          <p:cNvPr id="3" name="Text Placeholder 2"/>
          <p:cNvSpPr>
            <a:spLocks noGrp="1"/>
          </p:cNvSpPr>
          <p:nvPr>
            <p:ph type="body" idx="1"/>
          </p:nvPr>
        </p:nvSpPr>
        <p:spPr/>
        <p:txBody>
          <a:bodyPr/>
          <a:lstStyle/>
          <a:p>
            <a:r>
              <a:rPr lang="ar-EG" dirty="0"/>
              <a:t>أكتي نان إم بي إبنفما : إنتيه تي ميت شيري :</a:t>
            </a:r>
          </a:p>
        </p:txBody>
      </p:sp>
      <p:sp>
        <p:nvSpPr>
          <p:cNvPr id="4" name="Text Placeholder 3"/>
          <p:cNvSpPr>
            <a:spLocks noGrp="1"/>
          </p:cNvSpPr>
          <p:nvPr>
            <p:ph type="body" sz="quarter" idx="3"/>
          </p:nvPr>
        </p:nvSpPr>
        <p:spPr>
          <a:xfrm>
            <a:off x="387648" y="5219012"/>
            <a:ext cx="8352928" cy="682357"/>
          </a:xfrm>
        </p:spPr>
        <p:txBody>
          <a:bodyPr/>
          <a:lstStyle/>
          <a:p>
            <a:pPr lvl="0" fontAlgn="base">
              <a:spcAft>
                <a:spcPct val="0"/>
              </a:spcAft>
              <a:defRPr/>
            </a:pPr>
            <a:r>
              <a:rPr lang="en-US" sz="3200" dirty="0">
                <a:effectLst/>
                <a:latin typeface="Avva_Shenouda" pitchFamily="34" charset="0"/>
                <a:cs typeface="Arial" pitchFamily="34" charset="0"/>
              </a:rPr>
              <a:t>Ak5 nan `</a:t>
            </a:r>
            <a:r>
              <a:rPr lang="en-US" sz="3200" dirty="0" err="1">
                <a:effectLst/>
                <a:latin typeface="Avva_Shenouda" pitchFamily="34" charset="0"/>
                <a:cs typeface="Arial" pitchFamily="34" charset="0"/>
              </a:rPr>
              <a:t>mpi</a:t>
            </a:r>
            <a:r>
              <a:rPr lang="en-US" sz="3200" dirty="0">
                <a:effectLst/>
                <a:latin typeface="Avva_Shenouda" pitchFamily="34" charset="0"/>
                <a:cs typeface="Arial" pitchFamily="34" charset="0"/>
              </a:rPr>
              <a:t>=p=n=a : `</a:t>
            </a:r>
            <a:r>
              <a:rPr lang="en-US" sz="3200" dirty="0" err="1">
                <a:effectLst/>
                <a:latin typeface="Avva_Shenouda" pitchFamily="34" charset="0"/>
                <a:cs typeface="Arial" pitchFamily="34" charset="0"/>
              </a:rPr>
              <a:t>nte</a:t>
            </a:r>
            <a:r>
              <a:rPr lang="en-US" sz="3200" dirty="0">
                <a:effectLst/>
                <a:latin typeface="Avva_Shenouda" pitchFamily="34" charset="0"/>
                <a:cs typeface="Arial" pitchFamily="34" charset="0"/>
              </a:rPr>
              <a:t> 5met23ri :</a:t>
            </a:r>
          </a:p>
        </p:txBody>
      </p:sp>
    </p:spTree>
    <p:extLst>
      <p:ext uri="{BB962C8B-B14F-4D97-AF65-F5344CB8AC3E}">
        <p14:creationId xmlns:p14="http://schemas.microsoft.com/office/powerpoint/2010/main" val="31132401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نسبحك ونباركك : مع ملائكتك.</a:t>
            </a:r>
            <a:endParaRPr lang="en-US" dirty="0"/>
          </a:p>
        </p:txBody>
      </p:sp>
      <p:sp>
        <p:nvSpPr>
          <p:cNvPr id="3" name="Text Placeholder 2"/>
          <p:cNvSpPr>
            <a:spLocks noGrp="1"/>
          </p:cNvSpPr>
          <p:nvPr>
            <p:ph type="body" idx="1"/>
          </p:nvPr>
        </p:nvSpPr>
        <p:spPr/>
        <p:txBody>
          <a:bodyPr/>
          <a:lstStyle/>
          <a:p>
            <a:r>
              <a:rPr lang="ar-EG" dirty="0"/>
              <a:t>إنهوس إن إسمو إيروك : نيم نيك أنجيلوس.</a:t>
            </a:r>
          </a:p>
        </p:txBody>
      </p:sp>
      <p:sp>
        <p:nvSpPr>
          <p:cNvPr id="4" name="Text Placeholder 3"/>
          <p:cNvSpPr>
            <a:spLocks noGrp="1"/>
          </p:cNvSpPr>
          <p:nvPr>
            <p:ph type="body" sz="quarter" idx="3"/>
          </p:nvPr>
        </p:nvSpPr>
        <p:spPr>
          <a:xfrm>
            <a:off x="395536" y="5147475"/>
            <a:ext cx="8352928" cy="682357"/>
          </a:xfrm>
        </p:spPr>
        <p:txBody>
          <a:bodyPr/>
          <a:lstStyle/>
          <a:p>
            <a:pPr lvl="0" fontAlgn="base">
              <a:spcAft>
                <a:spcPct val="0"/>
              </a:spcAft>
              <a:defRPr/>
            </a:pPr>
            <a:r>
              <a:rPr lang="en-US" dirty="0" err="1">
                <a:effectLst/>
                <a:latin typeface="Avva_Shenouda" pitchFamily="34" charset="0"/>
                <a:cs typeface="Arial" pitchFamily="34" charset="0"/>
              </a:rPr>
              <a:t>enhwc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en`cmov</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erok</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nekajjeloc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6571706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a:xfrm>
            <a:off x="0" y="4293096"/>
            <a:ext cx="9144000" cy="782371"/>
          </a:xfrm>
        </p:spPr>
        <p:txBody>
          <a:bodyPr/>
          <a:lstStyle/>
          <a:p>
            <a:r>
              <a:rPr lang="ar-EG" dirty="0"/>
              <a:t>عندما يدخل : وقت باكر إلينا :</a:t>
            </a:r>
          </a:p>
        </p:txBody>
      </p:sp>
      <p:sp>
        <p:nvSpPr>
          <p:cNvPr id="3" name="Text Placeholder 2"/>
          <p:cNvSpPr>
            <a:spLocks noGrp="1"/>
          </p:cNvSpPr>
          <p:nvPr>
            <p:ph type="body" idx="1"/>
          </p:nvPr>
        </p:nvSpPr>
        <p:spPr/>
        <p:txBody>
          <a:bodyPr/>
          <a:lstStyle/>
          <a:p>
            <a:r>
              <a:rPr lang="ar-EG" dirty="0"/>
              <a:t>خين إبجين إثريف إي نان إيخون : إنجيـه إفـنــاف إن شورب </a:t>
            </a:r>
          </a:p>
        </p:txBody>
      </p:sp>
      <p:sp>
        <p:nvSpPr>
          <p:cNvPr id="4" name="Text Placeholder 3"/>
          <p:cNvSpPr>
            <a:spLocks noGrp="1"/>
          </p:cNvSpPr>
          <p:nvPr>
            <p:ph type="body" sz="quarter" idx="3"/>
          </p:nvPr>
        </p:nvSpPr>
        <p:spPr>
          <a:xfrm>
            <a:off x="395536" y="5075467"/>
            <a:ext cx="8352928" cy="1107308"/>
          </a:xfrm>
        </p:spPr>
        <p:txBody>
          <a:bodyPr/>
          <a:lstStyle/>
          <a:p>
            <a:pPr lvl="0" rtl="0" fontAlgn="base">
              <a:spcAft>
                <a:spcPct val="0"/>
              </a:spcAft>
            </a:pP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`pgin`0re4`i nan `</a:t>
            </a:r>
            <a:r>
              <a:rPr lang="en-US" dirty="0" err="1">
                <a:effectLst/>
                <a:latin typeface="Avva_Shenouda" pitchFamily="34" charset="0"/>
                <a:cs typeface="Arial" pitchFamily="34" charset="0"/>
              </a:rPr>
              <a:t>eqovn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nge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fnav</a:t>
            </a:r>
            <a:r>
              <a:rPr lang="en-US" dirty="0">
                <a:effectLst/>
                <a:latin typeface="Avva_Shenouda" pitchFamily="34" charset="0"/>
                <a:cs typeface="Arial" pitchFamily="34" charset="0"/>
              </a:rPr>
              <a:t> `n2wrp :</a:t>
            </a:r>
          </a:p>
        </p:txBody>
      </p:sp>
    </p:spTree>
    <p:extLst>
      <p:ext uri="{BB962C8B-B14F-4D97-AF65-F5344CB8AC3E}">
        <p14:creationId xmlns:p14="http://schemas.microsoft.com/office/powerpoint/2010/main" val="11435789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أيها المسيح إلهنا : النور الحقيقي.</a:t>
            </a:r>
            <a:endParaRPr lang="en-US" dirty="0"/>
          </a:p>
        </p:txBody>
      </p:sp>
      <p:sp>
        <p:nvSpPr>
          <p:cNvPr id="3" name="Text Placeholder 2"/>
          <p:cNvSpPr>
            <a:spLocks noGrp="1"/>
          </p:cNvSpPr>
          <p:nvPr>
            <p:ph type="body" idx="1"/>
          </p:nvPr>
        </p:nvSpPr>
        <p:spPr/>
        <p:txBody>
          <a:bodyPr/>
          <a:lstStyle/>
          <a:p>
            <a:r>
              <a:rPr lang="ar-EG" dirty="0"/>
              <a:t>أو بخرستـوس بين نوتي : بي أوو أوينـي إنطا إفمي.</a:t>
            </a:r>
          </a:p>
        </p:txBody>
      </p:sp>
      <p:sp>
        <p:nvSpPr>
          <p:cNvPr id="4" name="Text Placeholder 3"/>
          <p:cNvSpPr>
            <a:spLocks noGrp="1"/>
          </p:cNvSpPr>
          <p:nvPr>
            <p:ph type="body" sz="quarter" idx="3"/>
          </p:nvPr>
        </p:nvSpPr>
        <p:spPr>
          <a:xfrm>
            <a:off x="395536" y="5219012"/>
            <a:ext cx="8352928" cy="682357"/>
          </a:xfrm>
        </p:spPr>
        <p:txBody>
          <a:bodyPr/>
          <a:lstStyle/>
          <a:p>
            <a:pPr lvl="0" fontAlgn="base">
              <a:spcAft>
                <a:spcPct val="0"/>
              </a:spcAft>
            </a:pPr>
            <a:r>
              <a:rPr lang="en-US" dirty="0">
                <a:effectLst/>
                <a:latin typeface="Avva_Shenouda" pitchFamily="34" charset="0"/>
                <a:cs typeface="Arial" pitchFamily="34" charset="0"/>
              </a:rPr>
              <a:t>` w P=x=c Pennov5 : </a:t>
            </a:r>
            <a:r>
              <a:rPr lang="en-US" dirty="0" err="1">
                <a:effectLst/>
                <a:latin typeface="Avva_Shenouda" pitchFamily="34" charset="0"/>
                <a:cs typeface="Arial" pitchFamily="34" charset="0"/>
              </a:rPr>
              <a:t>piovwini</a:t>
            </a:r>
            <a:r>
              <a:rPr lang="en-US" dirty="0">
                <a:effectLst/>
                <a:latin typeface="Avva_Shenouda" pitchFamily="34" charset="0"/>
                <a:cs typeface="Arial" pitchFamily="34" charset="0"/>
              </a:rPr>
              <a:t> `nta`fm3i. </a:t>
            </a:r>
          </a:p>
        </p:txBody>
      </p:sp>
    </p:spTree>
    <p:extLst>
      <p:ext uri="{BB962C8B-B14F-4D97-AF65-F5344CB8AC3E}">
        <p14:creationId xmlns:p14="http://schemas.microsoft.com/office/powerpoint/2010/main" val="84190477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فلتشرق فينا : حواس النور :</a:t>
            </a:r>
          </a:p>
        </p:txBody>
      </p:sp>
      <p:sp>
        <p:nvSpPr>
          <p:cNvPr id="3" name="Text Placeholder 2"/>
          <p:cNvSpPr>
            <a:spLocks noGrp="1"/>
          </p:cNvSpPr>
          <p:nvPr>
            <p:ph type="body" idx="1"/>
          </p:nvPr>
        </p:nvSpPr>
        <p:spPr/>
        <p:txBody>
          <a:bodyPr/>
          <a:lstStyle/>
          <a:p>
            <a:r>
              <a:rPr lang="ar-EG" sz="3000" dirty="0"/>
              <a:t>مارو شـاي إنخيتيـن : إنجيه ني لوغسموس إنتيـه بـي أوو أوينـي :</a:t>
            </a:r>
          </a:p>
        </p:txBody>
      </p:sp>
      <p:sp>
        <p:nvSpPr>
          <p:cNvPr id="4" name="Text Placeholder 3"/>
          <p:cNvSpPr>
            <a:spLocks noGrp="1"/>
          </p:cNvSpPr>
          <p:nvPr>
            <p:ph type="body" sz="quarter" idx="3"/>
          </p:nvPr>
        </p:nvSpPr>
        <p:spPr>
          <a:xfrm>
            <a:off x="395536" y="5013176"/>
            <a:ext cx="8352928" cy="1258421"/>
          </a:xfrm>
        </p:spPr>
        <p:txBody>
          <a:bodyPr/>
          <a:lstStyle/>
          <a:p>
            <a:pPr lvl="0" fontAlgn="base">
              <a:spcAft>
                <a:spcPct val="0"/>
              </a:spcAft>
            </a:pPr>
            <a:r>
              <a:rPr lang="en-US" b="1" dirty="0">
                <a:effectLst/>
                <a:latin typeface="Avva_Shenouda" pitchFamily="34" charset="0"/>
                <a:cs typeface="Arial" pitchFamily="34" charset="0"/>
              </a:rPr>
              <a:t>Marov2ai `nq3ten : `</a:t>
            </a:r>
            <a:r>
              <a:rPr lang="en-US" b="1" dirty="0" err="1">
                <a:effectLst/>
                <a:latin typeface="Avva_Shenouda" pitchFamily="34" charset="0"/>
                <a:cs typeface="Arial" pitchFamily="34" charset="0"/>
              </a:rPr>
              <a:t>nge</a:t>
            </a:r>
            <a:r>
              <a:rPr lang="en-US" b="1" dirty="0">
                <a:effectLst/>
                <a:latin typeface="Avva_Shenouda" pitchFamily="34" charset="0"/>
                <a:cs typeface="Arial" pitchFamily="34" charset="0"/>
              </a:rPr>
              <a:t> </a:t>
            </a:r>
            <a:r>
              <a:rPr lang="en-US" b="1" dirty="0" err="1">
                <a:effectLst/>
                <a:latin typeface="Avva_Shenouda" pitchFamily="34" charset="0"/>
                <a:cs typeface="Arial" pitchFamily="34" charset="0"/>
              </a:rPr>
              <a:t>nilojicmoc</a:t>
            </a:r>
            <a:r>
              <a:rPr lang="en-US" b="1" dirty="0">
                <a:effectLst/>
                <a:latin typeface="Avva_Shenouda" pitchFamily="34" charset="0"/>
                <a:cs typeface="Arial" pitchFamily="34" charset="0"/>
              </a:rPr>
              <a:t> `</a:t>
            </a:r>
            <a:r>
              <a:rPr lang="en-US" b="1" dirty="0" err="1">
                <a:effectLst/>
                <a:latin typeface="Avva_Shenouda" pitchFamily="34" charset="0"/>
                <a:cs typeface="Arial" pitchFamily="34" charset="0"/>
              </a:rPr>
              <a:t>nte</a:t>
            </a:r>
            <a:r>
              <a:rPr lang="en-US" b="1" dirty="0">
                <a:effectLst/>
                <a:latin typeface="Avva_Shenouda" pitchFamily="34" charset="0"/>
                <a:cs typeface="Arial" pitchFamily="34" charset="0"/>
              </a:rPr>
              <a:t> </a:t>
            </a:r>
            <a:r>
              <a:rPr lang="en-US" b="1" dirty="0" err="1">
                <a:effectLst/>
                <a:latin typeface="Avva_Shenouda" pitchFamily="34" charset="0"/>
                <a:cs typeface="Arial" pitchFamily="34" charset="0"/>
              </a:rPr>
              <a:t>piovwini</a:t>
            </a:r>
            <a:r>
              <a:rPr lang="en-US" b="1" dirty="0">
                <a:effectLst/>
                <a:latin typeface="Avva_Shenouda" pitchFamily="34" charset="0"/>
                <a:cs typeface="Arial" pitchFamily="34" charset="0"/>
              </a:rPr>
              <a:t> :</a:t>
            </a:r>
          </a:p>
        </p:txBody>
      </p:sp>
    </p:spTree>
    <p:extLst>
      <p:ext uri="{BB962C8B-B14F-4D97-AF65-F5344CB8AC3E}">
        <p14:creationId xmlns:p14="http://schemas.microsoft.com/office/powerpoint/2010/main" val="144169373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ولا تغطينا : ظلمة الآلام.</a:t>
            </a:r>
            <a:endParaRPr lang="en-US" dirty="0"/>
          </a:p>
        </p:txBody>
      </p:sp>
      <p:sp>
        <p:nvSpPr>
          <p:cNvPr id="3" name="Text Placeholder 2"/>
          <p:cNvSpPr>
            <a:spLocks noGrp="1"/>
          </p:cNvSpPr>
          <p:nvPr>
            <p:ph type="body" idx="1"/>
          </p:nvPr>
        </p:nvSpPr>
        <p:spPr/>
        <p:txBody>
          <a:bodyPr/>
          <a:lstStyle/>
          <a:p>
            <a:r>
              <a:rPr lang="ar-EG" sz="3000" dirty="0"/>
              <a:t>اووه امبين اثريف هوبس تين : إنجيه إبكاكى إنى باثوث</a:t>
            </a:r>
          </a:p>
        </p:txBody>
      </p:sp>
      <p:sp>
        <p:nvSpPr>
          <p:cNvPr id="4" name="Text Placeholder 3"/>
          <p:cNvSpPr>
            <a:spLocks noGrp="1"/>
          </p:cNvSpPr>
          <p:nvPr>
            <p:ph type="body" sz="quarter" idx="3"/>
          </p:nvPr>
        </p:nvSpPr>
        <p:spPr>
          <a:xfrm>
            <a:off x="395965" y="5110721"/>
            <a:ext cx="8352928" cy="1126591"/>
          </a:xfrm>
        </p:spPr>
        <p:txBody>
          <a:bodyPr/>
          <a:lstStyle/>
          <a:p>
            <a:pPr lvl="0" rtl="0" fontAlgn="base">
              <a:spcAft>
                <a:spcPct val="0"/>
              </a:spcAft>
            </a:pP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`mpen`0re4hobcten</a:t>
            </a:r>
            <a:r>
              <a:rPr lang="ar-EG" dirty="0">
                <a:effectLst/>
                <a:latin typeface="Avva_Shenouda" pitchFamily="34" charset="0"/>
                <a:cs typeface="Arial" pitchFamily="34" charset="0"/>
              </a:rPr>
              <a:t> </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nge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pxaki</a:t>
            </a:r>
            <a:r>
              <a:rPr lang="en-US" dirty="0">
                <a:effectLst/>
                <a:latin typeface="Avva_Shenouda" pitchFamily="34" charset="0"/>
                <a:cs typeface="Arial" pitchFamily="34" charset="0"/>
              </a:rPr>
              <a:t> `nnipa0oc.</a:t>
            </a:r>
          </a:p>
        </p:txBody>
      </p:sp>
    </p:spTree>
    <p:extLst>
      <p:ext uri="{BB962C8B-B14F-4D97-AF65-F5344CB8AC3E}">
        <p14:creationId xmlns:p14="http://schemas.microsoft.com/office/powerpoint/2010/main" val="7056586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هينا إنتين هوس إيروك : إن نو إيتوس نيم دافيد :</a:t>
            </a:r>
          </a:p>
        </p:txBody>
      </p:sp>
      <p:sp>
        <p:nvSpPr>
          <p:cNvPr id="3" name="Text Placeholder 2"/>
          <p:cNvSpPr>
            <a:spLocks noGrp="1"/>
          </p:cNvSpPr>
          <p:nvPr>
            <p:ph type="body" idx="1"/>
          </p:nvPr>
        </p:nvSpPr>
        <p:spPr/>
        <p:txBody>
          <a:bodyPr/>
          <a:lstStyle/>
          <a:p>
            <a:r>
              <a:rPr lang="ar-EG" dirty="0"/>
              <a:t>لكي نسبحك : عقلياً مع داود :</a:t>
            </a:r>
          </a:p>
        </p:txBody>
      </p:sp>
      <p:sp>
        <p:nvSpPr>
          <p:cNvPr id="4" name="Text Placeholder 3"/>
          <p:cNvSpPr>
            <a:spLocks noGrp="1"/>
          </p:cNvSpPr>
          <p:nvPr>
            <p:ph type="body" sz="quarter" idx="3"/>
          </p:nvPr>
        </p:nvSpPr>
        <p:spPr>
          <a:xfrm>
            <a:off x="395536" y="5290550"/>
            <a:ext cx="8352928" cy="682357"/>
          </a:xfrm>
        </p:spPr>
        <p:txBody>
          <a:bodyPr/>
          <a:lstStyle/>
          <a:p>
            <a:pPr lvl="0" fontAlgn="base">
              <a:spcAft>
                <a:spcPct val="0"/>
              </a:spcAft>
            </a:pPr>
            <a:r>
              <a:rPr lang="en-US" sz="3400" dirty="0" err="1">
                <a:effectLst/>
                <a:latin typeface="Avva_Shenouda" pitchFamily="34" charset="0"/>
                <a:cs typeface="Arial" pitchFamily="34" charset="0"/>
              </a:rPr>
              <a:t>Hina</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ntenhwc</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erok</a:t>
            </a:r>
            <a:r>
              <a:rPr lang="en-US" sz="3400" dirty="0">
                <a:effectLst/>
                <a:latin typeface="Avva_Shenouda" pitchFamily="34" charset="0"/>
                <a:cs typeface="Arial" pitchFamily="34" charset="0"/>
              </a:rPr>
              <a:t> : `nno`3toc </a:t>
            </a:r>
            <a:r>
              <a:rPr lang="en-US" sz="3400" dirty="0" err="1">
                <a:effectLst/>
                <a:latin typeface="Avva_Shenouda" pitchFamily="34" charset="0"/>
                <a:cs typeface="Arial" pitchFamily="34" charset="0"/>
              </a:rPr>
              <a:t>nem</a:t>
            </a:r>
            <a:r>
              <a:rPr lang="en-US" sz="3400" dirty="0">
                <a:effectLst/>
                <a:latin typeface="Avva_Shenouda" pitchFamily="34" charset="0"/>
                <a:cs typeface="Arial" pitchFamily="34" charset="0"/>
              </a:rPr>
              <a:t> David :</a:t>
            </a:r>
          </a:p>
        </p:txBody>
      </p:sp>
    </p:spTree>
    <p:extLst>
      <p:ext uri="{BB962C8B-B14F-4D97-AF65-F5344CB8AC3E}">
        <p14:creationId xmlns:p14="http://schemas.microsoft.com/office/powerpoint/2010/main" val="3531717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صارخين نحوك : قائلين.</a:t>
            </a:r>
          </a:p>
        </p:txBody>
      </p:sp>
      <p:sp>
        <p:nvSpPr>
          <p:cNvPr id="3" name="Text Placeholder 2"/>
          <p:cNvSpPr>
            <a:spLocks noGrp="1"/>
          </p:cNvSpPr>
          <p:nvPr>
            <p:ph type="body" idx="1"/>
          </p:nvPr>
        </p:nvSpPr>
        <p:spPr/>
        <p:txBody>
          <a:bodyPr/>
          <a:lstStyle/>
          <a:p>
            <a:r>
              <a:rPr lang="ar-EG" dirty="0"/>
              <a:t>إن أوش أوفيك : أووه إنجو إمموس.</a:t>
            </a:r>
          </a:p>
        </p:txBody>
      </p:sp>
      <p:sp>
        <p:nvSpPr>
          <p:cNvPr id="4" name="Text Placeholder 3"/>
          <p:cNvSpPr>
            <a:spLocks noGrp="1"/>
          </p:cNvSpPr>
          <p:nvPr>
            <p:ph type="body" sz="quarter" idx="3"/>
          </p:nvPr>
        </p:nvSpPr>
        <p:spPr>
          <a:xfrm>
            <a:off x="395536" y="5290550"/>
            <a:ext cx="8352928" cy="682357"/>
          </a:xfrm>
        </p:spPr>
        <p:txBody>
          <a:bodyPr/>
          <a:lstStyle/>
          <a:p>
            <a:pPr lvl="0" fontAlgn="base">
              <a:spcAft>
                <a:spcPct val="0"/>
              </a:spcAft>
            </a:pPr>
            <a:r>
              <a:rPr lang="en-US" dirty="0">
                <a:effectLst/>
                <a:latin typeface="Avva_Shenouda" pitchFamily="34" charset="0"/>
                <a:cs typeface="Arial" pitchFamily="34" charset="0"/>
              </a:rPr>
              <a:t>enw2 ovb3k : </a:t>
            </a: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engw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93399692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سبق أن بلغت : عيناي وقت السحر :</a:t>
            </a:r>
          </a:p>
        </p:txBody>
      </p:sp>
      <p:sp>
        <p:nvSpPr>
          <p:cNvPr id="3" name="Text Placeholder 2"/>
          <p:cNvSpPr>
            <a:spLocks noGrp="1"/>
          </p:cNvSpPr>
          <p:nvPr>
            <p:ph type="body" idx="1"/>
          </p:nvPr>
        </p:nvSpPr>
        <p:spPr/>
        <p:txBody>
          <a:bodyPr/>
          <a:lstStyle/>
          <a:p>
            <a:r>
              <a:rPr lang="ar-EG" sz="3000" dirty="0"/>
              <a:t>جيه آف إر شــورب إمفـوه : إنجيـه نافــال إم إف ناف إن شــورب :</a:t>
            </a:r>
          </a:p>
        </p:txBody>
      </p:sp>
      <p:sp>
        <p:nvSpPr>
          <p:cNvPr id="4" name="Text Placeholder 3"/>
          <p:cNvSpPr>
            <a:spLocks noGrp="1"/>
          </p:cNvSpPr>
          <p:nvPr>
            <p:ph type="body" sz="quarter" idx="3"/>
          </p:nvPr>
        </p:nvSpPr>
        <p:spPr>
          <a:xfrm>
            <a:off x="395536" y="5122907"/>
            <a:ext cx="8352928" cy="1114405"/>
          </a:xfrm>
        </p:spPr>
        <p:txBody>
          <a:bodyPr/>
          <a:lstStyle/>
          <a:p>
            <a:pPr lvl="0" rtl="0" fontAlgn="base">
              <a:spcAft>
                <a:spcPct val="0"/>
              </a:spcAft>
            </a:pPr>
            <a:r>
              <a:rPr lang="en-US" sz="3400" dirty="0">
                <a:effectLst/>
                <a:latin typeface="Avva_Shenouda" pitchFamily="34" charset="0"/>
                <a:cs typeface="Arial" pitchFamily="34" charset="0"/>
              </a:rPr>
              <a:t>Ge aver2orp `</a:t>
            </a:r>
            <a:r>
              <a:rPr lang="en-US" sz="3400" dirty="0" err="1">
                <a:effectLst/>
                <a:latin typeface="Avva_Shenouda" pitchFamily="34" charset="0"/>
                <a:cs typeface="Arial" pitchFamily="34" charset="0"/>
              </a:rPr>
              <a:t>mfoh</a:t>
            </a:r>
            <a:r>
              <a:rPr lang="en-US" sz="3400" dirty="0">
                <a:effectLst/>
                <a:latin typeface="Avva_Shenouda" pitchFamily="34" charset="0"/>
                <a:cs typeface="Arial" pitchFamily="34" charset="0"/>
              </a:rPr>
              <a:t> : `</a:t>
            </a:r>
            <a:r>
              <a:rPr lang="en-US" sz="3400" dirty="0" err="1">
                <a:effectLst/>
                <a:latin typeface="Avva_Shenouda" pitchFamily="34" charset="0"/>
                <a:cs typeface="Arial" pitchFamily="34" charset="0"/>
              </a:rPr>
              <a:t>nge</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nabal</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m`fnav</a:t>
            </a:r>
            <a:r>
              <a:rPr lang="en-US" sz="3400" dirty="0">
                <a:effectLst/>
                <a:latin typeface="Avva_Shenouda" pitchFamily="34" charset="0"/>
                <a:cs typeface="Arial" pitchFamily="34" charset="0"/>
              </a:rPr>
              <a:t> `n2wrp : `</a:t>
            </a:r>
          </a:p>
        </p:txBody>
      </p:sp>
    </p:spTree>
    <p:extLst>
      <p:ext uri="{BB962C8B-B14F-4D97-AF65-F5344CB8AC3E}">
        <p14:creationId xmlns:p14="http://schemas.microsoft.com/office/powerpoint/2010/main" val="36065066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لأتلو : جميع أقوالك.</a:t>
            </a:r>
          </a:p>
        </p:txBody>
      </p:sp>
      <p:sp>
        <p:nvSpPr>
          <p:cNvPr id="3" name="Text Placeholder 2"/>
          <p:cNvSpPr>
            <a:spLocks noGrp="1"/>
          </p:cNvSpPr>
          <p:nvPr>
            <p:ph type="body" idx="1"/>
          </p:nvPr>
        </p:nvSpPr>
        <p:spPr>
          <a:xfrm>
            <a:off x="395536" y="5877272"/>
            <a:ext cx="8352928" cy="808893"/>
          </a:xfrm>
        </p:spPr>
        <p:txBody>
          <a:bodyPr/>
          <a:lstStyle/>
          <a:p>
            <a:r>
              <a:rPr lang="ar-EG" dirty="0"/>
              <a:t>إيه إرميلي طـان : خيـن نيك صاجي تيـرو.</a:t>
            </a:r>
          </a:p>
        </p:txBody>
      </p:sp>
      <p:sp>
        <p:nvSpPr>
          <p:cNvPr id="4" name="Text Placeholder 3"/>
          <p:cNvSpPr>
            <a:spLocks noGrp="1"/>
          </p:cNvSpPr>
          <p:nvPr>
            <p:ph type="body" sz="quarter" idx="3"/>
          </p:nvPr>
        </p:nvSpPr>
        <p:spPr>
          <a:xfrm>
            <a:off x="395536" y="5194915"/>
            <a:ext cx="8352928" cy="682357"/>
          </a:xfrm>
        </p:spPr>
        <p:txBody>
          <a:bodyPr/>
          <a:lstStyle/>
          <a:p>
            <a:pPr lvl="0" rtl="0" fontAlgn="base">
              <a:spcAft>
                <a:spcPct val="0"/>
              </a:spcAft>
            </a:pPr>
            <a:r>
              <a:rPr lang="en-US" dirty="0" err="1">
                <a:effectLst/>
                <a:latin typeface="Avva_Shenouda" pitchFamily="34" charset="0"/>
                <a:cs typeface="Arial" pitchFamily="34" charset="0"/>
              </a:rPr>
              <a:t>eermeletan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nekcagi</a:t>
            </a:r>
            <a:r>
              <a:rPr lang="en-US" dirty="0">
                <a:effectLst/>
                <a:latin typeface="Avva_Shenouda" pitchFamily="34" charset="0"/>
                <a:cs typeface="Arial" pitchFamily="34" charset="0"/>
              </a:rPr>
              <a:t> t3rov.</a:t>
            </a:r>
          </a:p>
        </p:txBody>
      </p:sp>
    </p:spTree>
    <p:extLst>
      <p:ext uri="{BB962C8B-B14F-4D97-AF65-F5344CB8AC3E}">
        <p14:creationId xmlns:p14="http://schemas.microsoft.com/office/powerpoint/2010/main" val="3465241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أووه أف إي إيفـول ساميـن هيـس إنجيــه ني هيُّومي تيرو خيــن هان كيـم كيـم نيـم هان هوس.</a:t>
            </a:r>
          </a:p>
        </p:txBody>
      </p:sp>
      <p:sp>
        <p:nvSpPr>
          <p:cNvPr id="6" name="Text Placeholder 5"/>
          <p:cNvSpPr>
            <a:spLocks noGrp="1"/>
          </p:cNvSpPr>
          <p:nvPr>
            <p:ph type="body" sz="quarter" idx="11"/>
          </p:nvPr>
        </p:nvSpPr>
        <p:spPr/>
        <p:txBody>
          <a:bodyPr/>
          <a:lstStyle/>
          <a:p>
            <a:r>
              <a:rPr lang="ar-EG" dirty="0"/>
              <a:t>وخرج في إثرها جميع النسوة بالدفوف والتسابيح.</a:t>
            </a:r>
          </a:p>
        </p:txBody>
      </p:sp>
      <p:sp>
        <p:nvSpPr>
          <p:cNvPr id="7" name="Text Placeholder 6"/>
          <p:cNvSpPr>
            <a:spLocks noGrp="1"/>
          </p:cNvSpPr>
          <p:nvPr>
            <p:ph type="body" sz="quarter" idx="12"/>
          </p:nvPr>
        </p:nvSpPr>
        <p:spPr/>
        <p:txBody>
          <a:bodyPr/>
          <a:lstStyle/>
          <a:p>
            <a:r>
              <a:rPr lang="en-US" dirty="0" err="1"/>
              <a:t>ovoh</a:t>
            </a:r>
            <a:r>
              <a:rPr lang="en-US" dirty="0"/>
              <a:t> </a:t>
            </a:r>
            <a:r>
              <a:rPr lang="en-US" dirty="0" err="1"/>
              <a:t>av`i</a:t>
            </a:r>
            <a:r>
              <a:rPr lang="en-US" dirty="0"/>
              <a:t> `</a:t>
            </a:r>
            <a:r>
              <a:rPr lang="en-US" dirty="0" err="1"/>
              <a:t>ebol</a:t>
            </a:r>
            <a:r>
              <a:rPr lang="en-US" dirty="0"/>
              <a:t> camenh3c `</a:t>
            </a:r>
            <a:r>
              <a:rPr lang="en-US" dirty="0" err="1"/>
              <a:t>nge</a:t>
            </a:r>
            <a:r>
              <a:rPr lang="en-US" dirty="0"/>
              <a:t> </a:t>
            </a:r>
            <a:r>
              <a:rPr lang="en-US" dirty="0" err="1"/>
              <a:t>nihiomi</a:t>
            </a:r>
            <a:r>
              <a:rPr lang="en-US" dirty="0"/>
              <a:t> t3rov </a:t>
            </a:r>
            <a:r>
              <a:rPr lang="en-US" dirty="0" err="1"/>
              <a:t>qen</a:t>
            </a:r>
            <a:r>
              <a:rPr lang="en-US" dirty="0"/>
              <a:t> </a:t>
            </a:r>
            <a:r>
              <a:rPr lang="en-US" dirty="0" err="1"/>
              <a:t>hankemkem</a:t>
            </a:r>
            <a:r>
              <a:rPr lang="en-US" dirty="0"/>
              <a:t> </a:t>
            </a:r>
            <a:r>
              <a:rPr lang="en-US" dirty="0" err="1"/>
              <a:t>nem</a:t>
            </a:r>
            <a:r>
              <a:rPr lang="en-US" dirty="0"/>
              <a:t> </a:t>
            </a:r>
            <a:r>
              <a:rPr lang="en-US" dirty="0" err="1"/>
              <a:t>hanhwc</a:t>
            </a:r>
            <a:r>
              <a:rPr lang="en-US" dirty="0"/>
              <a:t>.</a:t>
            </a:r>
          </a:p>
        </p:txBody>
      </p:sp>
    </p:spTree>
    <p:extLst>
      <p:ext uri="{BB962C8B-B14F-4D97-AF65-F5344CB8AC3E}">
        <p14:creationId xmlns:p14="http://schemas.microsoft.com/office/powerpoint/2010/main" val="142572438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اسمع صوتنا : كعظيم رحمتك :</a:t>
            </a:r>
          </a:p>
        </p:txBody>
      </p:sp>
      <p:sp>
        <p:nvSpPr>
          <p:cNvPr id="3" name="Text Placeholder 2"/>
          <p:cNvSpPr>
            <a:spLocks noGrp="1"/>
          </p:cNvSpPr>
          <p:nvPr>
            <p:ph type="body" idx="1"/>
          </p:nvPr>
        </p:nvSpPr>
        <p:spPr/>
        <p:txBody>
          <a:bodyPr/>
          <a:lstStyle/>
          <a:p>
            <a:r>
              <a:rPr lang="ar-EG" dirty="0"/>
              <a:t>سوتيـم إيه تين إسمي : كاطا بيك نيشتي إن ناي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Cwtem</a:t>
            </a:r>
            <a:r>
              <a:rPr lang="en-US" dirty="0">
                <a:effectLst/>
                <a:latin typeface="Avva_Shenouda" pitchFamily="34" charset="0"/>
                <a:cs typeface="Arial" pitchFamily="34" charset="0"/>
              </a:rPr>
              <a:t> `eten`cm3 : kata pekni25 `</a:t>
            </a:r>
            <a:r>
              <a:rPr lang="en-US" dirty="0" err="1">
                <a:effectLst/>
                <a:latin typeface="Avva_Shenouda" pitchFamily="34" charset="0"/>
                <a:cs typeface="Arial" pitchFamily="34" charset="0"/>
              </a:rPr>
              <a:t>nnai</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209275820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ونجنا أيها الرب إلهنا : حسب رأفتك.</a:t>
            </a:r>
          </a:p>
        </p:txBody>
      </p:sp>
      <p:sp>
        <p:nvSpPr>
          <p:cNvPr id="3" name="Text Placeholder 2"/>
          <p:cNvSpPr>
            <a:spLocks noGrp="1"/>
          </p:cNvSpPr>
          <p:nvPr>
            <p:ph type="body" idx="1"/>
          </p:nvPr>
        </p:nvSpPr>
        <p:spPr/>
        <p:txBody>
          <a:bodyPr/>
          <a:lstStyle/>
          <a:p>
            <a:r>
              <a:rPr lang="ar-EG" dirty="0"/>
              <a:t>ناهـميــن إبشويـس بيـن نوتـي : كاطــا نيـك ميت شينهيـت.</a:t>
            </a:r>
          </a:p>
        </p:txBody>
      </p:sp>
      <p:sp>
        <p:nvSpPr>
          <p:cNvPr id="4" name="Text Placeholder 3"/>
          <p:cNvSpPr>
            <a:spLocks noGrp="1"/>
          </p:cNvSpPr>
          <p:nvPr>
            <p:ph type="body" sz="quarter" idx="3"/>
          </p:nvPr>
        </p:nvSpPr>
        <p:spPr>
          <a:xfrm>
            <a:off x="395536" y="5110721"/>
            <a:ext cx="8352928" cy="1126591"/>
          </a:xfrm>
        </p:spPr>
        <p:txBody>
          <a:bodyPr/>
          <a:lstStyle/>
          <a:p>
            <a:pPr lvl="0" rtl="0" fontAlgn="base">
              <a:spcAft>
                <a:spcPct val="0"/>
              </a:spcAft>
            </a:pPr>
            <a:r>
              <a:rPr lang="en-US" sz="3400" dirty="0" err="1">
                <a:effectLst/>
                <a:latin typeface="Avva_Shenouda" pitchFamily="34" charset="0"/>
                <a:cs typeface="Arial" pitchFamily="34" charset="0"/>
              </a:rPr>
              <a:t>nahmen</a:t>
            </a:r>
            <a:r>
              <a:rPr lang="en-US" sz="3400" dirty="0">
                <a:effectLst/>
                <a:latin typeface="Avva_Shenouda" pitchFamily="34" charset="0"/>
                <a:cs typeface="Arial" pitchFamily="34" charset="0"/>
              </a:rPr>
              <a:t> Pu Pennov5 : kata nekmet2enh3t.</a:t>
            </a:r>
          </a:p>
        </p:txBody>
      </p:sp>
    </p:spTree>
    <p:extLst>
      <p:ext uri="{BB962C8B-B14F-4D97-AF65-F5344CB8AC3E}">
        <p14:creationId xmlns:p14="http://schemas.microsoft.com/office/powerpoint/2010/main" val="244675225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يا الله المهتم : صانع الخيرات :</a:t>
            </a:r>
          </a:p>
        </p:txBody>
      </p:sp>
      <p:sp>
        <p:nvSpPr>
          <p:cNvPr id="3" name="Text Placeholder 2"/>
          <p:cNvSpPr>
            <a:spLocks noGrp="1"/>
          </p:cNvSpPr>
          <p:nvPr>
            <p:ph type="body" idx="1"/>
          </p:nvPr>
        </p:nvSpPr>
        <p:spPr/>
        <p:txBody>
          <a:bodyPr/>
          <a:lstStyle/>
          <a:p>
            <a:r>
              <a:rPr lang="ar-EG" dirty="0"/>
              <a:t>إفنوتي بي فـاي رو أوش : إن ريف إر بيثنـانيـف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F5 pi4airwov2 : `nre4erpe0nane4 :</a:t>
            </a:r>
          </a:p>
        </p:txBody>
      </p:sp>
    </p:spTree>
    <p:extLst>
      <p:ext uri="{BB962C8B-B14F-4D97-AF65-F5344CB8AC3E}">
        <p14:creationId xmlns:p14="http://schemas.microsoft.com/office/powerpoint/2010/main" val="133253177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مدبر : مختاريه حسناً.</a:t>
            </a:r>
          </a:p>
        </p:txBody>
      </p:sp>
      <p:sp>
        <p:nvSpPr>
          <p:cNvPr id="3" name="Text Placeholder 2"/>
          <p:cNvSpPr>
            <a:spLocks noGrp="1"/>
          </p:cNvSpPr>
          <p:nvPr>
            <p:ph type="body" idx="1"/>
          </p:nvPr>
        </p:nvSpPr>
        <p:spPr/>
        <p:txBody>
          <a:bodyPr/>
          <a:lstStyle/>
          <a:p>
            <a:r>
              <a:rPr lang="ar-EG" dirty="0"/>
              <a:t>بي ريف إر إيكونوميـن : إن نيف سوتب إن كالوس.</a:t>
            </a:r>
          </a:p>
        </p:txBody>
      </p:sp>
      <p:sp>
        <p:nvSpPr>
          <p:cNvPr id="4" name="Text Placeholder 3"/>
          <p:cNvSpPr>
            <a:spLocks noGrp="1"/>
          </p:cNvSpPr>
          <p:nvPr>
            <p:ph type="body" sz="quarter" idx="3"/>
          </p:nvPr>
        </p:nvSpPr>
        <p:spPr>
          <a:xfrm>
            <a:off x="395536" y="5264232"/>
            <a:ext cx="8352928" cy="682357"/>
          </a:xfrm>
        </p:spPr>
        <p:txBody>
          <a:bodyPr/>
          <a:lstStyle/>
          <a:p>
            <a:r>
              <a:rPr lang="en-US" dirty="0">
                <a:effectLst/>
                <a:latin typeface="Avva_Shenouda" pitchFamily="34" charset="0"/>
                <a:cs typeface="Arial" pitchFamily="34" charset="0"/>
              </a:rPr>
              <a:t>pire4eroikonomin : `nne4cwtp `</a:t>
            </a:r>
            <a:r>
              <a:rPr lang="en-US" dirty="0" err="1">
                <a:effectLst/>
                <a:latin typeface="Avva_Shenouda" pitchFamily="34" charset="0"/>
                <a:cs typeface="Arial" pitchFamily="34" charset="0"/>
              </a:rPr>
              <a:t>nkalwc</a:t>
            </a:r>
            <a:r>
              <a:rPr lang="en-US" dirty="0">
                <a:effectLst/>
                <a:latin typeface="Avva_Shenouda" pitchFamily="34" charset="0"/>
                <a:cs typeface="Arial" pitchFamily="34" charset="0"/>
              </a:rPr>
              <a:t>.</a:t>
            </a:r>
            <a:endParaRPr lang="en-US" dirty="0"/>
          </a:p>
        </p:txBody>
      </p:sp>
    </p:spTree>
    <p:extLst>
      <p:ext uri="{BB962C8B-B14F-4D97-AF65-F5344CB8AC3E}">
        <p14:creationId xmlns:p14="http://schemas.microsoft.com/office/powerpoint/2010/main" val="27218400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graphicFrame>
        <p:nvGraphicFramePr>
          <p:cNvPr id="443395" name="Group 3"/>
          <p:cNvGraphicFramePr>
            <a:graphicFrameLocks noGrp="1"/>
          </p:cNvGraphicFramePr>
          <p:nvPr/>
        </p:nvGraphicFramePr>
        <p:xfrm>
          <a:off x="35621" y="1406283"/>
          <a:ext cx="6984651" cy="2478122"/>
        </p:xfrm>
        <a:graphic>
          <a:graphicData uri="http://schemas.openxmlformats.org/drawingml/2006/table">
            <a:tbl>
              <a:tblPr/>
              <a:tblGrid>
                <a:gridCol w="3355300">
                  <a:extLst>
                    <a:ext uri="{9D8B030D-6E8A-4147-A177-3AD203B41FA5}">
                      <a16:colId xmlns:a16="http://schemas.microsoft.com/office/drawing/2014/main" val="20000"/>
                    </a:ext>
                  </a:extLst>
                </a:gridCol>
                <a:gridCol w="3629351">
                  <a:extLst>
                    <a:ext uri="{9D8B030D-6E8A-4147-A177-3AD203B41FA5}">
                      <a16:colId xmlns:a16="http://schemas.microsoft.com/office/drawing/2014/main" val="20001"/>
                    </a:ext>
                  </a:extLst>
                </a:gridCol>
              </a:tblGrid>
              <a:tr h="2478122">
                <a:tc>
                  <a:txBody>
                    <a:bodyPr/>
                    <a:lstStyle/>
                    <a:p>
                      <a:pPr marL="0" marR="0" lvl="0" indent="0" algn="ctr" defTabSz="914400" rtl="1" eaLnBrk="1" fontAlgn="base" latinLnBrk="0" hangingPunct="1">
                        <a:lnSpc>
                          <a:spcPct val="90000"/>
                        </a:lnSpc>
                        <a:spcBef>
                          <a:spcPct val="20000"/>
                        </a:spcBef>
                        <a:spcAft>
                          <a:spcPct val="0"/>
                        </a:spcAft>
                        <a:buClrTx/>
                        <a:buSzTx/>
                        <a:buFontTx/>
                        <a:buNone/>
                        <a:tabLst/>
                      </a:pPr>
                      <a:endParaRPr kumimoji="0" lang="en-US" sz="3200" b="1" i="0" u="none" strike="noStrike" cap="none" normalizeH="0" baseline="0" dirty="0">
                        <a:ln>
                          <a:noFill/>
                        </a:ln>
                        <a:solidFill>
                          <a:srgbClr val="FFFF00"/>
                        </a:solidFill>
                        <a:effectLst/>
                        <a:latin typeface="Arial" pitchFamily="34" charset="0"/>
                        <a:cs typeface="Traditional Arabic" pitchFamily="18" charset="-78"/>
                      </a:endParaRPr>
                    </a:p>
                  </a:txBody>
                  <a:tcPr anchor="ctr" anchorCtr="1" horzOverflow="overflow">
                    <a:lnL cap="flat">
                      <a:noFill/>
                    </a:lnL>
                    <a:lnR w="381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Avva_Shenouda" pitchFamily="34" charset="0"/>
                        <a:cs typeface="Arial" pitchFamily="34" charset="0"/>
                      </a:endParaRPr>
                    </a:p>
                  </a:txBody>
                  <a:tcPr anchor="ctr" anchorCtr="1" horzOverflow="overflow">
                    <a:lnL w="381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ar-EG" dirty="0"/>
              <a:t>المدبر القوي : للملتجئين إليه :</a:t>
            </a:r>
            <a:endParaRPr lang="en-US" dirty="0"/>
          </a:p>
        </p:txBody>
      </p:sp>
      <p:sp>
        <p:nvSpPr>
          <p:cNvPr id="3" name="Text Placeholder 2"/>
          <p:cNvSpPr>
            <a:spLocks noGrp="1"/>
          </p:cNvSpPr>
          <p:nvPr>
            <p:ph type="body" idx="1"/>
          </p:nvPr>
        </p:nvSpPr>
        <p:spPr/>
        <p:txBody>
          <a:bodyPr/>
          <a:lstStyle/>
          <a:p>
            <a:r>
              <a:rPr lang="ar-EG" dirty="0"/>
              <a:t>بي ريف إرهيمي إت جور : إن ني إيطاف فوت هاروف :</a:t>
            </a:r>
          </a:p>
        </p:txBody>
      </p:sp>
      <p:sp>
        <p:nvSpPr>
          <p:cNvPr id="4" name="Text Placeholder 3"/>
          <p:cNvSpPr>
            <a:spLocks noGrp="1"/>
          </p:cNvSpPr>
          <p:nvPr>
            <p:ph type="body" sz="quarter" idx="3"/>
          </p:nvPr>
        </p:nvSpPr>
        <p:spPr/>
        <p:txBody>
          <a:bodyPr/>
          <a:lstStyle/>
          <a:p>
            <a:pPr lvl="0" rtl="0" fontAlgn="base">
              <a:spcAft>
                <a:spcPct val="0"/>
              </a:spcAft>
            </a:pPr>
            <a:r>
              <a:rPr lang="en-US" sz="2400" dirty="0">
                <a:effectLst/>
                <a:latin typeface="Avva_Shenouda" pitchFamily="34" charset="0"/>
                <a:cs typeface="Arial" pitchFamily="34" charset="0"/>
              </a:rPr>
              <a:t>Pire4erhemi </a:t>
            </a:r>
            <a:r>
              <a:rPr lang="en-US" sz="2400" dirty="0" err="1">
                <a:effectLst/>
                <a:latin typeface="Avva_Shenouda" pitchFamily="34" charset="0"/>
                <a:cs typeface="Arial" pitchFamily="34" charset="0"/>
              </a:rPr>
              <a:t>etgor</a:t>
            </a:r>
            <a:r>
              <a:rPr lang="en-US" sz="2400" dirty="0">
                <a:effectLst/>
                <a:latin typeface="Avva_Shenouda" pitchFamily="34" charset="0"/>
                <a:cs typeface="Arial" pitchFamily="34" charset="0"/>
              </a:rPr>
              <a:t> : `nn3`etavfwt haro4 :.</a:t>
            </a:r>
          </a:p>
        </p:txBody>
      </p:sp>
    </p:spTree>
    <p:extLst>
      <p:ext uri="{BB962C8B-B14F-4D97-AF65-F5344CB8AC3E}">
        <p14:creationId xmlns:p14="http://schemas.microsoft.com/office/powerpoint/2010/main" val="384829550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المتشوق لخلاص : ونجاة كل أحد.</a:t>
            </a:r>
          </a:p>
        </p:txBody>
      </p:sp>
      <p:sp>
        <p:nvSpPr>
          <p:cNvPr id="3" name="Text Placeholder 2"/>
          <p:cNvSpPr>
            <a:spLocks noGrp="1"/>
          </p:cNvSpPr>
          <p:nvPr>
            <p:ph type="body" idx="1"/>
          </p:nvPr>
        </p:nvSpPr>
        <p:spPr>
          <a:xfrm>
            <a:off x="395536" y="5932475"/>
            <a:ext cx="8352928" cy="808893"/>
          </a:xfrm>
        </p:spPr>
        <p:txBody>
          <a:bodyPr/>
          <a:lstStyle/>
          <a:p>
            <a:r>
              <a:rPr lang="ar-EG" sz="2900" dirty="0"/>
              <a:t>إف ريف تشي إش شو أوو إنتيه أوو أون نيفين : نوهيم إن تو أوجاي.</a:t>
            </a:r>
          </a:p>
        </p:txBody>
      </p:sp>
      <p:sp>
        <p:nvSpPr>
          <p:cNvPr id="4" name="Text Placeholder 3"/>
          <p:cNvSpPr>
            <a:spLocks noGrp="1"/>
          </p:cNvSpPr>
          <p:nvPr>
            <p:ph type="body" sz="quarter" idx="3"/>
          </p:nvPr>
        </p:nvSpPr>
        <p:spPr>
          <a:xfrm>
            <a:off x="395536" y="5110721"/>
            <a:ext cx="8352928" cy="1126591"/>
          </a:xfrm>
        </p:spPr>
        <p:txBody>
          <a:bodyPr/>
          <a:lstStyle/>
          <a:p>
            <a:r>
              <a:rPr lang="en-US" sz="3400" dirty="0">
                <a:effectLst/>
                <a:latin typeface="Avva_Shenouda" pitchFamily="34" charset="0"/>
                <a:cs typeface="Arial" pitchFamily="34" charset="0"/>
              </a:rPr>
              <a:t>`fre4si`22wov `</a:t>
            </a:r>
            <a:r>
              <a:rPr lang="en-US" sz="3400" dirty="0" err="1">
                <a:effectLst/>
                <a:latin typeface="Avva_Shenouda" pitchFamily="34" charset="0"/>
                <a:cs typeface="Arial" pitchFamily="34" charset="0"/>
              </a:rPr>
              <a:t>nte</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ovon</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niben</a:t>
            </a:r>
            <a:r>
              <a:rPr lang="en-US" sz="3400" dirty="0">
                <a:effectLst/>
                <a:latin typeface="Avva_Shenouda" pitchFamily="34" charset="0"/>
                <a:cs typeface="Arial" pitchFamily="34" charset="0"/>
              </a:rPr>
              <a:t> : </a:t>
            </a:r>
            <a:r>
              <a:rPr lang="en-US" sz="3400" dirty="0" err="1">
                <a:effectLst/>
                <a:latin typeface="Avva_Shenouda" pitchFamily="34" charset="0"/>
                <a:cs typeface="Arial" pitchFamily="34" charset="0"/>
              </a:rPr>
              <a:t>nohem</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ntovovgai</a:t>
            </a:r>
            <a:endParaRPr lang="en-US" sz="3400" dirty="0"/>
          </a:p>
        </p:txBody>
      </p:sp>
    </p:spTree>
    <p:extLst>
      <p:ext uri="{BB962C8B-B14F-4D97-AF65-F5344CB8AC3E}">
        <p14:creationId xmlns:p14="http://schemas.microsoft.com/office/powerpoint/2010/main" val="191926376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بصلاحـك : هيأت لنا الليل :</a:t>
            </a:r>
          </a:p>
        </p:txBody>
      </p:sp>
      <p:sp>
        <p:nvSpPr>
          <p:cNvPr id="3" name="Text Placeholder 2"/>
          <p:cNvSpPr>
            <a:spLocks noGrp="1"/>
          </p:cNvSpPr>
          <p:nvPr>
            <p:ph type="body" idx="1"/>
          </p:nvPr>
        </p:nvSpPr>
        <p:spPr/>
        <p:txBody>
          <a:bodyPr/>
          <a:lstStyle/>
          <a:p>
            <a:r>
              <a:rPr lang="ar-EG" dirty="0"/>
              <a:t>خين تيك ميت إخرستوس : أكصوب تي نان إم بي إيجوره :</a:t>
            </a:r>
          </a:p>
        </p:txBody>
      </p:sp>
      <p:sp>
        <p:nvSpPr>
          <p:cNvPr id="4" name="Text Placeholder 3"/>
          <p:cNvSpPr>
            <a:spLocks noGrp="1"/>
          </p:cNvSpPr>
          <p:nvPr>
            <p:ph type="body" sz="quarter" idx="3"/>
          </p:nvPr>
        </p:nvSpPr>
        <p:spPr>
          <a:xfrm>
            <a:off x="395536" y="5007847"/>
            <a:ext cx="8352928" cy="1198599"/>
          </a:xfrm>
        </p:spPr>
        <p:txBody>
          <a:bodyPr/>
          <a:lstStyle/>
          <a:p>
            <a:pPr lvl="0" rtl="0" fontAlgn="base">
              <a:spcAft>
                <a:spcPct val="0"/>
              </a:spcAft>
            </a:pP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tekmet`xr3ctoc : akcob5 nan `</a:t>
            </a:r>
            <a:r>
              <a:rPr lang="en-US" dirty="0" err="1">
                <a:effectLst/>
                <a:latin typeface="Avva_Shenouda" pitchFamily="34" charset="0"/>
                <a:cs typeface="Arial" pitchFamily="34" charset="0"/>
              </a:rPr>
              <a:t>mpi</a:t>
            </a:r>
            <a:r>
              <a:rPr lang="en-US" dirty="0">
                <a:effectLst/>
                <a:latin typeface="Avva_Shenouda" pitchFamily="34" charset="0"/>
                <a:cs typeface="Arial" pitchFamily="34" charset="0"/>
              </a:rPr>
              <a:t>-`</a:t>
            </a:r>
            <a:r>
              <a:rPr lang="en-US" dirty="0" err="1">
                <a:effectLst/>
                <a:latin typeface="Avva_Shenouda" pitchFamily="34" charset="0"/>
                <a:cs typeface="Arial" pitchFamily="34" charset="0"/>
              </a:rPr>
              <a:t>egwrh</a:t>
            </a:r>
            <a:endParaRPr lang="en-US" dirty="0">
              <a:effectLst/>
              <a:latin typeface="Avva_Shenouda" pitchFamily="34" charset="0"/>
              <a:cs typeface="Arial" pitchFamily="34" charset="0"/>
            </a:endParaRPr>
          </a:p>
        </p:txBody>
      </p:sp>
    </p:spTree>
    <p:extLst>
      <p:ext uri="{BB962C8B-B14F-4D97-AF65-F5344CB8AC3E}">
        <p14:creationId xmlns:p14="http://schemas.microsoft.com/office/powerpoint/2010/main" val="283886398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انعم لنا بهذا اليوم : ونحن بغير خطية.</a:t>
            </a:r>
          </a:p>
        </p:txBody>
      </p:sp>
      <p:sp>
        <p:nvSpPr>
          <p:cNvPr id="3" name="Text Placeholder 2"/>
          <p:cNvSpPr>
            <a:spLocks noGrp="1"/>
          </p:cNvSpPr>
          <p:nvPr>
            <p:ph type="body" idx="1"/>
          </p:nvPr>
        </p:nvSpPr>
        <p:spPr/>
        <p:txBody>
          <a:bodyPr/>
          <a:lstStyle/>
          <a:p>
            <a:r>
              <a:rPr lang="ar-EG" dirty="0"/>
              <a:t>أري إهموت نان إم باي إيه هو أوو : إنوي إن أثنوفــي.</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a:t>
            </a:r>
            <a:r>
              <a:rPr lang="en-US" dirty="0" err="1">
                <a:effectLst/>
                <a:latin typeface="Avva_Shenouda" pitchFamily="34" charset="0"/>
                <a:cs typeface="Arial" pitchFamily="34" charset="0"/>
              </a:rPr>
              <a:t>mpai`ehoov</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enoi</a:t>
            </a:r>
            <a:r>
              <a:rPr lang="en-US" dirty="0">
                <a:effectLst/>
                <a:latin typeface="Avva_Shenouda" pitchFamily="34" charset="0"/>
                <a:cs typeface="Arial" pitchFamily="34" charset="0"/>
              </a:rPr>
              <a:t> `na0nobi.</a:t>
            </a:r>
          </a:p>
        </p:txBody>
      </p:sp>
    </p:spTree>
    <p:extLst>
      <p:ext uri="{BB962C8B-B14F-4D97-AF65-F5344CB8AC3E}">
        <p14:creationId xmlns:p14="http://schemas.microsoft.com/office/powerpoint/2010/main" val="2067670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لنستحق : أن نرفع أيدينا إليك :</a:t>
            </a:r>
          </a:p>
        </p:txBody>
      </p:sp>
      <p:sp>
        <p:nvSpPr>
          <p:cNvPr id="3" name="Text Placeholder 2"/>
          <p:cNvSpPr>
            <a:spLocks noGrp="1"/>
          </p:cNvSpPr>
          <p:nvPr>
            <p:ph type="body" idx="1"/>
          </p:nvPr>
        </p:nvSpPr>
        <p:spPr/>
        <p:txBody>
          <a:bodyPr/>
          <a:lstStyle/>
          <a:p>
            <a:r>
              <a:rPr lang="ar-EG" dirty="0"/>
              <a:t>إثريـن إر إب إم إبشـا : إيه فاي إن نين جيج إيه إبشوي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E0rener`pem`p2a : `e4ai `</a:t>
            </a:r>
            <a:r>
              <a:rPr lang="en-US" dirty="0" err="1">
                <a:effectLst/>
                <a:latin typeface="Avva_Shenouda" pitchFamily="34" charset="0"/>
                <a:cs typeface="Arial" pitchFamily="34" charset="0"/>
              </a:rPr>
              <a:t>nnengig</a:t>
            </a:r>
            <a:r>
              <a:rPr lang="en-US" dirty="0">
                <a:effectLst/>
                <a:latin typeface="Avva_Shenouda" pitchFamily="34" charset="0"/>
                <a:cs typeface="Arial" pitchFamily="34" charset="0"/>
              </a:rPr>
              <a:t> `e`p2wi :</a:t>
            </a:r>
          </a:p>
        </p:txBody>
      </p:sp>
    </p:spTree>
    <p:extLst>
      <p:ext uri="{BB962C8B-B14F-4D97-AF65-F5344CB8AC3E}">
        <p14:creationId xmlns:p14="http://schemas.microsoft.com/office/powerpoint/2010/main" val="7134932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أمامك بغير غضب : ولا فكر ردئ.</a:t>
            </a:r>
          </a:p>
        </p:txBody>
      </p:sp>
      <p:sp>
        <p:nvSpPr>
          <p:cNvPr id="3" name="Text Placeholder 2"/>
          <p:cNvSpPr>
            <a:spLocks noGrp="1"/>
          </p:cNvSpPr>
          <p:nvPr>
            <p:ph type="body" idx="1"/>
          </p:nvPr>
        </p:nvSpPr>
        <p:spPr/>
        <p:txBody>
          <a:bodyPr/>
          <a:lstStyle/>
          <a:p>
            <a:r>
              <a:rPr lang="ar-EG" dirty="0"/>
              <a:t>هاروك إمبيك إمثو : خوريـس جونــت موك ميك إف هو أوو.</a:t>
            </a:r>
          </a:p>
        </p:txBody>
      </p:sp>
      <p:sp>
        <p:nvSpPr>
          <p:cNvPr id="4" name="Text Placeholder 3"/>
          <p:cNvSpPr>
            <a:spLocks noGrp="1"/>
          </p:cNvSpPr>
          <p:nvPr>
            <p:ph type="body" sz="quarter" idx="3"/>
          </p:nvPr>
        </p:nvSpPr>
        <p:spPr>
          <a:xfrm>
            <a:off x="395536" y="5044411"/>
            <a:ext cx="8352928" cy="1198599"/>
          </a:xfrm>
        </p:spPr>
        <p:txBody>
          <a:bodyPr/>
          <a:lstStyle/>
          <a:p>
            <a:pPr lvl="0" rtl="0" fontAlgn="base">
              <a:spcAft>
                <a:spcPct val="0"/>
              </a:spcAft>
            </a:pPr>
            <a:r>
              <a:rPr lang="en-US" dirty="0" err="1">
                <a:effectLst/>
                <a:latin typeface="Avva_Shenouda" pitchFamily="34" charset="0"/>
                <a:cs typeface="Arial" pitchFamily="34" charset="0"/>
              </a:rPr>
              <a:t>harok</a:t>
            </a:r>
            <a:r>
              <a:rPr lang="en-US" dirty="0">
                <a:effectLst/>
                <a:latin typeface="Avva_Shenouda" pitchFamily="34" charset="0"/>
                <a:cs typeface="Arial" pitchFamily="34" charset="0"/>
              </a:rPr>
              <a:t> `mpek`m0o : </a:t>
            </a:r>
            <a:r>
              <a:rPr lang="en-US" dirty="0" err="1">
                <a:effectLst/>
                <a:latin typeface="Avva_Shenouda" pitchFamily="34" charset="0"/>
                <a:cs typeface="Arial" pitchFamily="34" charset="0"/>
              </a:rPr>
              <a:t>xwric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gwnt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mokmek</a:t>
            </a:r>
            <a:r>
              <a:rPr lang="en-US" dirty="0">
                <a:effectLst/>
                <a:latin typeface="Avva_Shenouda" pitchFamily="34" charset="0"/>
                <a:cs typeface="Arial" pitchFamily="34" charset="0"/>
              </a:rPr>
              <a:t> e4hwov.</a:t>
            </a:r>
          </a:p>
        </p:txBody>
      </p:sp>
    </p:spTree>
    <p:extLst>
      <p:ext uri="{BB962C8B-B14F-4D97-AF65-F5344CB8AC3E}">
        <p14:creationId xmlns:p14="http://schemas.microsoft.com/office/powerpoint/2010/main" val="2347690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363368"/>
            <a:ext cx="9144000" cy="1291431"/>
          </a:xfrm>
        </p:spPr>
        <p:txBody>
          <a:bodyPr/>
          <a:lstStyle/>
          <a:p>
            <a:r>
              <a:rPr lang="ar-EG" sz="3600" dirty="0"/>
              <a:t>آس إرهيتـس ذيــه خاجو أوو إنجيه ماريـام إس جو إممـوس : جيـه مارين هوس إبشويس : جيه خين أوو أو أوو غار أفتشي أو أوو.</a:t>
            </a:r>
          </a:p>
        </p:txBody>
      </p:sp>
      <p:sp>
        <p:nvSpPr>
          <p:cNvPr id="6" name="Text Placeholder 5"/>
          <p:cNvSpPr>
            <a:spLocks noGrp="1"/>
          </p:cNvSpPr>
          <p:nvPr>
            <p:ph type="body" sz="quarter" idx="11"/>
          </p:nvPr>
        </p:nvSpPr>
        <p:spPr/>
        <p:txBody>
          <a:bodyPr/>
          <a:lstStyle/>
          <a:p>
            <a:r>
              <a:rPr lang="ar-EG" dirty="0"/>
              <a:t>وبدأت مريم في مقدمتهن تقول : فلنسبح الرب : لأنه بالمجد قد تمجد.</a:t>
            </a:r>
          </a:p>
        </p:txBody>
      </p:sp>
      <p:sp>
        <p:nvSpPr>
          <p:cNvPr id="7" name="Text Placeholder 6"/>
          <p:cNvSpPr>
            <a:spLocks noGrp="1"/>
          </p:cNvSpPr>
          <p:nvPr>
            <p:ph type="body" sz="quarter" idx="12"/>
          </p:nvPr>
        </p:nvSpPr>
        <p:spPr/>
        <p:txBody>
          <a:bodyPr/>
          <a:lstStyle/>
          <a:p>
            <a:r>
              <a:rPr lang="en-US" sz="3200" dirty="0"/>
              <a:t>Acerh3tc de </a:t>
            </a:r>
            <a:r>
              <a:rPr lang="en-US" sz="3200" dirty="0" err="1"/>
              <a:t>qagwov</a:t>
            </a:r>
            <a:r>
              <a:rPr lang="en-US" sz="3200" dirty="0"/>
              <a:t> `</a:t>
            </a:r>
            <a:r>
              <a:rPr lang="en-US" sz="3200" dirty="0" err="1"/>
              <a:t>nge</a:t>
            </a:r>
            <a:r>
              <a:rPr lang="en-US" sz="3200" dirty="0"/>
              <a:t> </a:t>
            </a:r>
            <a:r>
              <a:rPr lang="en-US" sz="3200" dirty="0" err="1"/>
              <a:t>Maria,m</a:t>
            </a:r>
            <a:r>
              <a:rPr lang="en-US" sz="3200" dirty="0"/>
              <a:t> </a:t>
            </a:r>
            <a:r>
              <a:rPr lang="en-US" sz="3200" dirty="0" err="1"/>
              <a:t>ecgw</a:t>
            </a:r>
            <a:r>
              <a:rPr lang="en-US" sz="3200" dirty="0"/>
              <a:t> `</a:t>
            </a:r>
            <a:r>
              <a:rPr lang="en-US" sz="3200" dirty="0" err="1"/>
              <a:t>mmoc</a:t>
            </a:r>
            <a:r>
              <a:rPr lang="en-US" sz="3200" dirty="0"/>
              <a:t> : </a:t>
            </a:r>
            <a:r>
              <a:rPr lang="en-US" sz="3200" dirty="0" err="1"/>
              <a:t>ge</a:t>
            </a:r>
            <a:r>
              <a:rPr lang="en-US" sz="3200" dirty="0"/>
              <a:t> </a:t>
            </a:r>
            <a:r>
              <a:rPr lang="en-US" sz="3200" dirty="0" err="1"/>
              <a:t>marenhwc</a:t>
            </a:r>
            <a:r>
              <a:rPr lang="en-US" sz="3200" dirty="0"/>
              <a:t> `</a:t>
            </a:r>
            <a:r>
              <a:rPr lang="en-US" sz="3200" dirty="0" err="1"/>
              <a:t>ePu</a:t>
            </a:r>
            <a:r>
              <a:rPr lang="en-US" sz="3200" dirty="0"/>
              <a:t> :   </a:t>
            </a:r>
            <a:r>
              <a:rPr lang="en-US" sz="3200" dirty="0" err="1"/>
              <a:t>ge</a:t>
            </a:r>
            <a:r>
              <a:rPr lang="en-US" sz="3200" dirty="0"/>
              <a:t> </a:t>
            </a:r>
            <a:r>
              <a:rPr lang="en-US" sz="3200" dirty="0" err="1"/>
              <a:t>qen</a:t>
            </a:r>
            <a:r>
              <a:rPr lang="en-US" sz="3200" dirty="0"/>
              <a:t> </a:t>
            </a:r>
            <a:r>
              <a:rPr lang="en-US" sz="3200" dirty="0" err="1"/>
              <a:t>ov`wov</a:t>
            </a:r>
            <a:r>
              <a:rPr lang="en-US" sz="3200" dirty="0"/>
              <a:t> jar a4si`wov.</a:t>
            </a:r>
          </a:p>
        </p:txBody>
      </p:sp>
    </p:spTree>
    <p:extLst>
      <p:ext uri="{BB962C8B-B14F-4D97-AF65-F5344CB8AC3E}">
        <p14:creationId xmlns:p14="http://schemas.microsoft.com/office/powerpoint/2010/main" val="1922058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ext Box 2"/>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في هذا السحر : سَهِّل طرقنا</a:t>
            </a:r>
          </a:p>
        </p:txBody>
      </p:sp>
      <p:sp>
        <p:nvSpPr>
          <p:cNvPr id="3" name="Text Placeholder 2"/>
          <p:cNvSpPr>
            <a:spLocks noGrp="1"/>
          </p:cNvSpPr>
          <p:nvPr>
            <p:ph type="body" idx="1"/>
          </p:nvPr>
        </p:nvSpPr>
        <p:spPr/>
        <p:txBody>
          <a:bodyPr/>
          <a:lstStyle/>
          <a:p>
            <a:r>
              <a:rPr lang="ar-EG" dirty="0"/>
              <a:t>خين طاي هان أطوو أوي : سوتيـن نين مويـت إيخون :</a:t>
            </a:r>
          </a:p>
        </p:txBody>
      </p:sp>
      <p:sp>
        <p:nvSpPr>
          <p:cNvPr id="4" name="Text Placeholder 3"/>
          <p:cNvSpPr>
            <a:spLocks noGrp="1"/>
          </p:cNvSpPr>
          <p:nvPr>
            <p:ph type="body" sz="quarter" idx="3"/>
          </p:nvPr>
        </p:nvSpPr>
        <p:spPr>
          <a:xfrm>
            <a:off x="395536" y="5029897"/>
            <a:ext cx="8352928" cy="1198599"/>
          </a:xfrm>
        </p:spPr>
        <p:txBody>
          <a:bodyPr/>
          <a:lstStyle/>
          <a:p>
            <a:pPr lvl="0" rtl="0" fontAlgn="base">
              <a:spcAft>
                <a:spcPct val="0"/>
              </a:spcAft>
            </a:pP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tai </a:t>
            </a:r>
            <a:r>
              <a:rPr lang="en-US" dirty="0" err="1">
                <a:effectLst/>
                <a:latin typeface="Avva_Shenouda" pitchFamily="34" charset="0"/>
                <a:cs typeface="Arial" pitchFamily="34" charset="0"/>
              </a:rPr>
              <a:t>han`atoov`i</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covtwn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nenmwit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eqovn</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93816009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الداخلية و الخارجية : بسترك المُفرح.</a:t>
            </a:r>
          </a:p>
        </p:txBody>
      </p:sp>
      <p:sp>
        <p:nvSpPr>
          <p:cNvPr id="3" name="Text Placeholder 2"/>
          <p:cNvSpPr>
            <a:spLocks noGrp="1"/>
          </p:cNvSpPr>
          <p:nvPr>
            <p:ph type="body" idx="1"/>
          </p:nvPr>
        </p:nvSpPr>
        <p:spPr/>
        <p:txBody>
          <a:bodyPr/>
          <a:lstStyle/>
          <a:p>
            <a:r>
              <a:rPr lang="ar-EG" dirty="0"/>
              <a:t>نيم نين مويت إيفول : خين إب أوو نوف إنتيه تيك إسكيه بي.</a:t>
            </a:r>
          </a:p>
        </p:txBody>
      </p:sp>
      <p:sp>
        <p:nvSpPr>
          <p:cNvPr id="4" name="Text Placeholder 3"/>
          <p:cNvSpPr>
            <a:spLocks noGrp="1"/>
          </p:cNvSpPr>
          <p:nvPr>
            <p:ph type="body" sz="quarter" idx="3"/>
          </p:nvPr>
        </p:nvSpPr>
        <p:spPr>
          <a:xfrm>
            <a:off x="395536" y="5087954"/>
            <a:ext cx="8352928" cy="1198599"/>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nenmwit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`povno4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tek`ckep3.</a:t>
            </a:r>
          </a:p>
        </p:txBody>
      </p:sp>
    </p:spTree>
    <p:extLst>
      <p:ext uri="{BB962C8B-B14F-4D97-AF65-F5344CB8AC3E}">
        <p14:creationId xmlns:p14="http://schemas.microsoft.com/office/powerpoint/2010/main" val="47800494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1" name="Text Box 3"/>
          <p:cNvSpPr txBox="1">
            <a:spLocks noChangeArrowheads="1"/>
          </p:cNvSpPr>
          <p:nvPr/>
        </p:nvSpPr>
        <p:spPr bwMode="auto">
          <a:xfrm>
            <a:off x="5867400" y="1158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لننطق بعدلك : كل يوم :</a:t>
            </a:r>
          </a:p>
        </p:txBody>
      </p:sp>
      <p:sp>
        <p:nvSpPr>
          <p:cNvPr id="3" name="Text Placeholder 2"/>
          <p:cNvSpPr>
            <a:spLocks noGrp="1"/>
          </p:cNvSpPr>
          <p:nvPr>
            <p:ph type="body" idx="1"/>
          </p:nvPr>
        </p:nvSpPr>
        <p:spPr/>
        <p:txBody>
          <a:bodyPr/>
          <a:lstStyle/>
          <a:p>
            <a:r>
              <a:rPr lang="ar-EG" dirty="0"/>
              <a:t>إثرين جـو إن تيـك ميثمي : إن إيه هو أوو نيفين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E0rengw `ntek-me0m3i : `</a:t>
            </a:r>
            <a:r>
              <a:rPr lang="en-US" dirty="0" err="1">
                <a:effectLst/>
                <a:latin typeface="Avva_Shenouda" pitchFamily="34" charset="0"/>
                <a:cs typeface="Arial" pitchFamily="34" charset="0"/>
              </a:rPr>
              <a:t>n`ehoov</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niben</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219652744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ونمجد قوتك : مع داود النبي.</a:t>
            </a:r>
          </a:p>
        </p:txBody>
      </p:sp>
      <p:sp>
        <p:nvSpPr>
          <p:cNvPr id="3" name="Text Placeholder 2"/>
          <p:cNvSpPr>
            <a:spLocks noGrp="1"/>
          </p:cNvSpPr>
          <p:nvPr>
            <p:ph type="body" idx="1"/>
          </p:nvPr>
        </p:nvSpPr>
        <p:spPr/>
        <p:txBody>
          <a:bodyPr/>
          <a:lstStyle/>
          <a:p>
            <a:r>
              <a:rPr lang="ar-EG" dirty="0"/>
              <a:t>إن تين هـوس إتيك جـوم : نيــم دافيد بي إبروفتيـس.</a:t>
            </a:r>
          </a:p>
        </p:txBody>
      </p:sp>
      <p:sp>
        <p:nvSpPr>
          <p:cNvPr id="4" name="Text Placeholder 3"/>
          <p:cNvSpPr>
            <a:spLocks noGrp="1"/>
          </p:cNvSpPr>
          <p:nvPr>
            <p:ph type="body" sz="quarter" idx="3"/>
          </p:nvPr>
        </p:nvSpPr>
        <p:spPr>
          <a:xfrm>
            <a:off x="359881" y="4971843"/>
            <a:ext cx="8352928" cy="1270607"/>
          </a:xfrm>
        </p:spPr>
        <p:txBody>
          <a:bodyPr/>
          <a:lstStyle/>
          <a:p>
            <a:pPr lvl="0" rtl="0" fontAlgn="base">
              <a:spcAft>
                <a:spcPct val="0"/>
              </a:spcAft>
            </a:pPr>
            <a:r>
              <a:rPr lang="en-US" dirty="0">
                <a:effectLst/>
                <a:latin typeface="Avva_Shenouda" pitchFamily="34" charset="0"/>
                <a:cs typeface="Arial" pitchFamily="34" charset="0"/>
              </a:rPr>
              <a:t>``</a:t>
            </a:r>
            <a:r>
              <a:rPr lang="en-US" dirty="0" err="1">
                <a:effectLst/>
                <a:latin typeface="Avva_Shenouda" pitchFamily="34" charset="0"/>
                <a:cs typeface="Arial" pitchFamily="34" charset="0"/>
              </a:rPr>
              <a:t>ntenhwc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etekgom</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David pi`prof3t3c.</a:t>
            </a:r>
          </a:p>
        </p:txBody>
      </p:sp>
    </p:spTree>
    <p:extLst>
      <p:ext uri="{BB962C8B-B14F-4D97-AF65-F5344CB8AC3E}">
        <p14:creationId xmlns:p14="http://schemas.microsoft.com/office/powerpoint/2010/main" val="2329536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26" name="AutoShape 14"/>
          <p:cNvSpPr>
            <a:spLocks noChangeArrowheads="1"/>
          </p:cNvSpPr>
          <p:nvPr/>
        </p:nvSpPr>
        <p:spPr bwMode="auto">
          <a:xfrm>
            <a:off x="6660232" y="1495182"/>
            <a:ext cx="2582441" cy="646986"/>
          </a:xfrm>
          <a:prstGeom prst="roundRect">
            <a:avLst>
              <a:gd name="adj" fmla="val 16667"/>
            </a:avLst>
          </a:prstGeom>
          <a:noFill/>
          <a:ln w="9525" algn="ctr">
            <a:noFill/>
            <a:round/>
            <a:headEnd/>
            <a:tailEnd/>
          </a:ln>
          <a:effectLst/>
        </p:spPr>
        <p:txBody>
          <a:bodyPr wrap="square">
            <a:spAutoFit/>
          </a:bodyPr>
          <a:lstStyle/>
          <a:p>
            <a:pPr algn="ctr" fontAlgn="base">
              <a:spcBef>
                <a:spcPct val="20000"/>
              </a:spcBef>
              <a:spcAft>
                <a:spcPct val="0"/>
              </a:spcAft>
            </a:pPr>
            <a:endParaRPr lang="en-US" sz="3200" b="1" dirty="0">
              <a:solidFill>
                <a:srgbClr val="FFFF00"/>
              </a:solidFill>
              <a:cs typeface="Traditional Arabic" pitchFamily="18" charset="-78"/>
            </a:endParaRPr>
          </a:p>
        </p:txBody>
      </p:sp>
      <p:sp>
        <p:nvSpPr>
          <p:cNvPr id="2" name="Title 1"/>
          <p:cNvSpPr>
            <a:spLocks noGrp="1"/>
          </p:cNvSpPr>
          <p:nvPr>
            <p:ph type="title"/>
          </p:nvPr>
        </p:nvSpPr>
        <p:spPr/>
        <p:txBody>
          <a:bodyPr/>
          <a:lstStyle/>
          <a:p>
            <a:r>
              <a:rPr lang="ar-EG" dirty="0"/>
              <a:t>قائلين بسلامك : أيها المسيح مخلصنا :</a:t>
            </a:r>
          </a:p>
        </p:txBody>
      </p:sp>
      <p:sp>
        <p:nvSpPr>
          <p:cNvPr id="3" name="Text Placeholder 2"/>
          <p:cNvSpPr>
            <a:spLocks noGrp="1"/>
          </p:cNvSpPr>
          <p:nvPr>
            <p:ph type="body" idx="1"/>
          </p:nvPr>
        </p:nvSpPr>
        <p:spPr/>
        <p:txBody>
          <a:bodyPr/>
          <a:lstStyle/>
          <a:p>
            <a:r>
              <a:rPr lang="ar-EG" dirty="0"/>
              <a:t>جيه خين تيك هيريني : بخرستوس بين سوتيـر :</a:t>
            </a:r>
          </a:p>
        </p:txBody>
      </p:sp>
      <p:sp>
        <p:nvSpPr>
          <p:cNvPr id="4" name="Text Placeholder 3"/>
          <p:cNvSpPr>
            <a:spLocks noGrp="1"/>
          </p:cNvSpPr>
          <p:nvPr>
            <p:ph type="body" sz="quarter" idx="3"/>
          </p:nvPr>
        </p:nvSpPr>
        <p:spPr>
          <a:xfrm>
            <a:off x="395536" y="5302332"/>
            <a:ext cx="8352928" cy="682357"/>
          </a:xfrm>
        </p:spPr>
        <p:txBody>
          <a:bodyPr/>
          <a:lstStyle/>
          <a:p>
            <a:r>
              <a:rPr lang="en-US" dirty="0">
                <a:effectLst/>
                <a:latin typeface="Avva_Shenouda" pitchFamily="34" charset="0"/>
                <a:cs typeface="Arial" pitchFamily="34" charset="0"/>
              </a:rPr>
              <a:t>Ge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tekhir3n3 : P=x=c  Pen=c=w=r  :</a:t>
            </a:r>
          </a:p>
        </p:txBody>
      </p:sp>
    </p:spTree>
    <p:extLst>
      <p:ext uri="{BB962C8B-B14F-4D97-AF65-F5344CB8AC3E}">
        <p14:creationId xmlns:p14="http://schemas.microsoft.com/office/powerpoint/2010/main" val="54087265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رقدنا وقمنا : لأننا توكلنا عليك.</a:t>
            </a:r>
          </a:p>
        </p:txBody>
      </p:sp>
      <p:sp>
        <p:nvSpPr>
          <p:cNvPr id="3" name="Text Placeholder 2"/>
          <p:cNvSpPr>
            <a:spLocks noGrp="1"/>
          </p:cNvSpPr>
          <p:nvPr>
            <p:ph type="body" idx="1"/>
          </p:nvPr>
        </p:nvSpPr>
        <p:spPr/>
        <p:txBody>
          <a:bodyPr/>
          <a:lstStyle/>
          <a:p>
            <a:r>
              <a:rPr lang="ar-EG" dirty="0"/>
              <a:t>آنين كوت آن طو أون : جيه آن إرهيلبيس إيروك.</a:t>
            </a:r>
          </a:p>
        </p:txBody>
      </p:sp>
      <p:sp>
        <p:nvSpPr>
          <p:cNvPr id="4" name="Text Placeholder 3"/>
          <p:cNvSpPr>
            <a:spLocks noGrp="1"/>
          </p:cNvSpPr>
          <p:nvPr>
            <p:ph type="body" sz="quarter" idx="3"/>
          </p:nvPr>
        </p:nvSpPr>
        <p:spPr>
          <a:xfrm>
            <a:off x="395536" y="5110721"/>
            <a:ext cx="8352928" cy="1054583"/>
          </a:xfrm>
        </p:spPr>
        <p:txBody>
          <a:bodyPr/>
          <a:lstStyle/>
          <a:p>
            <a:pPr lvl="0" rtl="0" fontAlgn="base">
              <a:spcAft>
                <a:spcPct val="0"/>
              </a:spcAft>
            </a:pPr>
            <a:r>
              <a:rPr lang="en-US" dirty="0" err="1">
                <a:effectLst/>
                <a:latin typeface="Avva_Shenouda" pitchFamily="34" charset="0"/>
                <a:cs typeface="Arial" pitchFamily="34" charset="0"/>
              </a:rPr>
              <a:t>anenkot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antwovn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ge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anerhelpic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erok</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12637712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ماهو الحسن : وما هو الحلو :</a:t>
            </a:r>
          </a:p>
        </p:txBody>
      </p:sp>
      <p:sp>
        <p:nvSpPr>
          <p:cNvPr id="3" name="Text Placeholder 2"/>
          <p:cNvSpPr>
            <a:spLocks noGrp="1"/>
          </p:cNvSpPr>
          <p:nvPr>
            <p:ph type="body" idx="1"/>
          </p:nvPr>
        </p:nvSpPr>
        <p:spPr/>
        <p:txBody>
          <a:bodyPr/>
          <a:lstStyle/>
          <a:p>
            <a:r>
              <a:rPr lang="ar-EG" dirty="0"/>
              <a:t>هيب بيه أوو بيث نانيف : يي أو بيت هولج إيه فيل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sz="3500" dirty="0">
                <a:effectLst/>
                <a:latin typeface="Avva_Shenouda" pitchFamily="34" charset="0"/>
                <a:cs typeface="Arial" pitchFamily="34" charset="0"/>
              </a:rPr>
              <a:t>H3ppe ovpe0nane4 : </a:t>
            </a:r>
            <a:r>
              <a:rPr lang="en-US" sz="3500" dirty="0" err="1">
                <a:effectLst/>
                <a:latin typeface="Avva_Shenouda" pitchFamily="34" charset="0"/>
                <a:cs typeface="Arial" pitchFamily="34" charset="0"/>
              </a:rPr>
              <a:t>ie</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ovpetholg</a:t>
            </a:r>
            <a:r>
              <a:rPr lang="en-US" sz="3500" dirty="0">
                <a:effectLst/>
                <a:latin typeface="Avva_Shenouda" pitchFamily="34" charset="0"/>
                <a:cs typeface="Arial" pitchFamily="34" charset="0"/>
              </a:rPr>
              <a:t> `eb3l : `</a:t>
            </a:r>
          </a:p>
        </p:txBody>
      </p:sp>
    </p:spTree>
    <p:extLst>
      <p:ext uri="{BB962C8B-B14F-4D97-AF65-F5344CB8AC3E}">
        <p14:creationId xmlns:p14="http://schemas.microsoft.com/office/powerpoint/2010/main" val="13249924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إلا اتفاق : إخوة ساكنين معاً.</a:t>
            </a:r>
          </a:p>
        </p:txBody>
      </p:sp>
      <p:sp>
        <p:nvSpPr>
          <p:cNvPr id="3" name="Text Placeholder 2"/>
          <p:cNvSpPr>
            <a:spLocks noGrp="1"/>
          </p:cNvSpPr>
          <p:nvPr>
            <p:ph type="body" idx="1"/>
          </p:nvPr>
        </p:nvSpPr>
        <p:spPr/>
        <p:txBody>
          <a:bodyPr/>
          <a:lstStyle/>
          <a:p>
            <a:r>
              <a:rPr lang="ar-EG" dirty="0"/>
              <a:t>إيه إبتيماتي إنهان إسنيو : إفشوب هيّوما.</a:t>
            </a:r>
          </a:p>
        </p:txBody>
      </p:sp>
      <p:sp>
        <p:nvSpPr>
          <p:cNvPr id="4" name="Text Placeholder 3"/>
          <p:cNvSpPr>
            <a:spLocks noGrp="1"/>
          </p:cNvSpPr>
          <p:nvPr>
            <p:ph type="body" sz="quarter" idx="3"/>
          </p:nvPr>
        </p:nvSpPr>
        <p:spPr>
          <a:xfrm>
            <a:off x="395536" y="5219012"/>
            <a:ext cx="8352928" cy="682357"/>
          </a:xfrm>
        </p:spPr>
        <p:txBody>
          <a:bodyPr/>
          <a:lstStyle/>
          <a:p>
            <a:r>
              <a:rPr lang="en-US" dirty="0">
                <a:effectLst/>
                <a:latin typeface="Avva_Shenouda" pitchFamily="34" charset="0"/>
                <a:cs typeface="Arial" pitchFamily="34" charset="0"/>
              </a:rPr>
              <a:t>e`p5ma5 `nhan`cn3ov : ev2op hi </a:t>
            </a:r>
            <a:r>
              <a:rPr lang="en-US" dirty="0" err="1">
                <a:effectLst/>
                <a:latin typeface="Avva_Shenouda" pitchFamily="34" charset="0"/>
                <a:cs typeface="Arial" pitchFamily="34" charset="0"/>
              </a:rPr>
              <a:t>ovma</a:t>
            </a:r>
            <a:r>
              <a:rPr lang="en-US" dirty="0">
                <a:effectLst/>
                <a:latin typeface="Avva_Shenouda" pitchFamily="34" charset="0"/>
                <a:cs typeface="Arial" pitchFamily="34" charset="0"/>
              </a:rPr>
              <a:t>.</a:t>
            </a:r>
            <a:endParaRPr lang="en-US" dirty="0"/>
          </a:p>
        </p:txBody>
      </p:sp>
    </p:spTree>
    <p:extLst>
      <p:ext uri="{BB962C8B-B14F-4D97-AF65-F5344CB8AC3E}">
        <p14:creationId xmlns:p14="http://schemas.microsoft.com/office/powerpoint/2010/main" val="39079457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متفقين : بمحبة حقيقية :</a:t>
            </a:r>
          </a:p>
        </p:txBody>
      </p:sp>
      <p:sp>
        <p:nvSpPr>
          <p:cNvPr id="3" name="Text Placeholder 2"/>
          <p:cNvSpPr>
            <a:spLocks noGrp="1"/>
          </p:cNvSpPr>
          <p:nvPr>
            <p:ph type="body" idx="1"/>
          </p:nvPr>
        </p:nvSpPr>
        <p:spPr/>
        <p:txBody>
          <a:bodyPr/>
          <a:lstStyle/>
          <a:p>
            <a:r>
              <a:rPr lang="ar-EG" dirty="0"/>
              <a:t>إف إر سيمفـونـيـن : خين أوو أغابـي إممـي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err="1">
                <a:effectLst/>
                <a:latin typeface="Avva_Shenouda" pitchFamily="34" charset="0"/>
                <a:cs typeface="Arial" pitchFamily="34" charset="0"/>
              </a:rPr>
              <a:t>Evercvmfwnin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ov`ajap3 `mm3i :</a:t>
            </a:r>
          </a:p>
        </p:txBody>
      </p:sp>
    </p:spTree>
    <p:extLst>
      <p:ext uri="{BB962C8B-B14F-4D97-AF65-F5344CB8AC3E}">
        <p14:creationId xmlns:p14="http://schemas.microsoft.com/office/powerpoint/2010/main" val="39488673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إنجيلية : كمثل الرسل.</a:t>
            </a:r>
          </a:p>
        </p:txBody>
      </p:sp>
      <p:sp>
        <p:nvSpPr>
          <p:cNvPr id="3" name="Text Placeholder 2"/>
          <p:cNvSpPr>
            <a:spLocks noGrp="1"/>
          </p:cNvSpPr>
          <p:nvPr>
            <p:ph type="body" idx="1"/>
          </p:nvPr>
        </p:nvSpPr>
        <p:spPr/>
        <p:txBody>
          <a:bodyPr/>
          <a:lstStyle/>
          <a:p>
            <a:r>
              <a:rPr lang="ar-EG" dirty="0"/>
              <a:t> إن إف أنجيليكـي : كاطا ني أبوسطولوس.</a:t>
            </a:r>
          </a:p>
        </p:txBody>
      </p:sp>
      <p:sp>
        <p:nvSpPr>
          <p:cNvPr id="4" name="Text Placeholder 3"/>
          <p:cNvSpPr>
            <a:spLocks noGrp="1"/>
          </p:cNvSpPr>
          <p:nvPr>
            <p:ph type="body" sz="quarter" idx="3"/>
          </p:nvPr>
        </p:nvSpPr>
        <p:spPr>
          <a:xfrm>
            <a:off x="395536" y="5197357"/>
            <a:ext cx="8352928" cy="682357"/>
          </a:xfrm>
        </p:spPr>
        <p:txBody>
          <a:bodyPr/>
          <a:lstStyle/>
          <a:p>
            <a:pPr lvl="0" rtl="0" fontAlgn="base">
              <a:spcAft>
                <a:spcPct val="0"/>
              </a:spcAft>
            </a:pPr>
            <a:r>
              <a:rPr lang="en-US" dirty="0">
                <a:effectLst/>
                <a:latin typeface="Avva_Shenouda" pitchFamily="34" charset="0"/>
                <a:cs typeface="Arial" pitchFamily="34" charset="0"/>
              </a:rPr>
              <a:t>`nevajjelik3 : kata </a:t>
            </a:r>
            <a:r>
              <a:rPr lang="en-US" dirty="0" err="1">
                <a:effectLst/>
                <a:latin typeface="Avva_Shenouda" pitchFamily="34" charset="0"/>
                <a:cs typeface="Arial" pitchFamily="34" charset="0"/>
              </a:rPr>
              <a:t>ni`apoctoloc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932986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5334340"/>
            <a:ext cx="9144000" cy="1291431"/>
          </a:xfrm>
        </p:spPr>
        <p:txBody>
          <a:bodyPr/>
          <a:lstStyle/>
          <a:p>
            <a:r>
              <a:rPr lang="ar-EG" sz="3600" dirty="0"/>
              <a:t>أوو إهثو نيم أوو تشاسي  إهثـو أف فيرفــوروو إيـه إفيوم : جيه ماريـن هوس إيه إبشويس : جيه خين أوو أو أوو غـار أفتشـي أو أوو.</a:t>
            </a:r>
          </a:p>
        </p:txBody>
      </p:sp>
      <p:sp>
        <p:nvSpPr>
          <p:cNvPr id="6" name="Text Placeholder 5"/>
          <p:cNvSpPr>
            <a:spLocks noGrp="1"/>
          </p:cNvSpPr>
          <p:nvPr>
            <p:ph type="body" sz="quarter" idx="11"/>
          </p:nvPr>
        </p:nvSpPr>
        <p:spPr/>
        <p:txBody>
          <a:bodyPr/>
          <a:lstStyle/>
          <a:p>
            <a:r>
              <a:rPr lang="ar-EG" dirty="0"/>
              <a:t>الفرس وراكب الفرس طرحهما في البحر : فلنسبح الرب : لأنه بالمجد قد تمجد.</a:t>
            </a:r>
          </a:p>
        </p:txBody>
      </p:sp>
      <p:sp>
        <p:nvSpPr>
          <p:cNvPr id="7" name="Text Placeholder 6"/>
          <p:cNvSpPr>
            <a:spLocks noGrp="1"/>
          </p:cNvSpPr>
          <p:nvPr>
            <p:ph type="body" sz="quarter" idx="12"/>
          </p:nvPr>
        </p:nvSpPr>
        <p:spPr/>
        <p:txBody>
          <a:bodyPr/>
          <a:lstStyle/>
          <a:p>
            <a:r>
              <a:rPr lang="pt-BR" sz="2800" dirty="0"/>
              <a:t>Ov`h0o nem ovsaci`h0o a4berbwrov `e`fiom : ge marenhwc `ePu : ge qen ov`wov jar a4si`wov.</a:t>
            </a:r>
          </a:p>
        </p:txBody>
      </p:sp>
    </p:spTree>
    <p:extLst>
      <p:ext uri="{BB962C8B-B14F-4D97-AF65-F5344CB8AC3E}">
        <p14:creationId xmlns:p14="http://schemas.microsoft.com/office/powerpoint/2010/main" val="339302567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مثل الطيب : علي رأس المسيح :</a:t>
            </a:r>
          </a:p>
        </p:txBody>
      </p:sp>
      <p:sp>
        <p:nvSpPr>
          <p:cNvPr id="3" name="Text Placeholder 2"/>
          <p:cNvSpPr>
            <a:spLocks noGrp="1"/>
          </p:cNvSpPr>
          <p:nvPr>
            <p:ph type="body" idx="1"/>
          </p:nvPr>
        </p:nvSpPr>
        <p:spPr/>
        <p:txBody>
          <a:bodyPr/>
          <a:lstStyle/>
          <a:p>
            <a:r>
              <a:rPr lang="ar-EG" dirty="0"/>
              <a:t>إم إفريتي إم بي صوجين : إيت آفيه إم بخرستوس :</a:t>
            </a:r>
          </a:p>
        </p:txBody>
      </p:sp>
      <p:sp>
        <p:nvSpPr>
          <p:cNvPr id="4" name="Text Placeholder 3"/>
          <p:cNvSpPr>
            <a:spLocks noGrp="1"/>
          </p:cNvSpPr>
          <p:nvPr>
            <p:ph type="body" sz="quarter" idx="3"/>
          </p:nvPr>
        </p:nvSpPr>
        <p:spPr>
          <a:xfrm>
            <a:off x="395536" y="5240990"/>
            <a:ext cx="8352928" cy="682357"/>
          </a:xfrm>
        </p:spPr>
        <p:txBody>
          <a:bodyPr/>
          <a:lstStyle/>
          <a:p>
            <a:pPr lvl="0" rtl="0" fontAlgn="base">
              <a:spcAft>
                <a:spcPct val="0"/>
              </a:spcAft>
            </a:pPr>
            <a:r>
              <a:rPr lang="en-US" dirty="0">
                <a:effectLst/>
                <a:latin typeface="Avva_Shenouda" pitchFamily="34" charset="0"/>
                <a:cs typeface="Arial" pitchFamily="34" charset="0"/>
              </a:rPr>
              <a:t>`M`fr35 `</a:t>
            </a:r>
            <a:r>
              <a:rPr lang="en-US" dirty="0" err="1">
                <a:effectLst/>
                <a:latin typeface="Avva_Shenouda" pitchFamily="34" charset="0"/>
                <a:cs typeface="Arial" pitchFamily="34" charset="0"/>
              </a:rPr>
              <a:t>mpicogen</a:t>
            </a:r>
            <a:r>
              <a:rPr lang="en-US" dirty="0">
                <a:effectLst/>
                <a:latin typeface="Avva_Shenouda" pitchFamily="34" charset="0"/>
                <a:cs typeface="Arial" pitchFamily="34" charset="0"/>
              </a:rPr>
              <a:t> : `e5`afe `</a:t>
            </a:r>
            <a:r>
              <a:rPr lang="en-US" dirty="0" err="1">
                <a:effectLst/>
                <a:latin typeface="Avva_Shenouda" pitchFamily="34" charset="0"/>
                <a:cs typeface="Arial" pitchFamily="34" charset="0"/>
              </a:rPr>
              <a:t>mP</a:t>
            </a:r>
            <a:r>
              <a:rPr lang="en-US" dirty="0">
                <a:effectLst/>
                <a:latin typeface="Avva_Shenouda" pitchFamily="34" charset="0"/>
                <a:cs typeface="Arial" pitchFamily="34" charset="0"/>
              </a:rPr>
              <a:t>=x=c :</a:t>
            </a:r>
          </a:p>
        </p:txBody>
      </p:sp>
    </p:spTree>
    <p:extLst>
      <p:ext uri="{BB962C8B-B14F-4D97-AF65-F5344CB8AC3E}">
        <p14:creationId xmlns:p14="http://schemas.microsoft.com/office/powerpoint/2010/main" val="121144615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النازل علي اللحية : إلي أسفل الرجلين.</a:t>
            </a:r>
          </a:p>
        </p:txBody>
      </p:sp>
      <p:sp>
        <p:nvSpPr>
          <p:cNvPr id="3" name="Text Placeholder 2"/>
          <p:cNvSpPr>
            <a:spLocks noGrp="1"/>
          </p:cNvSpPr>
          <p:nvPr>
            <p:ph type="body" idx="1"/>
          </p:nvPr>
        </p:nvSpPr>
        <p:spPr/>
        <p:txBody>
          <a:bodyPr/>
          <a:lstStyle/>
          <a:p>
            <a:r>
              <a:rPr lang="ar-EG" dirty="0"/>
              <a:t>إفنيو إيجين تـي مـورت : شا إيه إخري إيه ني تشالفج.</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sz="3400" dirty="0">
                <a:effectLst/>
                <a:latin typeface="Avva_Shenouda" pitchFamily="34" charset="0"/>
                <a:cs typeface="Arial" pitchFamily="34" charset="0"/>
              </a:rPr>
              <a:t>e4n3ov `</a:t>
            </a:r>
            <a:r>
              <a:rPr lang="en-US" sz="3400" dirty="0" err="1">
                <a:effectLst/>
                <a:latin typeface="Avva_Shenouda" pitchFamily="34" charset="0"/>
                <a:cs typeface="Arial" pitchFamily="34" charset="0"/>
              </a:rPr>
              <a:t>egen</a:t>
            </a:r>
            <a:r>
              <a:rPr lang="en-US" sz="3400" dirty="0">
                <a:effectLst/>
                <a:latin typeface="Avva_Shenouda" pitchFamily="34" charset="0"/>
                <a:cs typeface="Arial" pitchFamily="34" charset="0"/>
              </a:rPr>
              <a:t> 5mort : 2a` e`qr3i `</a:t>
            </a:r>
            <a:r>
              <a:rPr lang="en-US" sz="3400" dirty="0" err="1">
                <a:effectLst/>
                <a:latin typeface="Avva_Shenouda" pitchFamily="34" charset="0"/>
                <a:cs typeface="Arial" pitchFamily="34" charset="0"/>
              </a:rPr>
              <a:t>enisalavg</a:t>
            </a:r>
            <a:r>
              <a:rPr lang="en-US" sz="3400" dirty="0">
                <a:effectLst/>
                <a:latin typeface="Avva_Shenouda" pitchFamily="34" charset="0"/>
                <a:cs typeface="Arial" pitchFamily="34" charset="0"/>
              </a:rPr>
              <a:t>.</a:t>
            </a:r>
          </a:p>
        </p:txBody>
      </p:sp>
    </p:spTree>
    <p:extLst>
      <p:ext uri="{BB962C8B-B14F-4D97-AF65-F5344CB8AC3E}">
        <p14:creationId xmlns:p14="http://schemas.microsoft.com/office/powerpoint/2010/main" val="30875642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Text Box 3"/>
          <p:cNvSpPr txBox="1">
            <a:spLocks noChangeArrowheads="1"/>
          </p:cNvSpPr>
          <p:nvPr/>
        </p:nvSpPr>
        <p:spPr bwMode="auto">
          <a:xfrm>
            <a:off x="395288" y="333375"/>
            <a:ext cx="2879725" cy="823913"/>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يمسح كل يوم : الشيوخ والصبيان :</a:t>
            </a:r>
          </a:p>
        </p:txBody>
      </p:sp>
      <p:sp>
        <p:nvSpPr>
          <p:cNvPr id="3" name="Text Placeholder 2"/>
          <p:cNvSpPr>
            <a:spLocks noGrp="1"/>
          </p:cNvSpPr>
          <p:nvPr>
            <p:ph type="body" idx="1"/>
          </p:nvPr>
        </p:nvSpPr>
        <p:spPr/>
        <p:txBody>
          <a:bodyPr/>
          <a:lstStyle/>
          <a:p>
            <a:r>
              <a:rPr lang="ar-EG" dirty="0"/>
              <a:t>إفثوهس إم ميني نيفين : ني خيللوي نيم ني ألو أوي :</a:t>
            </a:r>
          </a:p>
        </p:txBody>
      </p:sp>
      <p:sp>
        <p:nvSpPr>
          <p:cNvPr id="4" name="Text Placeholder 3"/>
          <p:cNvSpPr>
            <a:spLocks noGrp="1"/>
          </p:cNvSpPr>
          <p:nvPr>
            <p:ph type="body" sz="quarter" idx="3"/>
          </p:nvPr>
        </p:nvSpPr>
        <p:spPr>
          <a:xfrm>
            <a:off x="395288" y="4997156"/>
            <a:ext cx="8352928" cy="1198599"/>
          </a:xfrm>
        </p:spPr>
        <p:txBody>
          <a:bodyPr/>
          <a:lstStyle/>
          <a:p>
            <a:pPr lvl="0" rtl="0" fontAlgn="base">
              <a:spcAft>
                <a:spcPct val="0"/>
              </a:spcAft>
            </a:pPr>
            <a:r>
              <a:rPr lang="en-US" dirty="0">
                <a:effectLst/>
                <a:latin typeface="Avva_Shenouda" pitchFamily="34" charset="0"/>
                <a:cs typeface="Arial" pitchFamily="34" charset="0"/>
              </a:rPr>
              <a:t>E40whc `mm3ni </a:t>
            </a:r>
            <a:r>
              <a:rPr lang="en-US" dirty="0" err="1">
                <a:effectLst/>
                <a:latin typeface="Avva_Shenouda" pitchFamily="34" charset="0"/>
                <a:cs typeface="Arial" pitchFamily="34" charset="0"/>
              </a:rPr>
              <a:t>niben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niqelloi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ni`alw-ov`i</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764443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والفتيان : والخدام.</a:t>
            </a:r>
          </a:p>
        </p:txBody>
      </p:sp>
      <p:sp>
        <p:nvSpPr>
          <p:cNvPr id="3" name="Text Placeholder 2"/>
          <p:cNvSpPr>
            <a:spLocks noGrp="1"/>
          </p:cNvSpPr>
          <p:nvPr>
            <p:ph type="body" idx="1"/>
          </p:nvPr>
        </p:nvSpPr>
        <p:spPr/>
        <p:txBody>
          <a:bodyPr/>
          <a:lstStyle/>
          <a:p>
            <a:r>
              <a:rPr lang="ar-EG" dirty="0"/>
              <a:t>نيم ني خيلشيري : نيم ني ذياكونيس تيس.</a:t>
            </a:r>
          </a:p>
        </p:txBody>
      </p:sp>
      <p:sp>
        <p:nvSpPr>
          <p:cNvPr id="4" name="Text Placeholder 3"/>
          <p:cNvSpPr>
            <a:spLocks noGrp="1"/>
          </p:cNvSpPr>
          <p:nvPr>
            <p:ph type="body" sz="quarter" idx="3"/>
          </p:nvPr>
        </p:nvSpPr>
        <p:spPr>
          <a:xfrm>
            <a:off x="395536" y="5230794"/>
            <a:ext cx="8352928" cy="682357"/>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niqel2iri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nid`iakonict3c.</a:t>
            </a:r>
          </a:p>
        </p:txBody>
      </p:sp>
    </p:spTree>
    <p:extLst>
      <p:ext uri="{BB962C8B-B14F-4D97-AF65-F5344CB8AC3E}">
        <p14:creationId xmlns:p14="http://schemas.microsoft.com/office/powerpoint/2010/main" val="257607812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هؤلاء الذين ألفهم  : الروح القدس معاً :</a:t>
            </a:r>
          </a:p>
        </p:txBody>
      </p:sp>
      <p:sp>
        <p:nvSpPr>
          <p:cNvPr id="3" name="Text Placeholder 2"/>
          <p:cNvSpPr>
            <a:spLocks noGrp="1"/>
          </p:cNvSpPr>
          <p:nvPr>
            <p:ph type="body" idx="1"/>
          </p:nvPr>
        </p:nvSpPr>
        <p:spPr/>
        <p:txBody>
          <a:bodyPr/>
          <a:lstStyle/>
          <a:p>
            <a:r>
              <a:rPr lang="ar-EG" dirty="0"/>
              <a:t>ناي إيطـاف هوتبـو إفسوب : إنجيه بي إبنفما إثـؤواب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err="1">
                <a:effectLst/>
                <a:latin typeface="Avva_Shenouda" pitchFamily="34" charset="0"/>
                <a:cs typeface="Arial" pitchFamily="34" charset="0"/>
              </a:rPr>
              <a:t>Nai</a:t>
            </a:r>
            <a:r>
              <a:rPr lang="en-US" dirty="0">
                <a:effectLst/>
                <a:latin typeface="Avva_Shenouda" pitchFamily="34" charset="0"/>
                <a:cs typeface="Arial" pitchFamily="34" charset="0"/>
              </a:rPr>
              <a:t> `eta4hotpo </a:t>
            </a:r>
            <a:r>
              <a:rPr lang="en-US" dirty="0" err="1">
                <a:effectLst/>
                <a:latin typeface="Avva_Shenouda" pitchFamily="34" charset="0"/>
                <a:cs typeface="Arial" pitchFamily="34" charset="0"/>
              </a:rPr>
              <a:t>evcop</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nge</a:t>
            </a:r>
            <a:r>
              <a:rPr lang="en-US" dirty="0">
                <a:effectLst/>
                <a:latin typeface="Avva_Shenouda" pitchFamily="34" charset="0"/>
                <a:cs typeface="Arial" pitchFamily="34" charset="0"/>
              </a:rPr>
              <a:t> Pi=p=n=a =e=0=v  : `</a:t>
            </a:r>
          </a:p>
        </p:txBody>
      </p:sp>
    </p:spTree>
    <p:extLst>
      <p:ext uri="{BB962C8B-B14F-4D97-AF65-F5344CB8AC3E}">
        <p14:creationId xmlns:p14="http://schemas.microsoft.com/office/powerpoint/2010/main" val="403025838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مثل قيثارة : مسبحين الله كل حين.</a:t>
            </a:r>
          </a:p>
        </p:txBody>
      </p:sp>
      <p:sp>
        <p:nvSpPr>
          <p:cNvPr id="3" name="Text Placeholder 2"/>
          <p:cNvSpPr>
            <a:spLocks noGrp="1"/>
          </p:cNvSpPr>
          <p:nvPr>
            <p:ph type="body" idx="1"/>
          </p:nvPr>
        </p:nvSpPr>
        <p:spPr/>
        <p:txBody>
          <a:bodyPr/>
          <a:lstStyle/>
          <a:p>
            <a:r>
              <a:rPr lang="ar-EG" dirty="0"/>
              <a:t>إم إفريتــي إن أوو كيثارا : إف إسمو إفنوتي إن سيو نيفين.</a:t>
            </a:r>
          </a:p>
        </p:txBody>
      </p:sp>
      <p:sp>
        <p:nvSpPr>
          <p:cNvPr id="4" name="Text Placeholder 3"/>
          <p:cNvSpPr>
            <a:spLocks noGrp="1"/>
          </p:cNvSpPr>
          <p:nvPr>
            <p:ph type="body" sz="quarter" idx="3"/>
          </p:nvPr>
        </p:nvSpPr>
        <p:spPr>
          <a:xfrm>
            <a:off x="395536" y="5147475"/>
            <a:ext cx="8352928" cy="682357"/>
          </a:xfrm>
        </p:spPr>
        <p:txBody>
          <a:bodyPr/>
          <a:lstStyle/>
          <a:p>
            <a:pPr lvl="0" rtl="0" fontAlgn="base">
              <a:spcAft>
                <a:spcPct val="0"/>
              </a:spcAft>
            </a:pPr>
            <a:r>
              <a:rPr lang="en-US" sz="3200" dirty="0">
                <a:effectLst/>
                <a:latin typeface="Avva_Shenouda" pitchFamily="34" charset="0"/>
                <a:cs typeface="Arial" pitchFamily="34" charset="0"/>
              </a:rPr>
              <a:t>m`fr35 `novkv0ara : </a:t>
            </a:r>
            <a:r>
              <a:rPr lang="en-US" sz="3200" dirty="0" err="1">
                <a:effectLst/>
                <a:latin typeface="Avva_Shenouda" pitchFamily="34" charset="0"/>
                <a:cs typeface="Arial" pitchFamily="34" charset="0"/>
              </a:rPr>
              <a:t>ev`cmov</a:t>
            </a:r>
            <a:r>
              <a:rPr lang="en-US" sz="3200" dirty="0">
                <a:effectLst/>
                <a:latin typeface="Avva_Shenouda" pitchFamily="34" charset="0"/>
                <a:cs typeface="Arial" pitchFamily="34" charset="0"/>
              </a:rPr>
              <a:t> `eF5 `nc3ov </a:t>
            </a:r>
            <a:r>
              <a:rPr lang="en-US" sz="3200" dirty="0" err="1">
                <a:effectLst/>
                <a:latin typeface="Avva_Shenouda" pitchFamily="34" charset="0"/>
                <a:cs typeface="Arial" pitchFamily="34" charset="0"/>
              </a:rPr>
              <a:t>niben</a:t>
            </a:r>
            <a:r>
              <a:rPr lang="en-US" sz="3200" dirty="0">
                <a:effectLst/>
                <a:latin typeface="Avva_Shenouda" pitchFamily="34" charset="0"/>
                <a:cs typeface="Arial" pitchFamily="34" charset="0"/>
              </a:rPr>
              <a:t>.</a:t>
            </a:r>
          </a:p>
        </p:txBody>
      </p:sp>
    </p:spTree>
    <p:extLst>
      <p:ext uri="{BB962C8B-B14F-4D97-AF65-F5344CB8AC3E}">
        <p14:creationId xmlns:p14="http://schemas.microsoft.com/office/powerpoint/2010/main" val="402258586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بمزامير وتسابيح : وترانيم روحية :</a:t>
            </a:r>
          </a:p>
        </p:txBody>
      </p:sp>
      <p:sp>
        <p:nvSpPr>
          <p:cNvPr id="3" name="Text Placeholder 2"/>
          <p:cNvSpPr>
            <a:spLocks noGrp="1"/>
          </p:cNvSpPr>
          <p:nvPr>
            <p:ph type="body" idx="1"/>
          </p:nvPr>
        </p:nvSpPr>
        <p:spPr>
          <a:xfrm>
            <a:off x="395536" y="5949280"/>
            <a:ext cx="8352928" cy="808893"/>
          </a:xfrm>
        </p:spPr>
        <p:txBody>
          <a:bodyPr/>
          <a:lstStyle/>
          <a:p>
            <a:r>
              <a:rPr lang="ar-EG" sz="2900" dirty="0"/>
              <a:t>خين هان ابصالموس نيم هان هوس : نيم هان هوذي ابنفماتي كون :</a:t>
            </a:r>
          </a:p>
        </p:txBody>
      </p:sp>
      <p:sp>
        <p:nvSpPr>
          <p:cNvPr id="4" name="Text Placeholder 3"/>
          <p:cNvSpPr>
            <a:spLocks noGrp="1"/>
          </p:cNvSpPr>
          <p:nvPr>
            <p:ph type="body" sz="quarter" idx="3"/>
          </p:nvPr>
        </p:nvSpPr>
        <p:spPr>
          <a:xfrm>
            <a:off x="395536" y="5013177"/>
            <a:ext cx="8352928" cy="1224136"/>
          </a:xfrm>
        </p:spPr>
        <p:txBody>
          <a:bodyPr/>
          <a:lstStyle/>
          <a:p>
            <a:pPr lvl="0" rtl="0" fontAlgn="base">
              <a:spcAft>
                <a:spcPct val="0"/>
              </a:spcAft>
            </a:pP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hanyalmoc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hanhwc</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han-hwd3 `m=p=n=</a:t>
            </a:r>
            <a:r>
              <a:rPr lang="en-US" dirty="0" err="1">
                <a:effectLst/>
                <a:latin typeface="Avva_Shenouda" pitchFamily="34" charset="0"/>
                <a:cs typeface="Arial" pitchFamily="34" charset="0"/>
              </a:rPr>
              <a:t>atikon</a:t>
            </a:r>
            <a:r>
              <a:rPr lang="en-US" dirty="0">
                <a:effectLst/>
                <a:latin typeface="Avva_Shenouda" pitchFamily="34" charset="0"/>
                <a:cs typeface="Arial" pitchFamily="34" charset="0"/>
              </a:rPr>
              <a:t> : `</a:t>
            </a:r>
          </a:p>
        </p:txBody>
      </p:sp>
    </p:spTree>
    <p:extLst>
      <p:ext uri="{BB962C8B-B14F-4D97-AF65-F5344CB8AC3E}">
        <p14:creationId xmlns:p14="http://schemas.microsoft.com/office/powerpoint/2010/main" val="32573574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النهار والليل : بقلبٍ لا يفتر.</a:t>
            </a:r>
          </a:p>
        </p:txBody>
      </p:sp>
      <p:sp>
        <p:nvSpPr>
          <p:cNvPr id="3" name="Text Placeholder 2"/>
          <p:cNvSpPr>
            <a:spLocks noGrp="1"/>
          </p:cNvSpPr>
          <p:nvPr>
            <p:ph type="body" idx="1"/>
          </p:nvPr>
        </p:nvSpPr>
        <p:spPr/>
        <p:txBody>
          <a:bodyPr/>
          <a:lstStyle/>
          <a:p>
            <a:r>
              <a:rPr lang="ar-EG" dirty="0"/>
              <a:t>إمبي إيه هو أوو نيم بي إيه جوره : خين أوهيت إن أتكاروف.</a:t>
            </a:r>
          </a:p>
        </p:txBody>
      </p:sp>
      <p:sp>
        <p:nvSpPr>
          <p:cNvPr id="4" name="Text Placeholder 3"/>
          <p:cNvSpPr>
            <a:spLocks noGrp="1"/>
          </p:cNvSpPr>
          <p:nvPr>
            <p:ph type="body" sz="quarter" idx="3"/>
          </p:nvPr>
        </p:nvSpPr>
        <p:spPr>
          <a:xfrm>
            <a:off x="395536" y="5085184"/>
            <a:ext cx="8352928" cy="1198599"/>
          </a:xfrm>
        </p:spPr>
        <p:txBody>
          <a:bodyPr/>
          <a:lstStyle/>
          <a:p>
            <a:pPr lvl="0" rtl="0" fontAlgn="base">
              <a:spcAft>
                <a:spcPct val="0"/>
              </a:spcAft>
            </a:pPr>
            <a:r>
              <a:rPr lang="en-US" dirty="0" err="1">
                <a:effectLst/>
                <a:latin typeface="Avva_Shenouda" pitchFamily="34" charset="0"/>
                <a:cs typeface="Arial" pitchFamily="34" charset="0"/>
              </a:rPr>
              <a:t>mpi`ehoov</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pi-`</a:t>
            </a:r>
            <a:r>
              <a:rPr lang="en-US" dirty="0" err="1">
                <a:effectLst/>
                <a:latin typeface="Avva_Shenouda" pitchFamily="34" charset="0"/>
                <a:cs typeface="Arial" pitchFamily="34" charset="0"/>
              </a:rPr>
              <a:t>egwrh</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ovh3t `natxarw4.</a:t>
            </a:r>
          </a:p>
        </p:txBody>
      </p:sp>
    </p:spTree>
    <p:extLst>
      <p:ext uri="{BB962C8B-B14F-4D97-AF65-F5344CB8AC3E}">
        <p14:creationId xmlns:p14="http://schemas.microsoft.com/office/powerpoint/2010/main" val="230700633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أنت يا أم النور : المكرمة والدة الإله :</a:t>
            </a:r>
          </a:p>
        </p:txBody>
      </p:sp>
      <p:sp>
        <p:nvSpPr>
          <p:cNvPr id="3" name="Text Placeholder 2"/>
          <p:cNvSpPr>
            <a:spLocks noGrp="1"/>
          </p:cNvSpPr>
          <p:nvPr>
            <p:ph type="body" idx="1"/>
          </p:nvPr>
        </p:nvSpPr>
        <p:spPr/>
        <p:txBody>
          <a:bodyPr/>
          <a:lstStyle/>
          <a:p>
            <a:r>
              <a:rPr lang="ar-EG" dirty="0"/>
              <a:t>إنثو إثمـاف إم بــي أوو أوينـي : إتطايـوت إمما سنوتي :</a:t>
            </a:r>
          </a:p>
        </p:txBody>
      </p:sp>
      <p:sp>
        <p:nvSpPr>
          <p:cNvPr id="4" name="Text Placeholder 3"/>
          <p:cNvSpPr>
            <a:spLocks noGrp="1"/>
          </p:cNvSpPr>
          <p:nvPr>
            <p:ph type="body" sz="quarter" idx="3"/>
          </p:nvPr>
        </p:nvSpPr>
        <p:spPr>
          <a:xfrm>
            <a:off x="395536" y="5000792"/>
            <a:ext cx="8352928" cy="1308528"/>
          </a:xfrm>
        </p:spPr>
        <p:txBody>
          <a:bodyPr/>
          <a:lstStyle/>
          <a:p>
            <a:pPr lvl="0" rtl="0" fontAlgn="base">
              <a:spcAft>
                <a:spcPct val="0"/>
              </a:spcAft>
            </a:pPr>
            <a:r>
              <a:rPr lang="en-US" dirty="0">
                <a:effectLst/>
                <a:latin typeface="Avva_Shenouda" pitchFamily="34" charset="0"/>
                <a:cs typeface="Arial" pitchFamily="34" charset="0"/>
              </a:rPr>
              <a:t>`</a:t>
            </a:r>
            <a:r>
              <a:rPr lang="en-US" dirty="0">
                <a:effectLst/>
                <a:latin typeface="Avva_Marcos" pitchFamily="82" charset="0"/>
                <a:cs typeface="Arial" pitchFamily="34" charset="0"/>
              </a:rPr>
              <a:t>N</a:t>
            </a:r>
            <a:r>
              <a:rPr lang="en-US" dirty="0">
                <a:effectLst/>
                <a:latin typeface="Avva_Shenouda" pitchFamily="34" charset="0"/>
                <a:cs typeface="Arial" pitchFamily="34" charset="0"/>
              </a:rPr>
              <a:t>0o `0mav `</a:t>
            </a:r>
            <a:r>
              <a:rPr lang="en-US" dirty="0" err="1">
                <a:effectLst/>
                <a:latin typeface="Avva_Shenouda" pitchFamily="34" charset="0"/>
                <a:cs typeface="Arial" pitchFamily="34" charset="0"/>
              </a:rPr>
              <a:t>mpi-ovwini</a:t>
            </a:r>
            <a:r>
              <a:rPr lang="en-US" dirty="0">
                <a:effectLst/>
                <a:latin typeface="Avva_Shenouda" pitchFamily="34" charset="0"/>
                <a:cs typeface="Arial" pitchFamily="34" charset="0"/>
              </a:rPr>
              <a:t> :  ettai3ovt `mmacnov5 : ``</a:t>
            </a:r>
          </a:p>
        </p:txBody>
      </p:sp>
    </p:spTree>
    <p:extLst>
      <p:ext uri="{BB962C8B-B14F-4D97-AF65-F5344CB8AC3E}">
        <p14:creationId xmlns:p14="http://schemas.microsoft.com/office/powerpoint/2010/main" val="194054594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حملتِ الكلمة : غير المحوي.</a:t>
            </a:r>
          </a:p>
        </p:txBody>
      </p:sp>
      <p:sp>
        <p:nvSpPr>
          <p:cNvPr id="3" name="Text Placeholder 2"/>
          <p:cNvSpPr>
            <a:spLocks noGrp="1"/>
          </p:cNvSpPr>
          <p:nvPr>
            <p:ph type="body" idx="1"/>
          </p:nvPr>
        </p:nvSpPr>
        <p:spPr/>
        <p:txBody>
          <a:bodyPr/>
          <a:lstStyle/>
          <a:p>
            <a:r>
              <a:rPr lang="ar-EG" dirty="0"/>
              <a:t>أريه فاي خا بي لوغوس : بي آخوريتوس.</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a:effectLst/>
                <a:latin typeface="Avva_Shenouda" pitchFamily="34" charset="0"/>
                <a:cs typeface="Arial" pitchFamily="34" charset="0"/>
              </a:rPr>
              <a:t>are4ai </a:t>
            </a:r>
            <a:r>
              <a:rPr lang="en-US" dirty="0" err="1">
                <a:effectLst/>
                <a:latin typeface="Avva_Shenouda" pitchFamily="34" charset="0"/>
                <a:cs typeface="Arial" pitchFamily="34" charset="0"/>
              </a:rPr>
              <a:t>qa</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pilojoc</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pi`axwritoc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623288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dirty="0"/>
              <a:t>خين أوو شـوت أف شوت : إنجيه بيمو أوو إنتيـه إفيـوم : أُوُّوه إفنون إتشيـك : أف شوبي إن أوو ما إمموشي.</a:t>
            </a:r>
          </a:p>
        </p:txBody>
      </p:sp>
      <p:sp>
        <p:nvSpPr>
          <p:cNvPr id="6" name="Text Placeholder 5"/>
          <p:cNvSpPr>
            <a:spLocks noGrp="1"/>
          </p:cNvSpPr>
          <p:nvPr>
            <p:ph type="body" sz="quarter" idx="11"/>
          </p:nvPr>
        </p:nvSpPr>
        <p:spPr/>
        <p:txBody>
          <a:bodyPr/>
          <a:lstStyle/>
          <a:p>
            <a:r>
              <a:rPr lang="ar-EG" dirty="0"/>
              <a:t>قطعاً انقطع : مـاءُ البحـرِ : والعمق العميـق : صار مسلكاً.</a:t>
            </a:r>
          </a:p>
        </p:txBody>
      </p:sp>
      <p:sp>
        <p:nvSpPr>
          <p:cNvPr id="7" name="Text Placeholder 6"/>
          <p:cNvSpPr>
            <a:spLocks noGrp="1"/>
          </p:cNvSpPr>
          <p:nvPr>
            <p:ph type="body" sz="quarter" idx="12"/>
          </p:nvPr>
        </p:nvSpPr>
        <p:spPr/>
        <p:txBody>
          <a:bodyPr/>
          <a:lstStyle/>
          <a:p>
            <a:r>
              <a:rPr lang="en-US" sz="3600" dirty="0" err="1"/>
              <a:t>Qen</a:t>
            </a:r>
            <a:r>
              <a:rPr lang="en-US" sz="3600" dirty="0"/>
              <a:t> ov2wt a4-2wt : `</a:t>
            </a:r>
            <a:r>
              <a:rPr lang="en-US" sz="3600" dirty="0" err="1"/>
              <a:t>nge</a:t>
            </a:r>
            <a:r>
              <a:rPr lang="en-US" sz="3600" dirty="0"/>
              <a:t> </a:t>
            </a:r>
            <a:r>
              <a:rPr lang="en-US" sz="3600" dirty="0" err="1"/>
              <a:t>pimwov</a:t>
            </a:r>
            <a:r>
              <a:rPr lang="en-US" sz="3600" dirty="0"/>
              <a:t> `</a:t>
            </a:r>
            <a:r>
              <a:rPr lang="en-US" sz="3600" dirty="0" err="1"/>
              <a:t>nte</a:t>
            </a:r>
            <a:r>
              <a:rPr lang="en-US" sz="3600" dirty="0"/>
              <a:t> `</a:t>
            </a:r>
            <a:r>
              <a:rPr lang="en-US" sz="3600" dirty="0" err="1"/>
              <a:t>fiom</a:t>
            </a:r>
            <a:r>
              <a:rPr lang="en-US" sz="3600" dirty="0"/>
              <a:t> : </a:t>
            </a:r>
            <a:r>
              <a:rPr lang="en-US" sz="3600" dirty="0" err="1"/>
              <a:t>ovoh</a:t>
            </a:r>
            <a:r>
              <a:rPr lang="en-US" sz="3600" dirty="0"/>
              <a:t> `</a:t>
            </a:r>
            <a:r>
              <a:rPr lang="en-US" sz="3600" dirty="0" err="1"/>
              <a:t>fnovn</a:t>
            </a:r>
            <a:r>
              <a:rPr lang="en-US" sz="3600" dirty="0"/>
              <a:t> et23k : a42wpi `novma`mmo2i.</a:t>
            </a:r>
          </a:p>
        </p:txBody>
      </p:sp>
    </p:spTree>
    <p:extLst>
      <p:ext uri="{BB962C8B-B14F-4D97-AF65-F5344CB8AC3E}">
        <p14:creationId xmlns:p14="http://schemas.microsoft.com/office/powerpoint/2010/main" val="184747826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ومن بعد أن ولدته : بقيتِ عذراء :</a:t>
            </a:r>
          </a:p>
        </p:txBody>
      </p:sp>
      <p:sp>
        <p:nvSpPr>
          <p:cNvPr id="3" name="Text Placeholder 2"/>
          <p:cNvSpPr>
            <a:spLocks noGrp="1"/>
          </p:cNvSpPr>
          <p:nvPr>
            <p:ph type="body" idx="1"/>
          </p:nvPr>
        </p:nvSpPr>
        <p:spPr/>
        <p:txBody>
          <a:bodyPr/>
          <a:lstStyle/>
          <a:p>
            <a:r>
              <a:rPr lang="ar-EG" dirty="0"/>
              <a:t>ميه نينستا إثريه ماسف : أريه أوهـي إيريه أوي إم بارثينوس </a:t>
            </a:r>
          </a:p>
        </p:txBody>
      </p:sp>
      <p:sp>
        <p:nvSpPr>
          <p:cNvPr id="4" name="Text Placeholder 3"/>
          <p:cNvSpPr>
            <a:spLocks noGrp="1"/>
          </p:cNvSpPr>
          <p:nvPr>
            <p:ph type="body" sz="quarter" idx="3"/>
          </p:nvPr>
        </p:nvSpPr>
        <p:spPr>
          <a:xfrm>
            <a:off x="395536" y="4971174"/>
            <a:ext cx="8352928" cy="1266138"/>
          </a:xfrm>
        </p:spPr>
        <p:txBody>
          <a:bodyPr/>
          <a:lstStyle/>
          <a:p>
            <a:pPr lvl="0" rtl="0" fontAlgn="base">
              <a:spcAft>
                <a:spcPct val="0"/>
              </a:spcAft>
            </a:pPr>
            <a:r>
              <a:rPr lang="en-US" dirty="0" err="1">
                <a:effectLst/>
                <a:latin typeface="Avva_Shenouda" pitchFamily="34" charset="0"/>
                <a:cs typeface="Arial" pitchFamily="34" charset="0"/>
              </a:rPr>
              <a:t>Menenca</a:t>
            </a:r>
            <a:r>
              <a:rPr lang="en-US" dirty="0">
                <a:effectLst/>
                <a:latin typeface="Avva_Shenouda" pitchFamily="34" charset="0"/>
                <a:cs typeface="Arial" pitchFamily="34" charset="0"/>
              </a:rPr>
              <a:t> `0remac4 : `</a:t>
            </a:r>
            <a:r>
              <a:rPr lang="en-US" dirty="0" err="1">
                <a:effectLst/>
                <a:latin typeface="Avva_Shenouda" pitchFamily="34" charset="0"/>
                <a:cs typeface="Arial" pitchFamily="34" charset="0"/>
              </a:rPr>
              <a:t>are`ohi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ereoi</a:t>
            </a:r>
            <a:r>
              <a:rPr lang="en-US" dirty="0">
                <a:effectLst/>
                <a:latin typeface="Avva_Shenouda" pitchFamily="34" charset="0"/>
                <a:cs typeface="Arial" pitchFamily="34" charset="0"/>
              </a:rPr>
              <a:t> `mpar0enoc :</a:t>
            </a:r>
          </a:p>
        </p:txBody>
      </p:sp>
    </p:spTree>
    <p:extLst>
      <p:ext uri="{BB962C8B-B14F-4D97-AF65-F5344CB8AC3E}">
        <p14:creationId xmlns:p14="http://schemas.microsoft.com/office/powerpoint/2010/main" val="265303499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نعظمك : بتسابيح وبركات.</a:t>
            </a:r>
          </a:p>
        </p:txBody>
      </p:sp>
      <p:sp>
        <p:nvSpPr>
          <p:cNvPr id="3" name="Text Placeholder 2"/>
          <p:cNvSpPr>
            <a:spLocks noGrp="1"/>
          </p:cNvSpPr>
          <p:nvPr>
            <p:ph type="body" idx="1"/>
          </p:nvPr>
        </p:nvSpPr>
        <p:spPr/>
        <p:txBody>
          <a:bodyPr/>
          <a:lstStyle/>
          <a:p>
            <a:r>
              <a:rPr lang="ar-EG" dirty="0"/>
              <a:t>خيـن هان هوس نيم هان إسمو : تين تشيسي إممو.</a:t>
            </a:r>
          </a:p>
        </p:txBody>
      </p:sp>
      <p:sp>
        <p:nvSpPr>
          <p:cNvPr id="4" name="Text Placeholder 3"/>
          <p:cNvSpPr>
            <a:spLocks noGrp="1"/>
          </p:cNvSpPr>
          <p:nvPr>
            <p:ph type="body" sz="quarter" idx="3"/>
          </p:nvPr>
        </p:nvSpPr>
        <p:spPr>
          <a:xfrm>
            <a:off x="395536" y="5211744"/>
            <a:ext cx="8352928" cy="682357"/>
          </a:xfrm>
        </p:spPr>
        <p:txBody>
          <a:bodyPr/>
          <a:lstStyle/>
          <a:p>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hanhwc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han`cmov</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tensici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mmo</a:t>
            </a:r>
            <a:endParaRPr lang="en-US" dirty="0"/>
          </a:p>
        </p:txBody>
      </p:sp>
    </p:spTree>
    <p:extLst>
      <p:ext uri="{BB962C8B-B14F-4D97-AF65-F5344CB8AC3E}">
        <p14:creationId xmlns:p14="http://schemas.microsoft.com/office/powerpoint/2010/main" val="126771934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لأنه بإرادته : ومسرة أبيه :</a:t>
            </a:r>
          </a:p>
        </p:txBody>
      </p:sp>
      <p:sp>
        <p:nvSpPr>
          <p:cNvPr id="3" name="Text Placeholder 2"/>
          <p:cNvSpPr>
            <a:spLocks noGrp="1"/>
          </p:cNvSpPr>
          <p:nvPr>
            <p:ph type="body" idx="1"/>
          </p:nvPr>
        </p:nvSpPr>
        <p:spPr/>
        <p:txBody>
          <a:bodyPr/>
          <a:lstStyle/>
          <a:p>
            <a:r>
              <a:rPr lang="ar-EG" sz="3000" dirty="0"/>
              <a:t>جيـه إنثـوف خيــن بيــف أوو أوش : نيـم إب تيماتي إم بيف يوت :</a:t>
            </a:r>
          </a:p>
        </p:txBody>
      </p:sp>
      <p:sp>
        <p:nvSpPr>
          <p:cNvPr id="4" name="Text Placeholder 3"/>
          <p:cNvSpPr>
            <a:spLocks noGrp="1"/>
          </p:cNvSpPr>
          <p:nvPr>
            <p:ph type="body" sz="quarter" idx="3"/>
          </p:nvPr>
        </p:nvSpPr>
        <p:spPr>
          <a:xfrm>
            <a:off x="395536" y="4965344"/>
            <a:ext cx="8352928" cy="1270607"/>
          </a:xfrm>
        </p:spPr>
        <p:txBody>
          <a:bodyPr/>
          <a:lstStyle/>
          <a:p>
            <a:pPr lvl="0" rtl="0" fontAlgn="base">
              <a:spcAft>
                <a:spcPct val="0"/>
              </a:spcAft>
            </a:pPr>
            <a:r>
              <a:rPr lang="en-US" dirty="0">
                <a:effectLst/>
                <a:latin typeface="Avva_Shenouda" pitchFamily="34" charset="0"/>
                <a:cs typeface="Arial" pitchFamily="34" charset="0"/>
              </a:rPr>
              <a:t>Ge `n0o4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pe4ovw2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`p5ma5 `mPe4iwt :</a:t>
            </a:r>
          </a:p>
        </p:txBody>
      </p:sp>
    </p:spTree>
    <p:extLst>
      <p:ext uri="{BB962C8B-B14F-4D97-AF65-F5344CB8AC3E}">
        <p14:creationId xmlns:p14="http://schemas.microsoft.com/office/powerpoint/2010/main" val="235527080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والروح القدس : آتي وخلصنا.</a:t>
            </a:r>
          </a:p>
        </p:txBody>
      </p:sp>
      <p:sp>
        <p:nvSpPr>
          <p:cNvPr id="3" name="Text Placeholder 2"/>
          <p:cNvSpPr>
            <a:spLocks noGrp="1"/>
          </p:cNvSpPr>
          <p:nvPr>
            <p:ph type="body" idx="1"/>
          </p:nvPr>
        </p:nvSpPr>
        <p:spPr/>
        <p:txBody>
          <a:bodyPr/>
          <a:lstStyle/>
          <a:p>
            <a:r>
              <a:rPr lang="ar-EG" dirty="0"/>
              <a:t>نيم بي إبنفما إثؤواب : أف إي أفسوتي إممون.</a:t>
            </a:r>
          </a:p>
        </p:txBody>
      </p:sp>
      <p:sp>
        <p:nvSpPr>
          <p:cNvPr id="4" name="Text Placeholder 3"/>
          <p:cNvSpPr>
            <a:spLocks noGrp="1"/>
          </p:cNvSpPr>
          <p:nvPr>
            <p:ph type="body" sz="quarter" idx="3"/>
          </p:nvPr>
        </p:nvSpPr>
        <p:spPr>
          <a:xfrm>
            <a:off x="395536" y="5207278"/>
            <a:ext cx="8352928" cy="682357"/>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Pi=p=n=a  =e==0=v : a4`i a4cw5 `</a:t>
            </a:r>
            <a:r>
              <a:rPr lang="en-US" dirty="0" err="1">
                <a:effectLst/>
                <a:latin typeface="Avva_Shenouda" pitchFamily="34" charset="0"/>
                <a:cs typeface="Arial" pitchFamily="34" charset="0"/>
              </a:rPr>
              <a:t>mmon</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90694395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ونحن أيضاً : نطلب أن نفوز برحمة :</a:t>
            </a:r>
          </a:p>
        </p:txBody>
      </p:sp>
      <p:sp>
        <p:nvSpPr>
          <p:cNvPr id="3" name="Text Placeholder 2"/>
          <p:cNvSpPr>
            <a:spLocks noGrp="1"/>
          </p:cNvSpPr>
          <p:nvPr>
            <p:ph type="body" idx="1"/>
          </p:nvPr>
        </p:nvSpPr>
        <p:spPr/>
        <p:txBody>
          <a:bodyPr/>
          <a:lstStyle/>
          <a:p>
            <a:r>
              <a:rPr lang="ar-EG" dirty="0"/>
              <a:t>آنون هون تين طوبه : إثرين شاشني إفنـاي :</a:t>
            </a:r>
          </a:p>
        </p:txBody>
      </p:sp>
      <p:sp>
        <p:nvSpPr>
          <p:cNvPr id="4" name="Text Placeholder 3"/>
          <p:cNvSpPr>
            <a:spLocks noGrp="1"/>
          </p:cNvSpPr>
          <p:nvPr>
            <p:ph type="body" sz="quarter" idx="3"/>
          </p:nvPr>
        </p:nvSpPr>
        <p:spPr>
          <a:xfrm>
            <a:off x="395536" y="5226132"/>
            <a:ext cx="8352928" cy="682357"/>
          </a:xfrm>
        </p:spPr>
        <p:txBody>
          <a:bodyPr/>
          <a:lstStyle/>
          <a:p>
            <a:pPr lvl="0" rtl="0" fontAlgn="base">
              <a:spcAft>
                <a:spcPct val="0"/>
              </a:spcAft>
            </a:pPr>
            <a:r>
              <a:rPr lang="en-US" sz="3500" dirty="0">
                <a:effectLst/>
                <a:latin typeface="Avva_Shenouda" pitchFamily="34" charset="0"/>
                <a:cs typeface="Arial" pitchFamily="34" charset="0"/>
              </a:rPr>
              <a:t>Anon </a:t>
            </a:r>
            <a:r>
              <a:rPr lang="en-US" sz="3500" dirty="0" err="1">
                <a:effectLst/>
                <a:latin typeface="Avva_Shenouda" pitchFamily="34" charset="0"/>
                <a:cs typeface="Arial" pitchFamily="34" charset="0"/>
              </a:rPr>
              <a:t>hwn</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tentwbh</a:t>
            </a:r>
            <a:r>
              <a:rPr lang="en-US" sz="3500" dirty="0">
                <a:effectLst/>
                <a:latin typeface="Avva_Shenouda" pitchFamily="34" charset="0"/>
                <a:cs typeface="Arial" pitchFamily="34" charset="0"/>
              </a:rPr>
              <a:t> : e0ren2a2ni </a:t>
            </a:r>
            <a:r>
              <a:rPr lang="en-US" sz="3500" dirty="0" err="1">
                <a:effectLst/>
                <a:latin typeface="Avva_Shenouda" pitchFamily="34" charset="0"/>
                <a:cs typeface="Arial" pitchFamily="34" charset="0"/>
              </a:rPr>
              <a:t>evnai</a:t>
            </a:r>
            <a:r>
              <a:rPr lang="en-US" sz="3500" dirty="0">
                <a:effectLst/>
                <a:latin typeface="Avva_Shenouda" pitchFamily="34" charset="0"/>
                <a:cs typeface="Arial" pitchFamily="34" charset="0"/>
              </a:rPr>
              <a:t> :</a:t>
            </a:r>
          </a:p>
        </p:txBody>
      </p:sp>
    </p:spTree>
    <p:extLst>
      <p:ext uri="{BB962C8B-B14F-4D97-AF65-F5344CB8AC3E}">
        <p14:creationId xmlns:p14="http://schemas.microsoft.com/office/powerpoint/2010/main" val="11669335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بشفاعاتك : لدي محب البشر.</a:t>
            </a:r>
          </a:p>
        </p:txBody>
      </p:sp>
      <p:sp>
        <p:nvSpPr>
          <p:cNvPr id="3" name="Text Placeholder 2"/>
          <p:cNvSpPr>
            <a:spLocks noGrp="1"/>
          </p:cNvSpPr>
          <p:nvPr>
            <p:ph type="body" idx="1"/>
          </p:nvPr>
        </p:nvSpPr>
        <p:spPr>
          <a:xfrm>
            <a:off x="395536" y="5932475"/>
            <a:ext cx="8352928" cy="808893"/>
          </a:xfrm>
        </p:spPr>
        <p:txBody>
          <a:bodyPr/>
          <a:lstStyle/>
          <a:p>
            <a:r>
              <a:rPr lang="ar-EG" dirty="0"/>
              <a:t>هيتين نيه إبرسفـيـا : إن طوطف إم بي ماي رومي.</a:t>
            </a:r>
          </a:p>
        </p:txBody>
      </p:sp>
      <p:sp>
        <p:nvSpPr>
          <p:cNvPr id="4" name="Text Placeholder 3"/>
          <p:cNvSpPr>
            <a:spLocks noGrp="1"/>
          </p:cNvSpPr>
          <p:nvPr>
            <p:ph type="body" sz="quarter" idx="3"/>
          </p:nvPr>
        </p:nvSpPr>
        <p:spPr>
          <a:xfrm>
            <a:off x="395536" y="5147475"/>
            <a:ext cx="8352928" cy="682357"/>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ne`precbi`a</a:t>
            </a:r>
            <a:r>
              <a:rPr lang="en-US" dirty="0">
                <a:effectLst/>
                <a:latin typeface="Avva_Shenouda" pitchFamily="34" charset="0"/>
                <a:cs typeface="Arial" pitchFamily="34" charset="0"/>
              </a:rPr>
              <a:t> : `ntot4 `</a:t>
            </a:r>
            <a:r>
              <a:rPr lang="en-US" dirty="0" err="1">
                <a:effectLst/>
                <a:latin typeface="Avva_Shenouda" pitchFamily="34" charset="0"/>
                <a:cs typeface="Arial" pitchFamily="34" charset="0"/>
              </a:rPr>
              <a:t>mpimairwmi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9254223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البخور المختار : الذي لبتوليتك :</a:t>
            </a:r>
          </a:p>
        </p:txBody>
      </p:sp>
      <p:sp>
        <p:nvSpPr>
          <p:cNvPr id="3" name="Text Placeholder 2"/>
          <p:cNvSpPr>
            <a:spLocks noGrp="1"/>
          </p:cNvSpPr>
          <p:nvPr>
            <p:ph type="body" idx="1"/>
          </p:nvPr>
        </p:nvSpPr>
        <p:spPr/>
        <p:txBody>
          <a:bodyPr/>
          <a:lstStyle/>
          <a:p>
            <a:r>
              <a:rPr lang="ar-EG" dirty="0"/>
              <a:t>آبـي إستوي نوفـي إتسوتب : إنتيه تيـه بارثينيـا :</a:t>
            </a:r>
          </a:p>
        </p:txBody>
      </p:sp>
      <p:sp>
        <p:nvSpPr>
          <p:cNvPr id="4" name="Text Placeholder 3"/>
          <p:cNvSpPr>
            <a:spLocks noGrp="1"/>
          </p:cNvSpPr>
          <p:nvPr>
            <p:ph type="body" sz="quarter" idx="3"/>
          </p:nvPr>
        </p:nvSpPr>
        <p:spPr>
          <a:xfrm>
            <a:off x="395536" y="5147475"/>
            <a:ext cx="8352928" cy="682357"/>
          </a:xfrm>
        </p:spPr>
        <p:txBody>
          <a:bodyPr/>
          <a:lstStyle/>
          <a:p>
            <a:pPr lvl="0" rtl="0" fontAlgn="base">
              <a:spcAft>
                <a:spcPct val="0"/>
              </a:spcAft>
            </a:pPr>
            <a:r>
              <a:rPr lang="en-US" sz="3200" dirty="0">
                <a:effectLst/>
                <a:latin typeface="Avva_Marcos" pitchFamily="82" charset="0"/>
                <a:cs typeface="Arial" pitchFamily="34" charset="0"/>
              </a:rPr>
              <a:t>A</a:t>
            </a:r>
            <a:r>
              <a:rPr lang="en-US" sz="3200" dirty="0">
                <a:effectLst/>
                <a:latin typeface="Avva_Shenouda" pitchFamily="34" charset="0"/>
                <a:cs typeface="Arial" pitchFamily="34" charset="0"/>
              </a:rPr>
              <a:t>pi`c0oinov4i </a:t>
            </a:r>
            <a:r>
              <a:rPr lang="en-US" sz="3200" dirty="0" err="1">
                <a:effectLst/>
                <a:latin typeface="Avva_Shenouda" pitchFamily="34" charset="0"/>
                <a:cs typeface="Arial" pitchFamily="34" charset="0"/>
              </a:rPr>
              <a:t>etcwtp</a:t>
            </a:r>
            <a:r>
              <a:rPr lang="en-US" sz="3200" dirty="0">
                <a:effectLst/>
                <a:latin typeface="Avva_Shenouda" pitchFamily="34" charset="0"/>
                <a:cs typeface="Arial" pitchFamily="34" charset="0"/>
              </a:rPr>
              <a:t> : `</a:t>
            </a:r>
            <a:r>
              <a:rPr lang="en-US" sz="3200" dirty="0" err="1">
                <a:effectLst/>
                <a:latin typeface="Avva_Shenouda" pitchFamily="34" charset="0"/>
                <a:cs typeface="Arial" pitchFamily="34" charset="0"/>
              </a:rPr>
              <a:t>nte</a:t>
            </a:r>
            <a:r>
              <a:rPr lang="en-US" sz="3200" dirty="0">
                <a:effectLst/>
                <a:latin typeface="Avva_Shenouda" pitchFamily="34" charset="0"/>
                <a:cs typeface="Arial" pitchFamily="34" charset="0"/>
              </a:rPr>
              <a:t> te-par0eni`a : `</a:t>
            </a:r>
          </a:p>
        </p:txBody>
      </p:sp>
    </p:spTree>
    <p:extLst>
      <p:ext uri="{BB962C8B-B14F-4D97-AF65-F5344CB8AC3E}">
        <p14:creationId xmlns:p14="http://schemas.microsoft.com/office/powerpoint/2010/main" val="35017741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صعد إلي : كرسي الآب.</a:t>
            </a:r>
          </a:p>
        </p:txBody>
      </p:sp>
      <p:sp>
        <p:nvSpPr>
          <p:cNvPr id="3" name="Text Placeholder 2"/>
          <p:cNvSpPr>
            <a:spLocks noGrp="1"/>
          </p:cNvSpPr>
          <p:nvPr>
            <p:ph type="body" idx="1"/>
          </p:nvPr>
        </p:nvSpPr>
        <p:spPr/>
        <p:txBody>
          <a:bodyPr/>
          <a:lstStyle/>
          <a:p>
            <a:r>
              <a:rPr lang="ar-EG" dirty="0"/>
              <a:t>أفشينـاف إيه إبشــوي : شــــا بي إثرونوس إم إفيوت.</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a42ena4 `e`p2wi : 2a pi`0ronoc `</a:t>
            </a:r>
            <a:r>
              <a:rPr lang="en-US" dirty="0" err="1">
                <a:effectLst/>
                <a:latin typeface="Avva_Shenouda" pitchFamily="34" charset="0"/>
                <a:cs typeface="Arial" pitchFamily="34" charset="0"/>
              </a:rPr>
              <a:t>m`Fiwt</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64028319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أفضل من بخور : الشاروبيم :</a:t>
            </a:r>
          </a:p>
        </p:txBody>
      </p:sp>
      <p:sp>
        <p:nvSpPr>
          <p:cNvPr id="3" name="Text Placeholder 2"/>
          <p:cNvSpPr>
            <a:spLocks noGrp="1"/>
          </p:cNvSpPr>
          <p:nvPr>
            <p:ph type="body" idx="1"/>
          </p:nvPr>
        </p:nvSpPr>
        <p:spPr/>
        <p:txBody>
          <a:bodyPr/>
          <a:lstStyle/>
          <a:p>
            <a:r>
              <a:rPr lang="ar-EG" dirty="0"/>
              <a:t>إيه هوتي بي إسطوي نوفي : إنتيه نـي شيروفيـم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a:t>
            </a:r>
            <a:r>
              <a:rPr lang="en-US" dirty="0" err="1">
                <a:effectLst/>
                <a:latin typeface="Avva_Shenouda" pitchFamily="34" charset="0"/>
                <a:cs typeface="Arial" pitchFamily="34" charset="0"/>
              </a:rPr>
              <a:t>Ehote</a:t>
            </a:r>
            <a:r>
              <a:rPr lang="en-US" dirty="0">
                <a:effectLst/>
                <a:latin typeface="Avva_Shenouda" pitchFamily="34" charset="0"/>
                <a:cs typeface="Arial" pitchFamily="34" charset="0"/>
              </a:rPr>
              <a:t> pi`c0oinov4i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Nixerovbim</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11525557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والسيرافيم : يا مريم العذراء.</a:t>
            </a:r>
          </a:p>
        </p:txBody>
      </p:sp>
      <p:sp>
        <p:nvSpPr>
          <p:cNvPr id="3" name="Text Placeholder 2"/>
          <p:cNvSpPr>
            <a:spLocks noGrp="1"/>
          </p:cNvSpPr>
          <p:nvPr>
            <p:ph type="body" idx="1"/>
          </p:nvPr>
        </p:nvSpPr>
        <p:spPr/>
        <p:txBody>
          <a:bodyPr/>
          <a:lstStyle/>
          <a:p>
            <a:r>
              <a:rPr lang="ar-EG" dirty="0"/>
              <a:t>نيـم نـي سيرافيـم : ماريــا تي بارثينوس.</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Nicerafim</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Mari`a</a:t>
            </a:r>
            <a:r>
              <a:rPr lang="en-US" dirty="0">
                <a:effectLst/>
                <a:latin typeface="Avva_Shenouda" pitchFamily="34" charset="0"/>
                <a:cs typeface="Arial" pitchFamily="34" charset="0"/>
              </a:rPr>
              <a:t> 5par0enoc.</a:t>
            </a:r>
          </a:p>
        </p:txBody>
      </p:sp>
    </p:spTree>
    <p:extLst>
      <p:ext uri="{BB962C8B-B14F-4D97-AF65-F5344CB8AC3E}">
        <p14:creationId xmlns:p14="http://schemas.microsoft.com/office/powerpoint/2010/main" val="398238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ومَنْ هو الذي يُخْبِر سَيِدي، هو الربُّ </a:t>
            </a:r>
            <a:endParaRPr lang="en-US" dirty="0"/>
          </a:p>
        </p:txBody>
      </p:sp>
      <p:sp>
        <p:nvSpPr>
          <p:cNvPr id="3" name="Text Placeholder 2"/>
          <p:cNvSpPr>
            <a:spLocks noGrp="1"/>
          </p:cNvSpPr>
          <p:nvPr>
            <p:ph type="body" idx="1"/>
          </p:nvPr>
        </p:nvSpPr>
        <p:spPr/>
        <p:txBody>
          <a:bodyPr/>
          <a:lstStyle/>
          <a:p>
            <a:r>
              <a:rPr lang="ar-EG" dirty="0"/>
              <a:t>أووه نيم بيثنا إشتامي باشويس: إنثوف بي إبشويس:</a:t>
            </a:r>
            <a:endParaRPr lang="en-US" dirty="0"/>
          </a:p>
        </p:txBody>
      </p:sp>
      <p:sp>
        <p:nvSpPr>
          <p:cNvPr id="4" name="Text Placeholder 3"/>
          <p:cNvSpPr>
            <a:spLocks noGrp="1"/>
          </p:cNvSpPr>
          <p:nvPr>
            <p:ph type="body" sz="quarter" idx="3"/>
          </p:nvPr>
        </p:nvSpPr>
        <p:spPr/>
        <p:txBody>
          <a:bodyPr/>
          <a:lstStyle/>
          <a:p>
            <a:r>
              <a:rPr lang="pl-PL" dirty="0"/>
              <a:t>Ouoh nim pe `;na`stame pa=o=c@ `n;of pe `P=o=c@ </a:t>
            </a:r>
            <a:endParaRPr lang="en-US" dirty="0"/>
          </a:p>
        </p:txBody>
      </p:sp>
    </p:spTree>
    <p:extLst>
      <p:ext uri="{BB962C8B-B14F-4D97-AF65-F5344CB8AC3E}">
        <p14:creationId xmlns:p14="http://schemas.microsoft.com/office/powerpoint/2010/main" val="2057388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dirty="0"/>
              <a:t>أوو كاهي إن أث أوو أونه : آ إفري شاي هيجـوف : أوو مويت إن أتسينـي : أف موشي هيُّوتـف.</a:t>
            </a:r>
          </a:p>
        </p:txBody>
      </p:sp>
      <p:sp>
        <p:nvSpPr>
          <p:cNvPr id="3" name="Text Placeholder 2"/>
          <p:cNvSpPr>
            <a:spLocks noGrp="1"/>
          </p:cNvSpPr>
          <p:nvPr>
            <p:ph type="body" sz="quarter" idx="11"/>
          </p:nvPr>
        </p:nvSpPr>
        <p:spPr/>
        <p:txBody>
          <a:bodyPr/>
          <a:lstStyle/>
          <a:p>
            <a:r>
              <a:rPr lang="ar-EG" dirty="0"/>
              <a:t>أرض غير ظاهرة : أشرقت الشمس عليها : وطريق غير مسلوكة : مشوا عليها.</a:t>
            </a:r>
          </a:p>
        </p:txBody>
      </p:sp>
      <p:sp>
        <p:nvSpPr>
          <p:cNvPr id="4" name="Text Placeholder 3"/>
          <p:cNvSpPr>
            <a:spLocks noGrp="1"/>
          </p:cNvSpPr>
          <p:nvPr>
            <p:ph type="body" sz="quarter" idx="12"/>
          </p:nvPr>
        </p:nvSpPr>
        <p:spPr/>
        <p:txBody>
          <a:bodyPr/>
          <a:lstStyle/>
          <a:p>
            <a:r>
              <a:rPr lang="en-US" sz="3600" dirty="0" err="1"/>
              <a:t>Ovkahi</a:t>
            </a:r>
            <a:r>
              <a:rPr lang="en-US" sz="3600" dirty="0"/>
              <a:t> `na0ovwnh : `a `fr3 2ai higw4 : </a:t>
            </a:r>
            <a:r>
              <a:rPr lang="en-US" sz="3600" dirty="0" err="1"/>
              <a:t>ovmwit</a:t>
            </a:r>
            <a:r>
              <a:rPr lang="en-US" sz="3600" dirty="0"/>
              <a:t> `</a:t>
            </a:r>
            <a:r>
              <a:rPr lang="en-US" sz="3600" dirty="0" err="1"/>
              <a:t>natcini</a:t>
            </a:r>
            <a:r>
              <a:rPr lang="en-US" sz="3600" dirty="0"/>
              <a:t> : avmo2i hiwt4.</a:t>
            </a:r>
          </a:p>
        </p:txBody>
      </p:sp>
    </p:spTree>
    <p:extLst>
      <p:ext uri="{BB962C8B-B14F-4D97-AF65-F5344CB8AC3E}">
        <p14:creationId xmlns:p14="http://schemas.microsoft.com/office/powerpoint/2010/main" val="79302681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للسماء الجديدة : التي صنعها الآب :</a:t>
            </a:r>
          </a:p>
        </p:txBody>
      </p:sp>
      <p:sp>
        <p:nvSpPr>
          <p:cNvPr id="3" name="Text Placeholder 2"/>
          <p:cNvSpPr>
            <a:spLocks noGrp="1"/>
          </p:cNvSpPr>
          <p:nvPr>
            <p:ph type="body" idx="1"/>
          </p:nvPr>
        </p:nvSpPr>
        <p:spPr/>
        <p:txBody>
          <a:bodyPr/>
          <a:lstStyle/>
          <a:p>
            <a:r>
              <a:rPr lang="ar-EG" dirty="0"/>
              <a:t>شيريه تي فيه إم فيه ري : ثي إيطا إفيوت ثامينوس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Xere</a:t>
            </a:r>
            <a:r>
              <a:rPr lang="en-US" dirty="0">
                <a:effectLst/>
                <a:latin typeface="Avva_Shenouda" pitchFamily="34" charset="0"/>
                <a:cs typeface="Arial" pitchFamily="34" charset="0"/>
              </a:rPr>
              <a:t> 5fe `</a:t>
            </a:r>
            <a:r>
              <a:rPr lang="en-US" dirty="0" err="1">
                <a:effectLst/>
                <a:latin typeface="Avva_Shenouda" pitchFamily="34" charset="0"/>
                <a:cs typeface="Arial" pitchFamily="34" charset="0"/>
              </a:rPr>
              <a:t>mberi</a:t>
            </a:r>
            <a:r>
              <a:rPr lang="en-US" dirty="0">
                <a:effectLst/>
                <a:latin typeface="Avva_Shenouda" pitchFamily="34" charset="0"/>
                <a:cs typeface="Arial" pitchFamily="34" charset="0"/>
              </a:rPr>
              <a:t> : 03`eta `</a:t>
            </a:r>
            <a:r>
              <a:rPr lang="en-US" dirty="0" err="1">
                <a:effectLst/>
                <a:latin typeface="Avva_Shenouda" pitchFamily="34" charset="0"/>
                <a:cs typeface="Arial" pitchFamily="34" charset="0"/>
              </a:rPr>
              <a:t>Fiwt</a:t>
            </a:r>
            <a:r>
              <a:rPr lang="en-US" dirty="0">
                <a:effectLst/>
                <a:latin typeface="Avva_Shenouda" pitchFamily="34" charset="0"/>
                <a:cs typeface="Arial" pitchFamily="34" charset="0"/>
              </a:rPr>
              <a:t> 0amioc :</a:t>
            </a:r>
          </a:p>
        </p:txBody>
      </p:sp>
    </p:spTree>
    <p:extLst>
      <p:ext uri="{BB962C8B-B14F-4D97-AF65-F5344CB8AC3E}">
        <p14:creationId xmlns:p14="http://schemas.microsoft.com/office/powerpoint/2010/main" val="34164503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وجعلها موضع راحة : لابنه الحبيب.</a:t>
            </a:r>
          </a:p>
        </p:txBody>
      </p:sp>
      <p:sp>
        <p:nvSpPr>
          <p:cNvPr id="3" name="Text Placeholder 2"/>
          <p:cNvSpPr>
            <a:spLocks noGrp="1"/>
          </p:cNvSpPr>
          <p:nvPr>
            <p:ph type="body" idx="1"/>
          </p:nvPr>
        </p:nvSpPr>
        <p:spPr/>
        <p:txBody>
          <a:bodyPr/>
          <a:lstStyle/>
          <a:p>
            <a:r>
              <a:rPr lang="ar-EG" dirty="0"/>
              <a:t>أفكاس إن أوما إن إم طون : إم بيف شيري إممنريت.</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sz="3300" dirty="0">
                <a:effectLst/>
                <a:latin typeface="Avva_Shenouda" pitchFamily="34" charset="0"/>
                <a:cs typeface="Arial" pitchFamily="34" charset="0"/>
              </a:rPr>
              <a:t>a4xac `</a:t>
            </a:r>
            <a:r>
              <a:rPr lang="en-US" sz="3300" dirty="0" err="1">
                <a:effectLst/>
                <a:latin typeface="Avva_Shenouda" pitchFamily="34" charset="0"/>
                <a:cs typeface="Arial" pitchFamily="34" charset="0"/>
              </a:rPr>
              <a:t>novma</a:t>
            </a:r>
            <a:r>
              <a:rPr lang="en-US" sz="3300" dirty="0">
                <a:effectLst/>
                <a:latin typeface="Avva_Shenouda" pitchFamily="34" charset="0"/>
                <a:cs typeface="Arial" pitchFamily="34" charset="0"/>
              </a:rPr>
              <a:t> `</a:t>
            </a:r>
            <a:r>
              <a:rPr lang="en-US" sz="3300" dirty="0" err="1">
                <a:effectLst/>
                <a:latin typeface="Avva_Shenouda" pitchFamily="34" charset="0"/>
                <a:cs typeface="Arial" pitchFamily="34" charset="0"/>
              </a:rPr>
              <a:t>nemton</a:t>
            </a:r>
            <a:r>
              <a:rPr lang="en-US" sz="3300" dirty="0">
                <a:effectLst/>
                <a:latin typeface="Avva_Shenouda" pitchFamily="34" charset="0"/>
                <a:cs typeface="Arial" pitchFamily="34" charset="0"/>
              </a:rPr>
              <a:t> : `mPe423ri `</a:t>
            </a:r>
            <a:r>
              <a:rPr lang="en-US" sz="3300" dirty="0" err="1">
                <a:effectLst/>
                <a:latin typeface="Avva_Shenouda" pitchFamily="34" charset="0"/>
                <a:cs typeface="Arial" pitchFamily="34" charset="0"/>
              </a:rPr>
              <a:t>mmenrit</a:t>
            </a:r>
            <a:r>
              <a:rPr lang="en-US" sz="3300" dirty="0">
                <a:effectLst/>
                <a:latin typeface="Avva_Shenouda" pitchFamily="34" charset="0"/>
                <a:cs typeface="Arial" pitchFamily="34" charset="0"/>
              </a:rPr>
              <a:t>.</a:t>
            </a:r>
          </a:p>
        </p:txBody>
      </p:sp>
    </p:spTree>
    <p:extLst>
      <p:ext uri="{BB962C8B-B14F-4D97-AF65-F5344CB8AC3E}">
        <p14:creationId xmlns:p14="http://schemas.microsoft.com/office/powerpoint/2010/main" val="30118196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للكراسي : الملوكي :</a:t>
            </a:r>
          </a:p>
        </p:txBody>
      </p:sp>
      <p:sp>
        <p:nvSpPr>
          <p:cNvPr id="3" name="Text Placeholder 2"/>
          <p:cNvSpPr>
            <a:spLocks noGrp="1"/>
          </p:cNvSpPr>
          <p:nvPr>
            <p:ph type="body" idx="1"/>
          </p:nvPr>
        </p:nvSpPr>
        <p:spPr/>
        <p:txBody>
          <a:bodyPr/>
          <a:lstStyle/>
          <a:p>
            <a:r>
              <a:rPr lang="ar-EG" dirty="0"/>
              <a:t>شيريـه بـي إثرونـوس : إم فاسيلــي كــون :</a:t>
            </a:r>
          </a:p>
        </p:txBody>
      </p:sp>
      <p:sp>
        <p:nvSpPr>
          <p:cNvPr id="4" name="Text Placeholder 3"/>
          <p:cNvSpPr>
            <a:spLocks noGrp="1"/>
          </p:cNvSpPr>
          <p:nvPr>
            <p:ph type="body" sz="quarter" idx="3"/>
          </p:nvPr>
        </p:nvSpPr>
        <p:spPr/>
        <p:txBody>
          <a:bodyPr/>
          <a:lstStyle/>
          <a:p>
            <a:pPr lvl="0" rtl="0" fontAlgn="base">
              <a:spcAft>
                <a:spcPct val="0"/>
              </a:spcAft>
            </a:pPr>
            <a:r>
              <a:rPr lang="en-US" dirty="0" err="1">
                <a:effectLst/>
                <a:latin typeface="Avva_Shenouda" pitchFamily="34" charset="0"/>
                <a:cs typeface="Arial" pitchFamily="34" charset="0"/>
              </a:rPr>
              <a:t>Xere</a:t>
            </a:r>
            <a:r>
              <a:rPr lang="en-US" dirty="0">
                <a:effectLst/>
                <a:latin typeface="Avva_Shenouda" pitchFamily="34" charset="0"/>
                <a:cs typeface="Arial" pitchFamily="34" charset="0"/>
              </a:rPr>
              <a:t> pi`0ronoc : `</a:t>
            </a:r>
            <a:r>
              <a:rPr lang="en-US" dirty="0" err="1">
                <a:effectLst/>
                <a:latin typeface="Avva_Shenouda" pitchFamily="34" charset="0"/>
                <a:cs typeface="Arial" pitchFamily="34" charset="0"/>
              </a:rPr>
              <a:t>mbacilikon</a:t>
            </a:r>
            <a:endParaRPr lang="en-US" dirty="0">
              <a:effectLst/>
              <a:latin typeface="Avva_Shenouda" pitchFamily="34" charset="0"/>
              <a:cs typeface="Arial" pitchFamily="34" charset="0"/>
            </a:endParaRPr>
          </a:p>
        </p:txBody>
      </p:sp>
    </p:spTree>
    <p:extLst>
      <p:ext uri="{BB962C8B-B14F-4D97-AF65-F5344CB8AC3E}">
        <p14:creationId xmlns:p14="http://schemas.microsoft.com/office/powerpoint/2010/main" val="16033118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للمحمول : علي الشاروبيــم.</a:t>
            </a:r>
          </a:p>
        </p:txBody>
      </p:sp>
      <p:sp>
        <p:nvSpPr>
          <p:cNvPr id="3" name="Text Placeholder 2"/>
          <p:cNvSpPr>
            <a:spLocks noGrp="1"/>
          </p:cNvSpPr>
          <p:nvPr>
            <p:ph type="body" idx="1"/>
          </p:nvPr>
        </p:nvSpPr>
        <p:spPr/>
        <p:txBody>
          <a:bodyPr/>
          <a:lstStyle/>
          <a:p>
            <a:r>
              <a:rPr lang="ar-EG" dirty="0"/>
              <a:t>إم في إيه طو فاي إمموف : هيجين ني شيروفيم.</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 `mf3`etov4ai `mmo4 : </a:t>
            </a:r>
            <a:r>
              <a:rPr lang="en-US" dirty="0" err="1">
                <a:effectLst/>
                <a:latin typeface="Avva_Shenouda" pitchFamily="34" charset="0"/>
                <a:cs typeface="Arial" pitchFamily="34" charset="0"/>
              </a:rPr>
              <a:t>higen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Nixerovbim</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11929115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لشفيعة : نفوسنا :</a:t>
            </a:r>
          </a:p>
        </p:txBody>
      </p:sp>
      <p:sp>
        <p:nvSpPr>
          <p:cNvPr id="3" name="Text Placeholder 2"/>
          <p:cNvSpPr>
            <a:spLocks noGrp="1"/>
          </p:cNvSpPr>
          <p:nvPr>
            <p:ph type="body" idx="1"/>
          </p:nvPr>
        </p:nvSpPr>
        <p:spPr/>
        <p:txBody>
          <a:bodyPr/>
          <a:lstStyle/>
          <a:p>
            <a:r>
              <a:rPr lang="ar-EG" dirty="0"/>
              <a:t>شيريه تي إبروس طاطيس : إنتيه نين إبيسكـي</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Xere</a:t>
            </a:r>
            <a:r>
              <a:rPr lang="en-US" dirty="0">
                <a:effectLst/>
                <a:latin typeface="Avva_Shenouda" pitchFamily="34" charset="0"/>
                <a:cs typeface="Arial" pitchFamily="34" charset="0"/>
              </a:rPr>
              <a:t> 5`proctat3c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nenyvx3</a:t>
            </a:r>
          </a:p>
        </p:txBody>
      </p:sp>
    </p:spTree>
    <p:extLst>
      <p:ext uri="{BB962C8B-B14F-4D97-AF65-F5344CB8AC3E}">
        <p14:creationId xmlns:p14="http://schemas.microsoft.com/office/powerpoint/2010/main" val="27921902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أنتِ بالحقيقة : فخر جنسنا.</a:t>
            </a:r>
          </a:p>
        </p:txBody>
      </p:sp>
      <p:sp>
        <p:nvSpPr>
          <p:cNvPr id="3" name="Text Placeholder 2"/>
          <p:cNvSpPr>
            <a:spLocks noGrp="1"/>
          </p:cNvSpPr>
          <p:nvPr>
            <p:ph type="body" idx="1"/>
          </p:nvPr>
        </p:nvSpPr>
        <p:spPr/>
        <p:txBody>
          <a:bodyPr/>
          <a:lstStyle/>
          <a:p>
            <a:r>
              <a:rPr lang="ar-EG" dirty="0"/>
              <a:t>: إنثو غار آليثـوس : بيـه إبشوشو إم بين جينوس.</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sz="3300" dirty="0">
                <a:effectLst/>
                <a:latin typeface="Avva_Shenouda" pitchFamily="34" charset="0"/>
                <a:cs typeface="Arial" pitchFamily="34" charset="0"/>
              </a:rPr>
              <a:t>: `n0o jar `al30wc : </a:t>
            </a:r>
            <a:r>
              <a:rPr lang="en-US" sz="3300" dirty="0" err="1">
                <a:effectLst/>
                <a:latin typeface="Avva_Shenouda" pitchFamily="34" charset="0"/>
                <a:cs typeface="Arial" pitchFamily="34" charset="0"/>
              </a:rPr>
              <a:t>pe</a:t>
            </a:r>
            <a:r>
              <a:rPr lang="en-US" sz="3300" dirty="0">
                <a:effectLst/>
                <a:latin typeface="Avva_Shenouda" pitchFamily="34" charset="0"/>
                <a:cs typeface="Arial" pitchFamily="34" charset="0"/>
              </a:rPr>
              <a:t> `p2ov2ov `</a:t>
            </a:r>
            <a:r>
              <a:rPr lang="en-US" sz="3300" dirty="0" err="1">
                <a:effectLst/>
                <a:latin typeface="Avva_Shenouda" pitchFamily="34" charset="0"/>
                <a:cs typeface="Arial" pitchFamily="34" charset="0"/>
              </a:rPr>
              <a:t>mpenjenoc</a:t>
            </a:r>
            <a:r>
              <a:rPr lang="en-US" sz="3300" dirty="0">
                <a:effectLst/>
                <a:latin typeface="Avva_Shenouda" pitchFamily="34" charset="0"/>
                <a:cs typeface="Arial" pitchFamily="34" charset="0"/>
              </a:rPr>
              <a:t>.</a:t>
            </a:r>
          </a:p>
        </p:txBody>
      </p:sp>
    </p:spTree>
    <p:extLst>
      <p:ext uri="{BB962C8B-B14F-4D97-AF65-F5344CB8AC3E}">
        <p14:creationId xmlns:p14="http://schemas.microsoft.com/office/powerpoint/2010/main" val="359972731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اشفعي فينا : يا ممتلئة نعمة :</a:t>
            </a:r>
          </a:p>
        </p:txBody>
      </p:sp>
      <p:sp>
        <p:nvSpPr>
          <p:cNvPr id="3" name="Text Placeholder 2"/>
          <p:cNvSpPr>
            <a:spLocks noGrp="1"/>
          </p:cNvSpPr>
          <p:nvPr>
            <p:ph type="body" idx="1"/>
          </p:nvPr>
        </p:nvSpPr>
        <p:spPr/>
        <p:txBody>
          <a:bodyPr/>
          <a:lstStyle/>
          <a:p>
            <a:r>
              <a:rPr lang="ar-EG" dirty="0"/>
              <a:t>أري إبريس فيه فين إيجون : أو ثي إثميه إن إهموت :</a:t>
            </a:r>
          </a:p>
        </p:txBody>
      </p:sp>
      <p:sp>
        <p:nvSpPr>
          <p:cNvPr id="4" name="Text Placeholder 3"/>
          <p:cNvSpPr>
            <a:spLocks noGrp="1"/>
          </p:cNvSpPr>
          <p:nvPr>
            <p:ph type="body" sz="quarter" idx="3"/>
          </p:nvPr>
        </p:nvSpPr>
        <p:spPr>
          <a:xfrm>
            <a:off x="395536" y="5249374"/>
            <a:ext cx="8352928" cy="682357"/>
          </a:xfrm>
        </p:spPr>
        <p:txBody>
          <a:bodyPr/>
          <a:lstStyle/>
          <a:p>
            <a:pPr lvl="0" rtl="0" fontAlgn="base">
              <a:spcAft>
                <a:spcPct val="0"/>
              </a:spcAft>
            </a:pPr>
            <a:r>
              <a:rPr lang="en-US" sz="3500" dirty="0" err="1">
                <a:effectLst/>
                <a:latin typeface="Avva_Shenouda" pitchFamily="34" charset="0"/>
                <a:cs typeface="Arial" pitchFamily="34" charset="0"/>
              </a:rPr>
              <a:t>Ari`precbevin</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egwn</a:t>
            </a:r>
            <a:r>
              <a:rPr lang="en-US" sz="3500" dirty="0">
                <a:effectLst/>
                <a:latin typeface="Avva_Shenouda" pitchFamily="34" charset="0"/>
                <a:cs typeface="Arial" pitchFamily="34" charset="0"/>
              </a:rPr>
              <a:t> : `w 03e0meh `</a:t>
            </a:r>
            <a:r>
              <a:rPr lang="en-US" sz="3500" dirty="0" err="1">
                <a:effectLst/>
                <a:latin typeface="Avva_Shenouda" pitchFamily="34" charset="0"/>
                <a:cs typeface="Arial" pitchFamily="34" charset="0"/>
              </a:rPr>
              <a:t>n`hmot</a:t>
            </a:r>
            <a:r>
              <a:rPr lang="en-US" sz="3500" dirty="0">
                <a:effectLst/>
                <a:latin typeface="Avva_Shenouda" pitchFamily="34" charset="0"/>
                <a:cs typeface="Arial" pitchFamily="34" charset="0"/>
              </a:rPr>
              <a:t> :</a:t>
            </a:r>
          </a:p>
        </p:txBody>
      </p:sp>
    </p:spTree>
    <p:extLst>
      <p:ext uri="{BB962C8B-B14F-4D97-AF65-F5344CB8AC3E}">
        <p14:creationId xmlns:p14="http://schemas.microsoft.com/office/powerpoint/2010/main" val="419228873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لدي مخلصنا : ربنا يسوع المسيح.</a:t>
            </a:r>
          </a:p>
        </p:txBody>
      </p:sp>
      <p:sp>
        <p:nvSpPr>
          <p:cNvPr id="3" name="Text Placeholder 2"/>
          <p:cNvSpPr>
            <a:spLocks noGrp="1"/>
          </p:cNvSpPr>
          <p:nvPr>
            <p:ph type="body" idx="1"/>
          </p:nvPr>
        </p:nvSpPr>
        <p:spPr/>
        <p:txBody>
          <a:bodyPr/>
          <a:lstStyle/>
          <a:p>
            <a:r>
              <a:rPr lang="ar-EG" dirty="0"/>
              <a:t>ناهرين بيـن سوتيـر : بيـن شويـس إيسـوس بي إخريستوس.</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err="1">
                <a:effectLst/>
                <a:latin typeface="Avva_Shenouda" pitchFamily="34" charset="0"/>
                <a:cs typeface="Arial" pitchFamily="34" charset="0"/>
              </a:rPr>
              <a:t>nahren</a:t>
            </a:r>
            <a:r>
              <a:rPr lang="en-US" dirty="0">
                <a:effectLst/>
                <a:latin typeface="Avva_Shenouda" pitchFamily="34" charset="0"/>
                <a:cs typeface="Arial" pitchFamily="34" charset="0"/>
              </a:rPr>
              <a:t> Pencwt3r : </a:t>
            </a:r>
            <a:r>
              <a:rPr lang="en-US" dirty="0" err="1">
                <a:effectLst/>
                <a:latin typeface="Avva_Shenouda" pitchFamily="34" charset="0"/>
                <a:cs typeface="Arial" pitchFamily="34" charset="0"/>
              </a:rPr>
              <a:t>Pensoeic</a:t>
            </a:r>
            <a:r>
              <a:rPr lang="en-US" dirty="0">
                <a:effectLst/>
                <a:latin typeface="Avva_Shenouda" pitchFamily="34" charset="0"/>
                <a:cs typeface="Arial" pitchFamily="34" charset="0"/>
              </a:rPr>
              <a:t> I3covc </a:t>
            </a:r>
            <a:r>
              <a:rPr lang="en-US" dirty="0" err="1">
                <a:effectLst/>
                <a:latin typeface="Avva_Shenouda" pitchFamily="34" charset="0"/>
                <a:cs typeface="Arial" pitchFamily="34" charset="0"/>
              </a:rPr>
              <a:t>P`ixrictoc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97981933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لكي يثبتنا : في الإيمان المستقيم :</a:t>
            </a:r>
          </a:p>
        </p:txBody>
      </p:sp>
      <p:sp>
        <p:nvSpPr>
          <p:cNvPr id="3" name="Text Placeholder 2"/>
          <p:cNvSpPr>
            <a:spLocks noGrp="1"/>
          </p:cNvSpPr>
          <p:nvPr>
            <p:ph type="body" idx="1"/>
          </p:nvPr>
        </p:nvSpPr>
        <p:spPr/>
        <p:txBody>
          <a:bodyPr/>
          <a:lstStyle/>
          <a:p>
            <a:r>
              <a:rPr lang="ar-EG" dirty="0"/>
              <a:t>هوبوس إن تيف طاجرون : خين بي ناهتي إت سـو طـون :</a:t>
            </a:r>
          </a:p>
        </p:txBody>
      </p:sp>
      <p:sp>
        <p:nvSpPr>
          <p:cNvPr id="4" name="Text Placeholder 3"/>
          <p:cNvSpPr>
            <a:spLocks noGrp="1"/>
          </p:cNvSpPr>
          <p:nvPr>
            <p:ph type="body" sz="quarter" idx="3"/>
          </p:nvPr>
        </p:nvSpPr>
        <p:spPr>
          <a:xfrm>
            <a:off x="395536" y="5085184"/>
            <a:ext cx="8352928" cy="1198599"/>
          </a:xfrm>
        </p:spPr>
        <p:txBody>
          <a:bodyPr/>
          <a:lstStyle/>
          <a:p>
            <a:pPr lvl="0" rtl="0" fontAlgn="base">
              <a:spcAft>
                <a:spcPct val="0"/>
              </a:spcAft>
            </a:pPr>
            <a:r>
              <a:rPr lang="en-US" dirty="0" err="1">
                <a:effectLst/>
                <a:latin typeface="Avva_Shenouda" pitchFamily="34" charset="0"/>
                <a:cs typeface="Arial" pitchFamily="34" charset="0"/>
              </a:rPr>
              <a:t>Hopwc</a:t>
            </a:r>
            <a:r>
              <a:rPr lang="en-US" dirty="0">
                <a:effectLst/>
                <a:latin typeface="Avva_Shenouda" pitchFamily="34" charset="0"/>
                <a:cs typeface="Arial" pitchFamily="34" charset="0"/>
              </a:rPr>
              <a:t> `nte4tagron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pinah5 </a:t>
            </a:r>
            <a:r>
              <a:rPr lang="en-US" dirty="0" err="1">
                <a:effectLst/>
                <a:latin typeface="Avva_Shenouda" pitchFamily="34" charset="0"/>
                <a:cs typeface="Arial" pitchFamily="34" charset="0"/>
              </a:rPr>
              <a:t>etcov-twn</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267571783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وينعم لنا : بمغفرة خطايانا.</a:t>
            </a:r>
          </a:p>
        </p:txBody>
      </p:sp>
      <p:sp>
        <p:nvSpPr>
          <p:cNvPr id="3" name="Text Placeholder 2"/>
          <p:cNvSpPr>
            <a:spLocks noGrp="1"/>
          </p:cNvSpPr>
          <p:nvPr>
            <p:ph type="body" idx="1"/>
          </p:nvPr>
        </p:nvSpPr>
        <p:spPr/>
        <p:txBody>
          <a:bodyPr/>
          <a:lstStyle/>
          <a:p>
            <a:r>
              <a:rPr lang="ar-EG" dirty="0"/>
              <a:t>أووه إنتيــف إر إهموت نان : إم بي كو إيفول إنتيه نين نوفي.</a:t>
            </a:r>
          </a:p>
        </p:txBody>
      </p:sp>
      <p:sp>
        <p:nvSpPr>
          <p:cNvPr id="4" name="Text Placeholder 3"/>
          <p:cNvSpPr>
            <a:spLocks noGrp="1"/>
          </p:cNvSpPr>
          <p:nvPr>
            <p:ph type="body" sz="quarter" idx="3"/>
          </p:nvPr>
        </p:nvSpPr>
        <p:spPr>
          <a:xfrm>
            <a:off x="395536" y="5038713"/>
            <a:ext cx="8352928" cy="1126591"/>
          </a:xfrm>
        </p:spPr>
        <p:txBody>
          <a:bodyPr/>
          <a:lstStyle/>
          <a:p>
            <a:pPr lvl="0" rtl="0" fontAlgn="base">
              <a:spcAft>
                <a:spcPct val="0"/>
              </a:spcAft>
            </a:pP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`nte4-er`hmot nan :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652831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ar-EG" dirty="0"/>
              <a:t>أوو مو أوو إفِّيل إيفول : أف أوهي إيه راتف : خين أوو هوب إن إشفيـري : إم باراذوكسون.</a:t>
            </a:r>
          </a:p>
        </p:txBody>
      </p:sp>
      <p:sp>
        <p:nvSpPr>
          <p:cNvPr id="9" name="Text Placeholder 8"/>
          <p:cNvSpPr>
            <a:spLocks noGrp="1"/>
          </p:cNvSpPr>
          <p:nvPr>
            <p:ph type="body" sz="quarter" idx="11"/>
          </p:nvPr>
        </p:nvSpPr>
        <p:spPr/>
        <p:txBody>
          <a:bodyPr/>
          <a:lstStyle/>
          <a:p>
            <a:r>
              <a:rPr lang="ar-EG" dirty="0"/>
              <a:t>مـاء منحـل : وقـف : بفعلٍ عجيب : مُعجزٍ.</a:t>
            </a:r>
          </a:p>
        </p:txBody>
      </p:sp>
      <p:sp>
        <p:nvSpPr>
          <p:cNvPr id="10" name="Text Placeholder 9"/>
          <p:cNvSpPr>
            <a:spLocks noGrp="1"/>
          </p:cNvSpPr>
          <p:nvPr>
            <p:ph type="body" sz="quarter" idx="12"/>
          </p:nvPr>
        </p:nvSpPr>
        <p:spPr>
          <a:xfrm>
            <a:off x="0" y="4030034"/>
            <a:ext cx="9144000" cy="1387974"/>
          </a:xfrm>
        </p:spPr>
        <p:txBody>
          <a:bodyPr/>
          <a:lstStyle/>
          <a:p>
            <a:r>
              <a:rPr lang="en-US" sz="3600" dirty="0" err="1"/>
              <a:t>Ovmwov</a:t>
            </a:r>
            <a:r>
              <a:rPr lang="en-US" sz="3600" dirty="0"/>
              <a:t> e4b3l `</a:t>
            </a:r>
            <a:r>
              <a:rPr lang="en-US" sz="3600" dirty="0" err="1"/>
              <a:t>ebol</a:t>
            </a:r>
            <a:r>
              <a:rPr lang="en-US" sz="3600" dirty="0"/>
              <a:t> : a4`ohi `erat4 : </a:t>
            </a:r>
            <a:r>
              <a:rPr lang="en-US" sz="3600" dirty="0" err="1"/>
              <a:t>qen</a:t>
            </a:r>
            <a:r>
              <a:rPr lang="en-US" sz="3600" dirty="0"/>
              <a:t> </a:t>
            </a:r>
            <a:r>
              <a:rPr lang="en-US" sz="3600" dirty="0" err="1"/>
              <a:t>ovhwb</a:t>
            </a:r>
            <a:r>
              <a:rPr lang="en-US" sz="3600" dirty="0"/>
              <a:t> `n`2f3ri : `mparado7on.</a:t>
            </a:r>
          </a:p>
        </p:txBody>
      </p:sp>
    </p:spTree>
    <p:extLst>
      <p:ext uri="{BB962C8B-B14F-4D97-AF65-F5344CB8AC3E}">
        <p14:creationId xmlns:p14="http://schemas.microsoft.com/office/powerpoint/2010/main" val="177253142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بشفاعات : والدة الإله القديسة مريم</a:t>
            </a:r>
          </a:p>
        </p:txBody>
      </p:sp>
      <p:sp>
        <p:nvSpPr>
          <p:cNvPr id="3" name="Text Placeholder 2"/>
          <p:cNvSpPr>
            <a:spLocks noGrp="1"/>
          </p:cNvSpPr>
          <p:nvPr>
            <p:ph type="body" idx="1"/>
          </p:nvPr>
        </p:nvSpPr>
        <p:spPr/>
        <p:txBody>
          <a:bodyPr/>
          <a:lstStyle/>
          <a:p>
            <a:r>
              <a:rPr lang="ar-EG" dirty="0"/>
              <a:t>هيتين ني إبريسفيا : إنتيـه تي ثيؤطوكوس إثؤواب ماريا :</a:t>
            </a:r>
          </a:p>
        </p:txBody>
      </p:sp>
      <p:sp>
        <p:nvSpPr>
          <p:cNvPr id="4" name="Text Placeholder 3"/>
          <p:cNvSpPr>
            <a:spLocks noGrp="1"/>
          </p:cNvSpPr>
          <p:nvPr>
            <p:ph type="body" sz="quarter" idx="3"/>
          </p:nvPr>
        </p:nvSpPr>
        <p:spPr>
          <a:xfrm>
            <a:off x="395536" y="5038713"/>
            <a:ext cx="8352928" cy="1270607"/>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ni`precbi`a</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50e`otokoc =e=0=v </a:t>
            </a:r>
            <a:r>
              <a:rPr lang="en-US" dirty="0" err="1">
                <a:effectLst/>
                <a:latin typeface="Avva_Shenouda" pitchFamily="34" charset="0"/>
                <a:cs typeface="Arial" pitchFamily="34" charset="0"/>
              </a:rPr>
              <a:t>Mari`a</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19947688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يارب انعم لنا : بمغفرة خطايانا.</a:t>
            </a:r>
          </a:p>
        </p:txBody>
      </p:sp>
      <p:sp>
        <p:nvSpPr>
          <p:cNvPr id="3" name="Text Placeholder 2"/>
          <p:cNvSpPr>
            <a:spLocks noGrp="1"/>
          </p:cNvSpPr>
          <p:nvPr>
            <p:ph type="body" idx="1"/>
          </p:nvPr>
        </p:nvSpPr>
        <p:spPr/>
        <p:txBody>
          <a:bodyPr/>
          <a:lstStyle/>
          <a:p>
            <a:r>
              <a:rPr lang="ar-EG" dirty="0"/>
              <a:t>إبشويس أري إهموت نان : إم بي كو إيفول إنتيه نين نوفي.</a:t>
            </a:r>
          </a:p>
        </p:txBody>
      </p:sp>
      <p:sp>
        <p:nvSpPr>
          <p:cNvPr id="4" name="Text Placeholder 3"/>
          <p:cNvSpPr>
            <a:spLocks noGrp="1"/>
          </p:cNvSpPr>
          <p:nvPr>
            <p:ph type="body" sz="quarter" idx="3"/>
          </p:nvPr>
        </p:nvSpPr>
        <p:spPr>
          <a:xfrm>
            <a:off x="395536" y="4993893"/>
            <a:ext cx="8352928" cy="1270607"/>
          </a:xfrm>
        </p:spPr>
        <p:txBody>
          <a:bodyPr/>
          <a:lstStyle/>
          <a:p>
            <a:pPr lvl="0" rtl="0" fontAlgn="base">
              <a:spcAft>
                <a:spcPct val="0"/>
              </a:spcAft>
            </a:pPr>
            <a:r>
              <a:rPr lang="en-US" dirty="0">
                <a:effectLst/>
                <a:latin typeface="Avva_Shenouda" pitchFamily="34" charset="0"/>
                <a:cs typeface="Arial" pitchFamily="34" charset="0"/>
              </a:rPr>
              <a:t>Pu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59625585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ألوف ألوف : وربوات ربوات :</a:t>
            </a:r>
          </a:p>
        </p:txBody>
      </p:sp>
      <p:sp>
        <p:nvSpPr>
          <p:cNvPr id="3" name="Text Placeholder 2"/>
          <p:cNvSpPr>
            <a:spLocks noGrp="1"/>
          </p:cNvSpPr>
          <p:nvPr>
            <p:ph type="body" idx="1"/>
          </p:nvPr>
        </p:nvSpPr>
        <p:spPr/>
        <p:txBody>
          <a:bodyPr/>
          <a:lstStyle/>
          <a:p>
            <a:r>
              <a:rPr lang="ar-EG" dirty="0"/>
              <a:t>هان إنشـو إنشـو : نيـم هان إثفا إن إثفا</a:t>
            </a:r>
          </a:p>
        </p:txBody>
      </p:sp>
      <p:sp>
        <p:nvSpPr>
          <p:cNvPr id="4" name="Text Placeholder 3"/>
          <p:cNvSpPr>
            <a:spLocks noGrp="1"/>
          </p:cNvSpPr>
          <p:nvPr>
            <p:ph type="body" sz="quarter" idx="3"/>
          </p:nvPr>
        </p:nvSpPr>
        <p:spPr>
          <a:xfrm>
            <a:off x="398240" y="5517232"/>
            <a:ext cx="8352928" cy="682357"/>
          </a:xfrm>
        </p:spPr>
        <p:txBody>
          <a:bodyPr/>
          <a:lstStyle/>
          <a:p>
            <a:pPr lvl="0" rtl="0" fontAlgn="base">
              <a:spcAft>
                <a:spcPct val="0"/>
              </a:spcAft>
            </a:pPr>
            <a:r>
              <a:rPr lang="en-US" dirty="0">
                <a:effectLst/>
                <a:latin typeface="Avva_Marcos" pitchFamily="82" charset="0"/>
                <a:cs typeface="Arial" pitchFamily="34" charset="0"/>
              </a:rPr>
              <a:t>H</a:t>
            </a:r>
            <a:r>
              <a:rPr lang="en-US" dirty="0">
                <a:effectLst/>
                <a:latin typeface="Avva_Shenouda" pitchFamily="34" charset="0"/>
                <a:cs typeface="Arial" pitchFamily="34" charset="0"/>
              </a:rPr>
              <a:t>ana`n2o `n2o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han`0ba `n`0ba</a:t>
            </a:r>
          </a:p>
        </p:txBody>
      </p:sp>
    </p:spTree>
    <p:extLst>
      <p:ext uri="{BB962C8B-B14F-4D97-AF65-F5344CB8AC3E}">
        <p14:creationId xmlns:p14="http://schemas.microsoft.com/office/powerpoint/2010/main" val="383047033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رؤساء ملائكة : وملائكة مقدسون.</a:t>
            </a:r>
          </a:p>
        </p:txBody>
      </p:sp>
      <p:sp>
        <p:nvSpPr>
          <p:cNvPr id="3" name="Text Placeholder 2"/>
          <p:cNvSpPr>
            <a:spLocks noGrp="1"/>
          </p:cNvSpPr>
          <p:nvPr>
            <p:ph type="body" idx="1"/>
          </p:nvPr>
        </p:nvSpPr>
        <p:spPr/>
        <p:txBody>
          <a:bodyPr/>
          <a:lstStyle/>
          <a:p>
            <a:r>
              <a:rPr lang="ar-EG" dirty="0"/>
              <a:t>: إن أرشي أنجيلوس : نيم أنجيلوس إفؤواب.</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a:effectLst/>
                <a:latin typeface="Avva_Shenouda" pitchFamily="34" charset="0"/>
                <a:cs typeface="Arial" pitchFamily="34" charset="0"/>
              </a:rPr>
              <a:t>: `narx3ajjeloc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ajjeloc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evovab</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02738332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وقوف : أمام كرسي</a:t>
            </a:r>
          </a:p>
        </p:txBody>
      </p:sp>
      <p:sp>
        <p:nvSpPr>
          <p:cNvPr id="3" name="Text Placeholder 2"/>
          <p:cNvSpPr>
            <a:spLocks noGrp="1"/>
          </p:cNvSpPr>
          <p:nvPr>
            <p:ph type="body" idx="1"/>
          </p:nvPr>
        </p:nvSpPr>
        <p:spPr/>
        <p:txBody>
          <a:bodyPr/>
          <a:lstStyle/>
          <a:p>
            <a:r>
              <a:rPr lang="ar-EG" dirty="0"/>
              <a:t>أف أوهـي إيراتــوو : إم بيه إمثو إم بي إثرونوس</a:t>
            </a:r>
          </a:p>
        </p:txBody>
      </p:sp>
      <p:sp>
        <p:nvSpPr>
          <p:cNvPr id="4" name="Text Placeholder 3"/>
          <p:cNvSpPr>
            <a:spLocks noGrp="1"/>
          </p:cNvSpPr>
          <p:nvPr>
            <p:ph type="body" sz="quarter" idx="3"/>
          </p:nvPr>
        </p:nvSpPr>
        <p:spPr>
          <a:xfrm>
            <a:off x="395536" y="5226132"/>
            <a:ext cx="8352928" cy="682357"/>
          </a:xfrm>
        </p:spPr>
        <p:txBody>
          <a:bodyPr/>
          <a:lstStyle/>
          <a:p>
            <a:pPr lvl="0" rtl="0" fontAlgn="base">
              <a:spcAft>
                <a:spcPct val="0"/>
              </a:spcAft>
            </a:pPr>
            <a:r>
              <a:rPr lang="en-US" dirty="0" err="1">
                <a:effectLst/>
                <a:latin typeface="Avva_Shenouda" pitchFamily="34" charset="0"/>
                <a:cs typeface="Arial" pitchFamily="34" charset="0"/>
              </a:rPr>
              <a:t>Ev`ohi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eratov</a:t>
            </a:r>
            <a:r>
              <a:rPr lang="en-US" dirty="0">
                <a:effectLst/>
                <a:latin typeface="Avva_Shenouda" pitchFamily="34" charset="0"/>
                <a:cs typeface="Arial" pitchFamily="34" charset="0"/>
              </a:rPr>
              <a:t> : `mpe`m0o `mpi`0ronoc</a:t>
            </a:r>
          </a:p>
        </p:txBody>
      </p:sp>
    </p:spTree>
    <p:extLst>
      <p:ext uri="{BB962C8B-B14F-4D97-AF65-F5344CB8AC3E}">
        <p14:creationId xmlns:p14="http://schemas.microsoft.com/office/powerpoint/2010/main" val="1925089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ضابط الكل : صارخين قائلين.</a:t>
            </a:r>
          </a:p>
        </p:txBody>
      </p:sp>
      <p:sp>
        <p:nvSpPr>
          <p:cNvPr id="3" name="Text Placeholder 2"/>
          <p:cNvSpPr>
            <a:spLocks noGrp="1"/>
          </p:cNvSpPr>
          <p:nvPr>
            <p:ph type="body" idx="1"/>
          </p:nvPr>
        </p:nvSpPr>
        <p:spPr/>
        <p:txBody>
          <a:bodyPr/>
          <a:lstStyle/>
          <a:p>
            <a:r>
              <a:rPr lang="ar-EG" dirty="0"/>
              <a:t>: إنتيه بي باندوكراتـور : إف أوش إيفول إفجو إممــوس.</a:t>
            </a:r>
          </a:p>
        </p:txBody>
      </p:sp>
      <p:sp>
        <p:nvSpPr>
          <p:cNvPr id="4" name="Text Placeholder 3"/>
          <p:cNvSpPr>
            <a:spLocks noGrp="1"/>
          </p:cNvSpPr>
          <p:nvPr>
            <p:ph type="body" sz="quarter" idx="3"/>
          </p:nvPr>
        </p:nvSpPr>
        <p:spPr>
          <a:xfrm>
            <a:off x="395536" y="4966705"/>
            <a:ext cx="8352928" cy="1270607"/>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pipantokratwr</a:t>
            </a:r>
            <a:r>
              <a:rPr lang="en-US" dirty="0">
                <a:effectLst/>
                <a:latin typeface="Avva_Shenouda" pitchFamily="34" charset="0"/>
                <a:cs typeface="Arial" pitchFamily="34" charset="0"/>
              </a:rPr>
              <a:t> : evw2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evgw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8158151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5867400" y="179388"/>
            <a:ext cx="3097213" cy="823912"/>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470019" name="Text Box 3"/>
          <p:cNvSpPr txBox="1">
            <a:spLocks noChangeArrowheads="1"/>
          </p:cNvSpPr>
          <p:nvPr/>
        </p:nvSpPr>
        <p:spPr bwMode="auto">
          <a:xfrm>
            <a:off x="395288" y="396875"/>
            <a:ext cx="2879725" cy="823913"/>
          </a:xfrm>
          <a:prstGeom prst="rect">
            <a:avLst/>
          </a:prstGeom>
          <a:noFill/>
          <a:ln w="9525">
            <a:noFill/>
            <a:miter lim="800000"/>
            <a:headEnd/>
            <a:tailEnd/>
          </a:ln>
          <a:effectLst/>
        </p:spPr>
        <p:txBody>
          <a:bodyPr>
            <a:spAutoFit/>
          </a:bodyPr>
          <a:lstStyle/>
          <a:p>
            <a:pPr fontAlgn="base">
              <a:spcBef>
                <a:spcPct val="50000"/>
              </a:spcBef>
              <a:spcAft>
                <a:spcPct val="0"/>
              </a:spcAft>
            </a:pPr>
            <a:endParaRPr lang="ar-EG" sz="4800" b="1">
              <a:solidFill>
                <a:srgbClr val="000000"/>
              </a:solidFill>
            </a:endParaRPr>
          </a:p>
        </p:txBody>
      </p:sp>
      <p:sp>
        <p:nvSpPr>
          <p:cNvPr id="2" name="Title 1"/>
          <p:cNvSpPr>
            <a:spLocks noGrp="1"/>
          </p:cNvSpPr>
          <p:nvPr>
            <p:ph type="title"/>
          </p:nvPr>
        </p:nvSpPr>
        <p:spPr/>
        <p:txBody>
          <a:bodyPr/>
          <a:lstStyle/>
          <a:p>
            <a:r>
              <a:rPr lang="ar-EG" dirty="0"/>
              <a:t>قدوس قدوس : قدوس بالحقيقة :</a:t>
            </a:r>
          </a:p>
        </p:txBody>
      </p:sp>
      <p:sp>
        <p:nvSpPr>
          <p:cNvPr id="3" name="Text Placeholder 2"/>
          <p:cNvSpPr>
            <a:spLocks noGrp="1"/>
          </p:cNvSpPr>
          <p:nvPr>
            <p:ph type="body" idx="1"/>
          </p:nvPr>
        </p:nvSpPr>
        <p:spPr/>
        <p:txBody>
          <a:bodyPr/>
          <a:lstStyle/>
          <a:p>
            <a:r>
              <a:rPr lang="ar-EG" dirty="0"/>
              <a:t>جيه إكؤواب إكؤواب : إكؤواب خين أو ميثمي</a:t>
            </a:r>
          </a:p>
        </p:txBody>
      </p:sp>
      <p:sp>
        <p:nvSpPr>
          <p:cNvPr id="4" name="Text Placeholder 3"/>
          <p:cNvSpPr>
            <a:spLocks noGrp="1"/>
          </p:cNvSpPr>
          <p:nvPr>
            <p:ph type="body" sz="quarter" idx="3"/>
          </p:nvPr>
        </p:nvSpPr>
        <p:spPr>
          <a:xfrm>
            <a:off x="395288" y="5290550"/>
            <a:ext cx="8352928" cy="682357"/>
          </a:xfrm>
        </p:spPr>
        <p:txBody>
          <a:bodyPr/>
          <a:lstStyle/>
          <a:p>
            <a:pPr lvl="0" rtl="0" fontAlgn="base">
              <a:spcAft>
                <a:spcPct val="0"/>
              </a:spcAft>
            </a:pPr>
            <a:r>
              <a:rPr lang="en-US" dirty="0">
                <a:effectLst/>
                <a:latin typeface="Avva_Shenouda" pitchFamily="34" charset="0"/>
                <a:cs typeface="Arial" pitchFamily="34" charset="0"/>
              </a:rPr>
              <a:t>Ge `</a:t>
            </a:r>
            <a:r>
              <a:rPr lang="en-US" dirty="0" err="1">
                <a:effectLst/>
                <a:latin typeface="Avva_Shenouda" pitchFamily="34" charset="0"/>
                <a:cs typeface="Arial" pitchFamily="34" charset="0"/>
              </a:rPr>
              <a:t>xovab</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xovab</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xovab</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ovme0m3i</a:t>
            </a:r>
          </a:p>
        </p:txBody>
      </p:sp>
    </p:spTree>
    <p:extLst>
      <p:ext uri="{BB962C8B-B14F-4D97-AF65-F5344CB8AC3E}">
        <p14:creationId xmlns:p14="http://schemas.microsoft.com/office/powerpoint/2010/main" val="1963901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والمجد والكرامة : يليقان بالثالوث.</a:t>
            </a:r>
          </a:p>
        </p:txBody>
      </p:sp>
      <p:sp>
        <p:nvSpPr>
          <p:cNvPr id="3" name="Text Placeholder 2"/>
          <p:cNvSpPr>
            <a:spLocks noGrp="1"/>
          </p:cNvSpPr>
          <p:nvPr>
            <p:ph type="body" idx="1"/>
          </p:nvPr>
        </p:nvSpPr>
        <p:spPr/>
        <p:txBody>
          <a:bodyPr/>
          <a:lstStyle/>
          <a:p>
            <a:r>
              <a:rPr lang="ar-EG" dirty="0"/>
              <a:t>: بي أو أوو نيم بي طايو : إر إبريه بي إن تي اترياس.</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pi`wov</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pitai`o</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er`prepi</a:t>
            </a:r>
            <a:r>
              <a:rPr lang="en-US" dirty="0">
                <a:effectLst/>
                <a:latin typeface="Avva_Shenouda" pitchFamily="34" charset="0"/>
                <a:cs typeface="Arial" pitchFamily="34" charset="0"/>
              </a:rPr>
              <a:t> `n5`triac.</a:t>
            </a:r>
          </a:p>
        </p:txBody>
      </p:sp>
    </p:spTree>
    <p:extLst>
      <p:ext uri="{BB962C8B-B14F-4D97-AF65-F5344CB8AC3E}">
        <p14:creationId xmlns:p14="http://schemas.microsoft.com/office/powerpoint/2010/main" val="359696023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بشفاعات : جميع صفوف الملائكة</a:t>
            </a:r>
          </a:p>
        </p:txBody>
      </p:sp>
      <p:sp>
        <p:nvSpPr>
          <p:cNvPr id="3" name="Text Placeholder 2"/>
          <p:cNvSpPr>
            <a:spLocks noGrp="1"/>
          </p:cNvSpPr>
          <p:nvPr>
            <p:ph type="body" idx="1"/>
          </p:nvPr>
        </p:nvSpPr>
        <p:spPr/>
        <p:txBody>
          <a:bodyPr/>
          <a:lstStyle/>
          <a:p>
            <a:r>
              <a:rPr lang="ar-EG" sz="3200" dirty="0"/>
              <a:t>هيتين ني إبريسفيا : إنتيه إبخـوروس تيـرف إنتيه ني أنجيلوس</a:t>
            </a:r>
          </a:p>
        </p:txBody>
      </p:sp>
      <p:sp>
        <p:nvSpPr>
          <p:cNvPr id="4" name="Text Placeholder 3"/>
          <p:cNvSpPr>
            <a:spLocks noGrp="1"/>
          </p:cNvSpPr>
          <p:nvPr>
            <p:ph type="body" sz="quarter" idx="3"/>
          </p:nvPr>
        </p:nvSpPr>
        <p:spPr>
          <a:xfrm>
            <a:off x="395536" y="4995079"/>
            <a:ext cx="8352928" cy="1224136"/>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ni`precbi`a</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pxoroc</a:t>
            </a:r>
            <a:r>
              <a:rPr lang="en-US" dirty="0">
                <a:effectLst/>
                <a:latin typeface="Avva_Shenouda" pitchFamily="34" charset="0"/>
                <a:cs typeface="Arial" pitchFamily="34" charset="0"/>
              </a:rPr>
              <a:t> t3r4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niajjeloc</a:t>
            </a:r>
            <a:endParaRPr lang="en-US" dirty="0">
              <a:effectLst/>
              <a:latin typeface="Avva_Shenouda" pitchFamily="34" charset="0"/>
              <a:cs typeface="Arial" pitchFamily="34" charset="0"/>
            </a:endParaRPr>
          </a:p>
        </p:txBody>
      </p:sp>
    </p:spTree>
    <p:extLst>
      <p:ext uri="{BB962C8B-B14F-4D97-AF65-F5344CB8AC3E}">
        <p14:creationId xmlns:p14="http://schemas.microsoft.com/office/powerpoint/2010/main" val="25027475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يارب انعم لنا : بمغفرة خطايانا.</a:t>
            </a:r>
          </a:p>
        </p:txBody>
      </p:sp>
      <p:sp>
        <p:nvSpPr>
          <p:cNvPr id="3" name="Text Placeholder 2"/>
          <p:cNvSpPr>
            <a:spLocks noGrp="1"/>
          </p:cNvSpPr>
          <p:nvPr>
            <p:ph type="body" idx="1"/>
          </p:nvPr>
        </p:nvSpPr>
        <p:spPr/>
        <p:txBody>
          <a:bodyPr/>
          <a:lstStyle/>
          <a:p>
            <a:r>
              <a:rPr lang="ar-EG" dirty="0"/>
              <a:t>: إبشويس أري إهموت نان : إم بي كو إيفول إنتيه نين نوفي.</a:t>
            </a:r>
          </a:p>
        </p:txBody>
      </p:sp>
      <p:sp>
        <p:nvSpPr>
          <p:cNvPr id="4" name="Text Placeholder 3"/>
          <p:cNvSpPr>
            <a:spLocks noGrp="1"/>
          </p:cNvSpPr>
          <p:nvPr>
            <p:ph type="body" sz="quarter" idx="3"/>
          </p:nvPr>
        </p:nvSpPr>
        <p:spPr>
          <a:xfrm>
            <a:off x="395536" y="4984394"/>
            <a:ext cx="8352928" cy="1270607"/>
          </a:xfrm>
        </p:spPr>
        <p:txBody>
          <a:bodyPr/>
          <a:lstStyle/>
          <a:p>
            <a:pPr lvl="0" rtl="0" fontAlgn="base">
              <a:spcAft>
                <a:spcPct val="0"/>
              </a:spcAft>
            </a:pPr>
            <a:r>
              <a:rPr lang="en-US" dirty="0">
                <a:effectLst/>
                <a:latin typeface="Avva_Shenouda" pitchFamily="34" charset="0"/>
                <a:cs typeface="Arial" pitchFamily="34" charset="0"/>
              </a:rPr>
              <a:t>: Pu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1546572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فـارا أو نيـم نيـف هارمـا : أف أومــس إيه بيسيت : نين شيـري إم بـي إسرائيــل : أف إر جين يور إم إفيوم.</a:t>
            </a:r>
          </a:p>
        </p:txBody>
      </p:sp>
      <p:sp>
        <p:nvSpPr>
          <p:cNvPr id="6" name="Text Placeholder 5"/>
          <p:cNvSpPr>
            <a:spLocks noGrp="1"/>
          </p:cNvSpPr>
          <p:nvPr>
            <p:ph type="body" sz="quarter" idx="11"/>
          </p:nvPr>
        </p:nvSpPr>
        <p:spPr/>
        <p:txBody>
          <a:bodyPr/>
          <a:lstStyle/>
          <a:p>
            <a:r>
              <a:rPr lang="ar-EG" dirty="0"/>
              <a:t>غرق فرعون : ومركباته : وعبر : بنو إسرائيل البحر.</a:t>
            </a:r>
          </a:p>
        </p:txBody>
      </p:sp>
      <p:sp>
        <p:nvSpPr>
          <p:cNvPr id="7" name="Text Placeholder 6"/>
          <p:cNvSpPr>
            <a:spLocks noGrp="1"/>
          </p:cNvSpPr>
          <p:nvPr>
            <p:ph type="body" sz="quarter" idx="12"/>
          </p:nvPr>
        </p:nvSpPr>
        <p:spPr>
          <a:xfrm>
            <a:off x="0" y="3862909"/>
            <a:ext cx="9144000" cy="1387974"/>
          </a:xfrm>
        </p:spPr>
        <p:txBody>
          <a:bodyPr/>
          <a:lstStyle/>
          <a:p>
            <a:r>
              <a:rPr lang="en-US" sz="3600" dirty="0" err="1"/>
              <a:t>Fara`w</a:t>
            </a:r>
            <a:r>
              <a:rPr lang="en-US" sz="3600" dirty="0"/>
              <a:t> </a:t>
            </a:r>
            <a:r>
              <a:rPr lang="en-US" sz="3600" dirty="0" err="1"/>
              <a:t>nem</a:t>
            </a:r>
            <a:r>
              <a:rPr lang="en-US" sz="3600" dirty="0"/>
              <a:t> ne4-harma : </a:t>
            </a:r>
            <a:r>
              <a:rPr lang="en-US" sz="3600" dirty="0" err="1"/>
              <a:t>avwmc</a:t>
            </a:r>
            <a:r>
              <a:rPr lang="en-US" sz="3600" dirty="0"/>
              <a:t>  `epec3t : nen23ri `mPi`cra3l : </a:t>
            </a:r>
            <a:r>
              <a:rPr lang="en-US" sz="3600" dirty="0" err="1"/>
              <a:t>av-erginior</a:t>
            </a:r>
            <a:r>
              <a:rPr lang="en-US" sz="3600" dirty="0"/>
              <a:t> `</a:t>
            </a:r>
            <a:r>
              <a:rPr lang="en-US" sz="3600" dirty="0" err="1"/>
              <a:t>m`fiom</a:t>
            </a:r>
            <a:r>
              <a:rPr lang="en-US" sz="3600" dirty="0"/>
              <a:t>.</a:t>
            </a:r>
          </a:p>
        </p:txBody>
      </p:sp>
    </p:spTree>
    <p:extLst>
      <p:ext uri="{BB962C8B-B14F-4D97-AF65-F5344CB8AC3E}">
        <p14:creationId xmlns:p14="http://schemas.microsoft.com/office/powerpoint/2010/main" val="302112911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آباؤنا الرسل : بشروا في الأمم :</a:t>
            </a:r>
          </a:p>
        </p:txBody>
      </p:sp>
      <p:sp>
        <p:nvSpPr>
          <p:cNvPr id="3" name="Text Placeholder 2"/>
          <p:cNvSpPr>
            <a:spLocks noGrp="1"/>
          </p:cNvSpPr>
          <p:nvPr>
            <p:ph type="body" idx="1"/>
          </p:nvPr>
        </p:nvSpPr>
        <p:spPr/>
        <p:txBody>
          <a:bodyPr/>
          <a:lstStyle/>
          <a:p>
            <a:r>
              <a:rPr lang="ar-EG" sz="3100" dirty="0"/>
              <a:t>نين يوتـي إن أبـوس طولوس : إف هي أويـش خين ني إثنـوس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anose="020B0500000000000000" pitchFamily="34" charset="2"/>
                <a:cs typeface="Arial" pitchFamily="34" charset="0"/>
              </a:rPr>
              <a:t>Nenio5 `</a:t>
            </a:r>
            <a:r>
              <a:rPr lang="en-US" dirty="0" err="1">
                <a:effectLst/>
                <a:latin typeface="Avva_Shenouda" panose="020B0500000000000000" pitchFamily="34" charset="2"/>
                <a:cs typeface="Arial" pitchFamily="34" charset="0"/>
              </a:rPr>
              <a:t>n`apoc-toloc</a:t>
            </a:r>
            <a:r>
              <a:rPr lang="en-US" dirty="0">
                <a:effectLst/>
                <a:latin typeface="Avva_Shenouda" panose="020B0500000000000000" pitchFamily="34" charset="2"/>
                <a:cs typeface="Arial" pitchFamily="34" charset="0"/>
              </a:rPr>
              <a:t> : avhiwi2 </a:t>
            </a:r>
            <a:r>
              <a:rPr lang="en-US" dirty="0" err="1">
                <a:effectLst/>
                <a:latin typeface="Avva_Shenouda" panose="020B0500000000000000" pitchFamily="34" charset="2"/>
                <a:cs typeface="Arial" pitchFamily="34" charset="0"/>
              </a:rPr>
              <a:t>qen</a:t>
            </a:r>
            <a:r>
              <a:rPr lang="en-US" dirty="0">
                <a:effectLst/>
                <a:latin typeface="Avva_Shenouda" panose="020B0500000000000000" pitchFamily="34" charset="2"/>
                <a:cs typeface="Arial" pitchFamily="34" charset="0"/>
              </a:rPr>
              <a:t> nie0noc :</a:t>
            </a:r>
          </a:p>
        </p:txBody>
      </p:sp>
    </p:spTree>
    <p:extLst>
      <p:ext uri="{BB962C8B-B14F-4D97-AF65-F5344CB8AC3E}">
        <p14:creationId xmlns:p14="http://schemas.microsoft.com/office/powerpoint/2010/main" val="12397888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بإنجيل : يسوع المسيح.</a:t>
            </a:r>
          </a:p>
        </p:txBody>
      </p:sp>
      <p:sp>
        <p:nvSpPr>
          <p:cNvPr id="3" name="Text Placeholder 2"/>
          <p:cNvSpPr>
            <a:spLocks noGrp="1"/>
          </p:cNvSpPr>
          <p:nvPr>
            <p:ph type="body" idx="1"/>
          </p:nvPr>
        </p:nvSpPr>
        <p:spPr/>
        <p:txBody>
          <a:bodyPr/>
          <a:lstStyle/>
          <a:p>
            <a:r>
              <a:rPr lang="ar-EG" dirty="0"/>
              <a:t>خيــن بي إف أنجيليون : إنتيه إيسوس بي اخريستوس.</a:t>
            </a:r>
          </a:p>
        </p:txBody>
      </p:sp>
      <p:sp>
        <p:nvSpPr>
          <p:cNvPr id="4" name="Text Placeholder 3"/>
          <p:cNvSpPr>
            <a:spLocks noGrp="1"/>
          </p:cNvSpPr>
          <p:nvPr>
            <p:ph type="body" sz="quarter" idx="3"/>
          </p:nvPr>
        </p:nvSpPr>
        <p:spPr>
          <a:xfrm>
            <a:off x="395536" y="5249374"/>
            <a:ext cx="8352928" cy="682357"/>
          </a:xfrm>
        </p:spPr>
        <p:txBody>
          <a:bodyPr/>
          <a:lstStyle/>
          <a:p>
            <a:pPr lvl="0" rtl="0" fontAlgn="base">
              <a:spcAft>
                <a:spcPct val="0"/>
              </a:spcAft>
            </a:pPr>
            <a:r>
              <a:rPr lang="en-US" dirty="0" err="1">
                <a:effectLst/>
                <a:latin typeface="Avva_Shenouda" panose="020B0500000000000000" pitchFamily="34" charset="2"/>
                <a:cs typeface="Arial" pitchFamily="34" charset="0"/>
              </a:rPr>
              <a:t>qen</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pievajjelion</a:t>
            </a:r>
            <a:r>
              <a:rPr lang="en-US" dirty="0">
                <a:effectLst/>
                <a:latin typeface="Avva_Shenouda" panose="020B0500000000000000" pitchFamily="34" charset="2"/>
                <a:cs typeface="Arial" pitchFamily="34" charset="0"/>
              </a:rPr>
              <a:t> : `</a:t>
            </a:r>
            <a:r>
              <a:rPr lang="en-US" dirty="0" err="1">
                <a:effectLst/>
                <a:latin typeface="Avva_Shenouda" panose="020B0500000000000000" pitchFamily="34" charset="2"/>
                <a:cs typeface="Arial" pitchFamily="34" charset="0"/>
              </a:rPr>
              <a:t>nte</a:t>
            </a:r>
            <a:r>
              <a:rPr lang="en-US" dirty="0">
                <a:effectLst/>
                <a:latin typeface="Avva_Shenouda" panose="020B0500000000000000" pitchFamily="34" charset="2"/>
                <a:cs typeface="Arial" pitchFamily="34" charset="0"/>
              </a:rPr>
              <a:t> I=3c P=xc.</a:t>
            </a:r>
          </a:p>
        </p:txBody>
      </p:sp>
    </p:spTree>
    <p:extLst>
      <p:ext uri="{BB962C8B-B14F-4D97-AF65-F5344CB8AC3E}">
        <p14:creationId xmlns:p14="http://schemas.microsoft.com/office/powerpoint/2010/main" val="154748919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خرجت أصواتهم : إلي الأرض كلها :</a:t>
            </a:r>
          </a:p>
        </p:txBody>
      </p:sp>
      <p:sp>
        <p:nvSpPr>
          <p:cNvPr id="3" name="Text Placeholder 2"/>
          <p:cNvSpPr>
            <a:spLocks noGrp="1"/>
          </p:cNvSpPr>
          <p:nvPr>
            <p:ph type="body" idx="1"/>
          </p:nvPr>
        </p:nvSpPr>
        <p:spPr/>
        <p:txBody>
          <a:bodyPr/>
          <a:lstStyle/>
          <a:p>
            <a:r>
              <a:rPr lang="ar-EG" dirty="0"/>
              <a:t>آ بو إخرو أوو شيناف : هيجين إبكاهي تيرف :</a:t>
            </a:r>
          </a:p>
        </p:txBody>
      </p:sp>
      <p:sp>
        <p:nvSpPr>
          <p:cNvPr id="4" name="Text Placeholder 3"/>
          <p:cNvSpPr>
            <a:spLocks noGrp="1"/>
          </p:cNvSpPr>
          <p:nvPr>
            <p:ph type="body" sz="quarter" idx="3"/>
          </p:nvPr>
        </p:nvSpPr>
        <p:spPr>
          <a:xfrm>
            <a:off x="395536" y="5378728"/>
            <a:ext cx="8352928" cy="682357"/>
          </a:xfrm>
        </p:spPr>
        <p:txBody>
          <a:bodyPr/>
          <a:lstStyle/>
          <a:p>
            <a:pPr lvl="0" rtl="0" fontAlgn="base">
              <a:spcAft>
                <a:spcPct val="0"/>
              </a:spcAft>
            </a:pPr>
            <a:r>
              <a:rPr lang="en-US" dirty="0">
                <a:effectLst/>
                <a:latin typeface="Avva_Shenouda" pitchFamily="34" charset="0"/>
                <a:cs typeface="Arial" pitchFamily="34" charset="0"/>
              </a:rPr>
              <a:t>`A </a:t>
            </a:r>
            <a:r>
              <a:rPr lang="en-US" dirty="0" err="1">
                <a:effectLst/>
                <a:latin typeface="Avva_Shenouda" pitchFamily="34" charset="0"/>
                <a:cs typeface="Arial" pitchFamily="34" charset="0"/>
              </a:rPr>
              <a:t>pov`qrwov</a:t>
            </a:r>
            <a:r>
              <a:rPr lang="en-US" dirty="0">
                <a:effectLst/>
                <a:latin typeface="Avva_Shenouda" pitchFamily="34" charset="0"/>
                <a:cs typeface="Arial" pitchFamily="34" charset="0"/>
              </a:rPr>
              <a:t> 2ena4 : </a:t>
            </a:r>
            <a:r>
              <a:rPr lang="en-US" dirty="0" err="1">
                <a:effectLst/>
                <a:latin typeface="Avva_Shenouda" pitchFamily="34" charset="0"/>
                <a:cs typeface="Arial" pitchFamily="34" charset="0"/>
              </a:rPr>
              <a:t>higen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pkahi</a:t>
            </a:r>
            <a:r>
              <a:rPr lang="en-US" dirty="0">
                <a:effectLst/>
                <a:latin typeface="Avva_Shenouda" pitchFamily="34" charset="0"/>
                <a:cs typeface="Arial" pitchFamily="34" charset="0"/>
              </a:rPr>
              <a:t> t3r4 :</a:t>
            </a:r>
          </a:p>
        </p:txBody>
      </p:sp>
    </p:spTree>
    <p:extLst>
      <p:ext uri="{BB962C8B-B14F-4D97-AF65-F5344CB8AC3E}">
        <p14:creationId xmlns:p14="http://schemas.microsoft.com/office/powerpoint/2010/main" val="67111998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وبلغ كلامهم : إلي أقطار المسكونة.</a:t>
            </a:r>
          </a:p>
        </p:txBody>
      </p:sp>
      <p:sp>
        <p:nvSpPr>
          <p:cNvPr id="3" name="Text Placeholder 2"/>
          <p:cNvSpPr>
            <a:spLocks noGrp="1"/>
          </p:cNvSpPr>
          <p:nvPr>
            <p:ph type="body" idx="1"/>
          </p:nvPr>
        </p:nvSpPr>
        <p:spPr/>
        <p:txBody>
          <a:bodyPr/>
          <a:lstStyle/>
          <a:p>
            <a:r>
              <a:rPr lang="ar-EG" dirty="0"/>
              <a:t>أووه نو صاجي أف فوه : شــا أفـريجــس إنتي إيكوميني.</a:t>
            </a:r>
          </a:p>
        </p:txBody>
      </p:sp>
      <p:sp>
        <p:nvSpPr>
          <p:cNvPr id="4" name="Text Placeholder 3"/>
          <p:cNvSpPr>
            <a:spLocks noGrp="1"/>
          </p:cNvSpPr>
          <p:nvPr>
            <p:ph type="body" sz="quarter" idx="3"/>
          </p:nvPr>
        </p:nvSpPr>
        <p:spPr>
          <a:xfrm>
            <a:off x="395536" y="5094929"/>
            <a:ext cx="8352928" cy="1126591"/>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novcagi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avfoh</a:t>
            </a:r>
            <a:r>
              <a:rPr lang="en-US" dirty="0">
                <a:effectLst/>
                <a:latin typeface="Avva_Shenouda" pitchFamily="34" charset="0"/>
                <a:cs typeface="Arial" pitchFamily="34" charset="0"/>
              </a:rPr>
              <a:t> : 2a avr3gc `n5oikovmen3.</a:t>
            </a:r>
          </a:p>
        </p:txBody>
      </p:sp>
    </p:spTree>
    <p:extLst>
      <p:ext uri="{BB962C8B-B14F-4D97-AF65-F5344CB8AC3E}">
        <p14:creationId xmlns:p14="http://schemas.microsoft.com/office/powerpoint/2010/main" val="39027255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بصلوات : سادتي الآباء الرسل :</a:t>
            </a:r>
          </a:p>
        </p:txBody>
      </p:sp>
      <p:sp>
        <p:nvSpPr>
          <p:cNvPr id="3" name="Text Placeholder 2"/>
          <p:cNvSpPr>
            <a:spLocks noGrp="1"/>
          </p:cNvSpPr>
          <p:nvPr>
            <p:ph type="body" idx="1"/>
          </p:nvPr>
        </p:nvSpPr>
        <p:spPr/>
        <p:txBody>
          <a:bodyPr/>
          <a:lstStyle/>
          <a:p>
            <a:r>
              <a:rPr lang="ar-EG" dirty="0"/>
              <a:t>هيتين ني إفكي : إنتيه ناشويس إن يوتي إن أبوسطولوس :</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nievx3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nau</a:t>
            </a:r>
            <a:r>
              <a:rPr lang="en-US" dirty="0">
                <a:effectLst/>
                <a:latin typeface="Avva_Shenouda" pitchFamily="34" charset="0"/>
                <a:cs typeface="Arial" pitchFamily="34" charset="0"/>
              </a:rPr>
              <a:t> `nio5 `</a:t>
            </a:r>
            <a:r>
              <a:rPr lang="en-US" dirty="0" err="1">
                <a:effectLst/>
                <a:latin typeface="Avva_Shenouda" pitchFamily="34" charset="0"/>
                <a:cs typeface="Arial" pitchFamily="34" charset="0"/>
              </a:rPr>
              <a:t>n`apoctoloc</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83173064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يارب انعم لنا : بمغفرة خطايانا.</a:t>
            </a:r>
          </a:p>
        </p:txBody>
      </p:sp>
      <p:sp>
        <p:nvSpPr>
          <p:cNvPr id="3" name="Text Placeholder 2"/>
          <p:cNvSpPr>
            <a:spLocks noGrp="1"/>
          </p:cNvSpPr>
          <p:nvPr>
            <p:ph type="body" idx="1"/>
          </p:nvPr>
        </p:nvSpPr>
        <p:spPr/>
        <p:txBody>
          <a:bodyPr/>
          <a:lstStyle/>
          <a:p>
            <a:r>
              <a:rPr lang="ar-EG" dirty="0"/>
              <a:t>إبشويس أري إهموت نان : إم بي كو إيفول إنتيه نين نوفي.</a:t>
            </a:r>
          </a:p>
        </p:txBody>
      </p:sp>
      <p:sp>
        <p:nvSpPr>
          <p:cNvPr id="4" name="Text Placeholder 3"/>
          <p:cNvSpPr>
            <a:spLocks noGrp="1"/>
          </p:cNvSpPr>
          <p:nvPr>
            <p:ph type="body" sz="quarter" idx="3"/>
          </p:nvPr>
        </p:nvSpPr>
        <p:spPr>
          <a:xfrm>
            <a:off x="395536" y="5038713"/>
            <a:ext cx="8352928" cy="1270607"/>
          </a:xfrm>
        </p:spPr>
        <p:txBody>
          <a:bodyPr/>
          <a:lstStyle/>
          <a:p>
            <a:pPr lvl="0" rtl="0" fontAlgn="base">
              <a:spcAft>
                <a:spcPct val="0"/>
              </a:spcAft>
            </a:pPr>
            <a:r>
              <a:rPr lang="en-US" dirty="0">
                <a:effectLst/>
                <a:latin typeface="Avva_Shenouda" pitchFamily="34" charset="0"/>
                <a:cs typeface="Arial" pitchFamily="34" charset="0"/>
              </a:rPr>
              <a:t>Pu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0548877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أكاليل غير مضمحلة : جعلها الرب :</a:t>
            </a:r>
          </a:p>
        </p:txBody>
      </p:sp>
      <p:sp>
        <p:nvSpPr>
          <p:cNvPr id="3" name="Text Placeholder 2"/>
          <p:cNvSpPr>
            <a:spLocks noGrp="1"/>
          </p:cNvSpPr>
          <p:nvPr>
            <p:ph type="body" idx="1"/>
          </p:nvPr>
        </p:nvSpPr>
        <p:spPr>
          <a:xfrm>
            <a:off x="395536" y="5949280"/>
            <a:ext cx="8352928" cy="808893"/>
          </a:xfrm>
        </p:spPr>
        <p:txBody>
          <a:bodyPr/>
          <a:lstStyle/>
          <a:p>
            <a:r>
              <a:rPr lang="ar-EG" dirty="0"/>
              <a:t>هان إكلوم إن أتلـوم : أف تي تو إنجيه إبشويس :</a:t>
            </a:r>
          </a:p>
        </p:txBody>
      </p:sp>
      <p:sp>
        <p:nvSpPr>
          <p:cNvPr id="4" name="Text Placeholder 3"/>
          <p:cNvSpPr>
            <a:spLocks noGrp="1"/>
          </p:cNvSpPr>
          <p:nvPr>
            <p:ph type="body" sz="quarter" idx="3"/>
          </p:nvPr>
        </p:nvSpPr>
        <p:spPr>
          <a:xfrm>
            <a:off x="395536" y="5266923"/>
            <a:ext cx="8352928" cy="682357"/>
          </a:xfrm>
        </p:spPr>
        <p:txBody>
          <a:bodyPr/>
          <a:lstStyle/>
          <a:p>
            <a:pPr lvl="0" rtl="0" fontAlgn="base">
              <a:spcAft>
                <a:spcPct val="0"/>
              </a:spcAft>
            </a:pPr>
            <a:r>
              <a:rPr lang="en-US" dirty="0" err="1">
                <a:effectLst/>
                <a:latin typeface="Avva_Shenouda" panose="020B0500000000000000" pitchFamily="34" charset="2"/>
                <a:cs typeface="Arial" pitchFamily="34" charset="0"/>
              </a:rPr>
              <a:t>Han`xlom</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natlwm</a:t>
            </a:r>
            <a:r>
              <a:rPr lang="en-US" dirty="0">
                <a:effectLst/>
                <a:latin typeface="Avva_Shenouda" panose="020B0500000000000000" pitchFamily="34" charset="2"/>
                <a:cs typeface="Arial" pitchFamily="34" charset="0"/>
              </a:rPr>
              <a:t> : a4t3itov `</a:t>
            </a:r>
            <a:r>
              <a:rPr lang="en-US" dirty="0" err="1">
                <a:effectLst/>
                <a:latin typeface="Avva_Shenouda" panose="020B0500000000000000" pitchFamily="34" charset="2"/>
                <a:cs typeface="Arial" pitchFamily="34" charset="0"/>
              </a:rPr>
              <a:t>nge</a:t>
            </a:r>
            <a:r>
              <a:rPr lang="en-US" dirty="0">
                <a:effectLst/>
                <a:latin typeface="Avva_Shenouda" panose="020B0500000000000000" pitchFamily="34" charset="2"/>
                <a:cs typeface="Arial" pitchFamily="34" charset="0"/>
              </a:rPr>
              <a:t> Pu :</a:t>
            </a:r>
          </a:p>
        </p:txBody>
      </p:sp>
    </p:spTree>
    <p:extLst>
      <p:ext uri="{BB962C8B-B14F-4D97-AF65-F5344CB8AC3E}">
        <p14:creationId xmlns:p14="http://schemas.microsoft.com/office/powerpoint/2010/main" val="308444508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علي جميع صفوف : الشهداء.</a:t>
            </a:r>
          </a:p>
        </p:txBody>
      </p:sp>
      <p:sp>
        <p:nvSpPr>
          <p:cNvPr id="3" name="Text Placeholder 2"/>
          <p:cNvSpPr>
            <a:spLocks noGrp="1"/>
          </p:cNvSpPr>
          <p:nvPr>
            <p:ph type="body" idx="1"/>
          </p:nvPr>
        </p:nvSpPr>
        <p:spPr/>
        <p:txBody>
          <a:bodyPr/>
          <a:lstStyle/>
          <a:p>
            <a:r>
              <a:rPr lang="ar-EG" dirty="0"/>
              <a:t>هيجين إبخوروس تيرف : إنتيه مارتيروس.</a:t>
            </a:r>
          </a:p>
        </p:txBody>
      </p:sp>
      <p:sp>
        <p:nvSpPr>
          <p:cNvPr id="4" name="Text Placeholder 3"/>
          <p:cNvSpPr>
            <a:spLocks noGrp="1"/>
          </p:cNvSpPr>
          <p:nvPr>
            <p:ph type="body" sz="quarter" idx="3"/>
          </p:nvPr>
        </p:nvSpPr>
        <p:spPr/>
        <p:txBody>
          <a:bodyPr/>
          <a:lstStyle/>
          <a:p>
            <a:pPr lvl="0" rtl="0" fontAlgn="base">
              <a:spcAft>
                <a:spcPct val="0"/>
              </a:spcAft>
            </a:pPr>
            <a:r>
              <a:rPr lang="en-US" dirty="0" err="1">
                <a:effectLst/>
                <a:latin typeface="Avva_Shenouda" panose="020B0500000000000000" pitchFamily="34" charset="2"/>
                <a:cs typeface="Arial" pitchFamily="34" charset="0"/>
              </a:rPr>
              <a:t>higen</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pxoroc</a:t>
            </a:r>
            <a:r>
              <a:rPr lang="en-US" dirty="0">
                <a:effectLst/>
                <a:latin typeface="Avva_Shenouda" panose="020B0500000000000000" pitchFamily="34" charset="2"/>
                <a:cs typeface="Arial" pitchFamily="34" charset="0"/>
              </a:rPr>
              <a:t> t3r4 : `</a:t>
            </a:r>
            <a:r>
              <a:rPr lang="en-US" dirty="0" err="1">
                <a:effectLst/>
                <a:latin typeface="Avva_Shenouda" panose="020B0500000000000000" pitchFamily="34" charset="2"/>
                <a:cs typeface="Arial" pitchFamily="34" charset="0"/>
              </a:rPr>
              <a:t>nte</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niU</a:t>
            </a:r>
            <a:r>
              <a:rPr lang="en-US" dirty="0">
                <a:effectLst/>
                <a:latin typeface="Avva_Shenouda" panose="020B0500000000000000" pitchFamily="34" charset="2"/>
                <a:cs typeface="Arial" pitchFamily="34" charset="0"/>
              </a:rPr>
              <a:t>.</a:t>
            </a:r>
          </a:p>
        </p:txBody>
      </p:sp>
    </p:spTree>
    <p:extLst>
      <p:ext uri="{BB962C8B-B14F-4D97-AF65-F5344CB8AC3E}">
        <p14:creationId xmlns:p14="http://schemas.microsoft.com/office/powerpoint/2010/main" val="409428184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أنقذهم وخلصهم : لأنهم التجأوا اليه :</a:t>
            </a:r>
          </a:p>
        </p:txBody>
      </p:sp>
      <p:sp>
        <p:nvSpPr>
          <p:cNvPr id="3" name="Text Placeholder 2"/>
          <p:cNvSpPr>
            <a:spLocks noGrp="1"/>
          </p:cNvSpPr>
          <p:nvPr>
            <p:ph type="body" idx="1"/>
          </p:nvPr>
        </p:nvSpPr>
        <p:spPr/>
        <p:txBody>
          <a:bodyPr/>
          <a:lstStyle/>
          <a:p>
            <a:r>
              <a:rPr lang="ar-EG" dirty="0"/>
              <a:t>آف توو جو أوو أفنـاهمو : جيه أف فوت ها روف :</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a:effectLst/>
                <a:latin typeface="Avva_Shenouda" pitchFamily="34" charset="0"/>
                <a:cs typeface="Arial" pitchFamily="34" charset="0"/>
              </a:rPr>
              <a:t>A4tovgwov a4nah-mov : </a:t>
            </a:r>
            <a:r>
              <a:rPr lang="en-US" dirty="0" err="1">
                <a:effectLst/>
                <a:latin typeface="Avva_Shenouda" pitchFamily="34" charset="0"/>
                <a:cs typeface="Arial" pitchFamily="34" charset="0"/>
              </a:rPr>
              <a:t>ge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avfwt</a:t>
            </a:r>
            <a:r>
              <a:rPr lang="en-US" dirty="0">
                <a:effectLst/>
                <a:latin typeface="Avva_Shenouda" pitchFamily="34" charset="0"/>
                <a:cs typeface="Arial" pitchFamily="34" charset="0"/>
              </a:rPr>
              <a:t> ha-ro4 :</a:t>
            </a:r>
          </a:p>
        </p:txBody>
      </p:sp>
    </p:spTree>
    <p:extLst>
      <p:ext uri="{BB962C8B-B14F-4D97-AF65-F5344CB8AC3E}">
        <p14:creationId xmlns:p14="http://schemas.microsoft.com/office/powerpoint/2010/main" val="201507112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وعيدوا معه : في ملكوته.</a:t>
            </a:r>
          </a:p>
        </p:txBody>
      </p:sp>
      <p:sp>
        <p:nvSpPr>
          <p:cNvPr id="3" name="Text Placeholder 2"/>
          <p:cNvSpPr>
            <a:spLocks noGrp="1"/>
          </p:cNvSpPr>
          <p:nvPr>
            <p:ph type="body" idx="1"/>
          </p:nvPr>
        </p:nvSpPr>
        <p:spPr/>
        <p:txBody>
          <a:bodyPr/>
          <a:lstStyle/>
          <a:p>
            <a:r>
              <a:rPr lang="ar-EG" dirty="0"/>
              <a:t>أف إرشاي نيه مـاف : خين تيف ميت أوو رو.</a:t>
            </a:r>
          </a:p>
        </p:txBody>
      </p:sp>
      <p:sp>
        <p:nvSpPr>
          <p:cNvPr id="4" name="Text Placeholder 3"/>
          <p:cNvSpPr>
            <a:spLocks noGrp="1"/>
          </p:cNvSpPr>
          <p:nvPr>
            <p:ph type="body" sz="quarter" idx="3"/>
          </p:nvPr>
        </p:nvSpPr>
        <p:spPr>
          <a:xfrm>
            <a:off x="395536" y="5215936"/>
            <a:ext cx="8352928" cy="682357"/>
          </a:xfrm>
        </p:spPr>
        <p:txBody>
          <a:bodyPr/>
          <a:lstStyle/>
          <a:p>
            <a:pPr lvl="0" rtl="0" fontAlgn="base">
              <a:spcAft>
                <a:spcPct val="0"/>
              </a:spcAft>
            </a:pPr>
            <a:r>
              <a:rPr lang="en-US" dirty="0">
                <a:effectLst/>
                <a:latin typeface="Avva_Shenouda" pitchFamily="34" charset="0"/>
                <a:cs typeface="Arial" pitchFamily="34" charset="0"/>
              </a:rPr>
              <a:t>aver2ai nema4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te4metovro.</a:t>
            </a:r>
          </a:p>
        </p:txBody>
      </p:sp>
    </p:spTree>
    <p:extLst>
      <p:ext uri="{BB962C8B-B14F-4D97-AF65-F5344CB8AC3E}">
        <p14:creationId xmlns:p14="http://schemas.microsoft.com/office/powerpoint/2010/main" val="4124701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إيه نافهوس خاجـو أوو بيـه : إنجيه مويسيــس بي إبروفيتيس : شــا إنتيف تشي توو إيخون : هي إبشا فيه إن سينا.</a:t>
            </a:r>
          </a:p>
        </p:txBody>
      </p:sp>
      <p:sp>
        <p:nvSpPr>
          <p:cNvPr id="3" name="Text Placeholder 2"/>
          <p:cNvSpPr>
            <a:spLocks noGrp="1"/>
          </p:cNvSpPr>
          <p:nvPr>
            <p:ph type="body" sz="quarter" idx="11"/>
          </p:nvPr>
        </p:nvSpPr>
        <p:spPr/>
        <p:txBody>
          <a:bodyPr/>
          <a:lstStyle/>
          <a:p>
            <a:r>
              <a:rPr lang="ar-EG" dirty="0"/>
              <a:t>وكان موسى النبي : يسبح قدامهم : حتى أدخلهم : برية سيناء.</a:t>
            </a:r>
          </a:p>
        </p:txBody>
      </p:sp>
      <p:sp>
        <p:nvSpPr>
          <p:cNvPr id="4" name="Text Placeholder 3"/>
          <p:cNvSpPr>
            <a:spLocks noGrp="1"/>
          </p:cNvSpPr>
          <p:nvPr>
            <p:ph type="body" sz="quarter" idx="12"/>
          </p:nvPr>
        </p:nvSpPr>
        <p:spPr>
          <a:xfrm>
            <a:off x="0" y="4146190"/>
            <a:ext cx="9144000" cy="1387974"/>
          </a:xfrm>
        </p:spPr>
        <p:txBody>
          <a:bodyPr/>
          <a:lstStyle/>
          <a:p>
            <a:r>
              <a:rPr lang="en-US" sz="3200" dirty="0"/>
              <a:t>~Ena4hwc </a:t>
            </a:r>
            <a:r>
              <a:rPr lang="en-US" sz="3200" dirty="0" err="1"/>
              <a:t>qagwov</a:t>
            </a:r>
            <a:r>
              <a:rPr lang="en-US" sz="3200" dirty="0"/>
              <a:t> </a:t>
            </a:r>
            <a:r>
              <a:rPr lang="en-US" sz="3200" dirty="0" err="1"/>
              <a:t>pe</a:t>
            </a:r>
            <a:r>
              <a:rPr lang="en-US" sz="3200" dirty="0"/>
              <a:t> : `</a:t>
            </a:r>
            <a:r>
              <a:rPr lang="en-US" sz="3200" dirty="0" err="1"/>
              <a:t>nge</a:t>
            </a:r>
            <a:r>
              <a:rPr lang="en-US" sz="3200" dirty="0"/>
              <a:t> mw`vc3c pi`prof3t3c : 2a `nte4sitov `</a:t>
            </a:r>
            <a:r>
              <a:rPr lang="en-US" sz="3200" dirty="0" err="1"/>
              <a:t>eqovn</a:t>
            </a:r>
            <a:r>
              <a:rPr lang="en-US" sz="3200" dirty="0"/>
              <a:t> : hi `p2a4e `</a:t>
            </a:r>
            <a:r>
              <a:rPr lang="en-US" sz="3200" dirty="0" err="1"/>
              <a:t>nCina</a:t>
            </a:r>
            <a:r>
              <a:rPr lang="en-US" sz="3200" dirty="0"/>
              <a:t>.</a:t>
            </a:r>
          </a:p>
        </p:txBody>
      </p:sp>
    </p:spTree>
    <p:extLst>
      <p:ext uri="{BB962C8B-B14F-4D97-AF65-F5344CB8AC3E}">
        <p14:creationId xmlns:p14="http://schemas.microsoft.com/office/powerpoint/2010/main" val="228553445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بصلوات : جميع صفوف الشهداء :</a:t>
            </a:r>
          </a:p>
        </p:txBody>
      </p:sp>
      <p:sp>
        <p:nvSpPr>
          <p:cNvPr id="3" name="Text Placeholder 2"/>
          <p:cNvSpPr>
            <a:spLocks noGrp="1"/>
          </p:cNvSpPr>
          <p:nvPr>
            <p:ph type="body" idx="1"/>
          </p:nvPr>
        </p:nvSpPr>
        <p:spPr/>
        <p:txBody>
          <a:bodyPr/>
          <a:lstStyle/>
          <a:p>
            <a:r>
              <a:rPr lang="ar-EG" dirty="0"/>
              <a:t>هيتين ني إفكي : إنتيه إبخوروس تيرف إنتيه ني مارتيروس :</a:t>
            </a:r>
          </a:p>
        </p:txBody>
      </p:sp>
      <p:sp>
        <p:nvSpPr>
          <p:cNvPr id="4" name="Text Placeholder 3"/>
          <p:cNvSpPr>
            <a:spLocks noGrp="1"/>
          </p:cNvSpPr>
          <p:nvPr>
            <p:ph type="body" sz="quarter" idx="3"/>
          </p:nvPr>
        </p:nvSpPr>
        <p:spPr>
          <a:xfrm>
            <a:off x="395536" y="5196886"/>
            <a:ext cx="8352928" cy="682357"/>
          </a:xfrm>
        </p:spPr>
        <p:txBody>
          <a:bodyPr/>
          <a:lstStyle/>
          <a:p>
            <a:pPr lvl="0" rtl="0" fontAlgn="base">
              <a:spcAft>
                <a:spcPct val="0"/>
              </a:spcAft>
            </a:pPr>
            <a:r>
              <a:rPr lang="en-US" sz="3400" dirty="0" err="1">
                <a:effectLst/>
                <a:latin typeface="Avva_Shenouda" pitchFamily="34" charset="0"/>
                <a:cs typeface="Arial" pitchFamily="34" charset="0"/>
              </a:rPr>
              <a:t>Hiten</a:t>
            </a:r>
            <a:r>
              <a:rPr lang="en-US" sz="3400" dirty="0">
                <a:effectLst/>
                <a:latin typeface="Avva_Shenouda" pitchFamily="34" charset="0"/>
                <a:cs typeface="Arial" pitchFamily="34" charset="0"/>
              </a:rPr>
              <a:t> nievx3 : `</a:t>
            </a:r>
            <a:r>
              <a:rPr lang="en-US" sz="3400" dirty="0" err="1">
                <a:effectLst/>
                <a:latin typeface="Avva_Shenouda" pitchFamily="34" charset="0"/>
                <a:cs typeface="Arial" pitchFamily="34" charset="0"/>
              </a:rPr>
              <a:t>nte</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pxoroc</a:t>
            </a:r>
            <a:r>
              <a:rPr lang="en-US" sz="3400" dirty="0">
                <a:effectLst/>
                <a:latin typeface="Avva_Shenouda" pitchFamily="34" charset="0"/>
                <a:cs typeface="Arial" pitchFamily="34" charset="0"/>
              </a:rPr>
              <a:t> t3r4 `</a:t>
            </a:r>
            <a:r>
              <a:rPr lang="en-US" sz="3400" dirty="0" err="1">
                <a:effectLst/>
                <a:latin typeface="Avva_Shenouda" pitchFamily="34" charset="0"/>
                <a:cs typeface="Arial" pitchFamily="34" charset="0"/>
              </a:rPr>
              <a:t>nte</a:t>
            </a:r>
            <a:r>
              <a:rPr lang="en-US" sz="3400" dirty="0">
                <a:effectLst/>
                <a:latin typeface="Avva_Shenouda" pitchFamily="34" charset="0"/>
                <a:cs typeface="Arial" pitchFamily="34" charset="0"/>
              </a:rPr>
              <a:t> </a:t>
            </a:r>
            <a:r>
              <a:rPr lang="en-US" sz="3400" dirty="0" err="1">
                <a:effectLst/>
                <a:latin typeface="Avva_Shenouda" pitchFamily="34" charset="0"/>
                <a:cs typeface="Arial" pitchFamily="34" charset="0"/>
              </a:rPr>
              <a:t>niU</a:t>
            </a:r>
            <a:r>
              <a:rPr lang="en-US" sz="3400" dirty="0">
                <a:effectLst/>
                <a:latin typeface="Avva_Shenouda" pitchFamily="34" charset="0"/>
                <a:cs typeface="Arial" pitchFamily="34" charset="0"/>
              </a:rPr>
              <a:t> :</a:t>
            </a:r>
          </a:p>
        </p:txBody>
      </p:sp>
    </p:spTree>
    <p:extLst>
      <p:ext uri="{BB962C8B-B14F-4D97-AF65-F5344CB8AC3E}">
        <p14:creationId xmlns:p14="http://schemas.microsoft.com/office/powerpoint/2010/main" val="368181048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يارب انعم لنا : بمغفرة خطايانا.</a:t>
            </a:r>
          </a:p>
        </p:txBody>
      </p:sp>
      <p:sp>
        <p:nvSpPr>
          <p:cNvPr id="3" name="Text Placeholder 2"/>
          <p:cNvSpPr>
            <a:spLocks noGrp="1"/>
          </p:cNvSpPr>
          <p:nvPr>
            <p:ph type="body" idx="1"/>
          </p:nvPr>
        </p:nvSpPr>
        <p:spPr/>
        <p:txBody>
          <a:bodyPr/>
          <a:lstStyle/>
          <a:p>
            <a:r>
              <a:rPr lang="ar-EG" dirty="0"/>
              <a:t>إبشويس أري إهموت نان : إم بي كو إيفول إنتيه نين نوفي.</a:t>
            </a:r>
          </a:p>
        </p:txBody>
      </p:sp>
      <p:sp>
        <p:nvSpPr>
          <p:cNvPr id="4" name="Text Placeholder 3"/>
          <p:cNvSpPr>
            <a:spLocks noGrp="1"/>
          </p:cNvSpPr>
          <p:nvPr>
            <p:ph type="body" sz="quarter" idx="3"/>
          </p:nvPr>
        </p:nvSpPr>
        <p:spPr>
          <a:xfrm>
            <a:off x="395536" y="5038713"/>
            <a:ext cx="8352928" cy="1270607"/>
          </a:xfrm>
        </p:spPr>
        <p:txBody>
          <a:bodyPr/>
          <a:lstStyle/>
          <a:p>
            <a:pPr lvl="0" rtl="0" fontAlgn="base">
              <a:spcAft>
                <a:spcPct val="0"/>
              </a:spcAft>
            </a:pPr>
            <a:r>
              <a:rPr lang="en-US" dirty="0">
                <a:effectLst/>
                <a:latin typeface="Avva_Shenouda" pitchFamily="34" charset="0"/>
                <a:cs typeface="Arial" pitchFamily="34" charset="0"/>
              </a:rPr>
              <a:t>Pu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39287613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قديسوك : يباركونك :</a:t>
            </a:r>
          </a:p>
        </p:txBody>
      </p:sp>
      <p:sp>
        <p:nvSpPr>
          <p:cNvPr id="3" name="Text Placeholder 2"/>
          <p:cNvSpPr>
            <a:spLocks noGrp="1"/>
          </p:cNvSpPr>
          <p:nvPr>
            <p:ph type="body" idx="1"/>
          </p:nvPr>
        </p:nvSpPr>
        <p:spPr/>
        <p:txBody>
          <a:bodyPr/>
          <a:lstStyle/>
          <a:p>
            <a:r>
              <a:rPr lang="ar-EG" dirty="0"/>
              <a:t>نـي إثـؤواب إنطــاك : إف إيـه إسمـو إيــروك :</a:t>
            </a:r>
          </a:p>
        </p:txBody>
      </p:sp>
      <p:sp>
        <p:nvSpPr>
          <p:cNvPr id="4" name="Text Placeholder 3"/>
          <p:cNvSpPr>
            <a:spLocks noGrp="1"/>
          </p:cNvSpPr>
          <p:nvPr>
            <p:ph type="body" sz="quarter" idx="3"/>
          </p:nvPr>
        </p:nvSpPr>
        <p:spPr/>
        <p:txBody>
          <a:bodyPr/>
          <a:lstStyle/>
          <a:p>
            <a:pPr lvl="0" rtl="0" fontAlgn="base">
              <a:spcAft>
                <a:spcPct val="0"/>
              </a:spcAft>
            </a:pPr>
            <a:r>
              <a:rPr lang="en-US" dirty="0">
                <a:effectLst/>
                <a:latin typeface="Avva_Shenouda" panose="020B0500000000000000" pitchFamily="34" charset="2"/>
                <a:cs typeface="Arial" pitchFamily="34" charset="0"/>
              </a:rPr>
              <a:t>N3=e=0=v `</a:t>
            </a:r>
            <a:r>
              <a:rPr lang="en-US" dirty="0" err="1">
                <a:effectLst/>
                <a:latin typeface="Avva_Shenouda" panose="020B0500000000000000" pitchFamily="34" charset="2"/>
                <a:cs typeface="Arial" pitchFamily="34" charset="0"/>
              </a:rPr>
              <a:t>ntak</a:t>
            </a:r>
            <a:r>
              <a:rPr lang="en-US" dirty="0">
                <a:effectLst/>
                <a:latin typeface="Avva_Shenouda" panose="020B0500000000000000" pitchFamily="34" charset="2"/>
                <a:cs typeface="Arial" pitchFamily="34" charset="0"/>
              </a:rPr>
              <a:t> : </a:t>
            </a:r>
            <a:r>
              <a:rPr lang="en-US" dirty="0" err="1">
                <a:effectLst/>
                <a:latin typeface="Avva_Shenouda" panose="020B0500000000000000" pitchFamily="34" charset="2"/>
                <a:cs typeface="Arial" pitchFamily="34" charset="0"/>
              </a:rPr>
              <a:t>ev`e`cmov</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erok</a:t>
            </a:r>
            <a:r>
              <a:rPr lang="en-US" dirty="0">
                <a:effectLst/>
                <a:latin typeface="Avva_Shenouda" panose="020B0500000000000000" pitchFamily="34" charset="2"/>
                <a:cs typeface="Arial" pitchFamily="34" charset="0"/>
              </a:rPr>
              <a:t> :</a:t>
            </a:r>
          </a:p>
        </p:txBody>
      </p:sp>
    </p:spTree>
    <p:extLst>
      <p:ext uri="{BB962C8B-B14F-4D97-AF65-F5344CB8AC3E}">
        <p14:creationId xmlns:p14="http://schemas.microsoft.com/office/powerpoint/2010/main" val="368998828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وينطقون بمجد : ملكوتك.</a:t>
            </a:r>
          </a:p>
        </p:txBody>
      </p:sp>
      <p:sp>
        <p:nvSpPr>
          <p:cNvPr id="3" name="Text Placeholder 2"/>
          <p:cNvSpPr>
            <a:spLocks noGrp="1"/>
          </p:cNvSpPr>
          <p:nvPr>
            <p:ph type="body" idx="1"/>
          </p:nvPr>
        </p:nvSpPr>
        <p:spPr/>
        <p:txBody>
          <a:bodyPr/>
          <a:lstStyle/>
          <a:p>
            <a:r>
              <a:rPr lang="ar-EG" dirty="0"/>
              <a:t>إف إيه صاجي إم إب أو أوو : إنتيه تيك ميت أوو رو.</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err="1">
                <a:effectLst/>
                <a:latin typeface="Avva_Shenouda" panose="020B0500000000000000" pitchFamily="34" charset="2"/>
                <a:cs typeface="Arial" pitchFamily="34" charset="0"/>
              </a:rPr>
              <a:t>ev`ecagi</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m`p`wov</a:t>
            </a:r>
            <a:r>
              <a:rPr lang="en-US" dirty="0">
                <a:effectLst/>
                <a:latin typeface="Avva_Shenouda" panose="020B0500000000000000" pitchFamily="34" charset="2"/>
                <a:cs typeface="Arial" pitchFamily="34" charset="0"/>
              </a:rPr>
              <a:t> : `</a:t>
            </a:r>
            <a:r>
              <a:rPr lang="en-US" dirty="0" err="1">
                <a:effectLst/>
                <a:latin typeface="Avva_Shenouda" panose="020B0500000000000000" pitchFamily="34" charset="2"/>
                <a:cs typeface="Arial" pitchFamily="34" charset="0"/>
              </a:rPr>
              <a:t>nte</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tekmetovro</a:t>
            </a:r>
            <a:r>
              <a:rPr lang="en-US" dirty="0">
                <a:effectLst/>
                <a:latin typeface="Avva_Shenouda" panose="020B0500000000000000" pitchFamily="34" charset="2"/>
                <a:cs typeface="Arial" pitchFamily="34" charset="0"/>
              </a:rPr>
              <a:t>.</a:t>
            </a:r>
          </a:p>
        </p:txBody>
      </p:sp>
    </p:spTree>
    <p:extLst>
      <p:ext uri="{BB962C8B-B14F-4D97-AF65-F5344CB8AC3E}">
        <p14:creationId xmlns:p14="http://schemas.microsoft.com/office/powerpoint/2010/main" val="203665875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ملكوتك يا إلهي : ملكوت أبدي :</a:t>
            </a:r>
          </a:p>
        </p:txBody>
      </p:sp>
      <p:sp>
        <p:nvSpPr>
          <p:cNvPr id="3" name="Text Placeholder 2"/>
          <p:cNvSpPr>
            <a:spLocks noGrp="1"/>
          </p:cNvSpPr>
          <p:nvPr>
            <p:ph type="body" idx="1"/>
          </p:nvPr>
        </p:nvSpPr>
        <p:spPr/>
        <p:txBody>
          <a:bodyPr/>
          <a:lstStyle/>
          <a:p>
            <a:r>
              <a:rPr lang="ar-EG" dirty="0"/>
              <a:t>تيك ميت أورو بانوتي : أو ميت أورو إن إينيه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sz="3500" dirty="0" err="1">
                <a:effectLst/>
                <a:latin typeface="Avva_Shenouda" pitchFamily="34" charset="0"/>
                <a:cs typeface="Arial" pitchFamily="34" charset="0"/>
              </a:rPr>
              <a:t>Tekme`tovro</a:t>
            </a:r>
            <a:r>
              <a:rPr lang="en-US" sz="3500" dirty="0">
                <a:effectLst/>
                <a:latin typeface="Avva_Shenouda" pitchFamily="34" charset="0"/>
                <a:cs typeface="Arial" pitchFamily="34" charset="0"/>
              </a:rPr>
              <a:t> Panov5 : </a:t>
            </a:r>
            <a:r>
              <a:rPr lang="en-US" sz="3500" dirty="0" err="1">
                <a:effectLst/>
                <a:latin typeface="Avva_Shenouda" pitchFamily="34" charset="0"/>
                <a:cs typeface="Arial" pitchFamily="34" charset="0"/>
              </a:rPr>
              <a:t>ovmetovro</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n`eneh</a:t>
            </a:r>
            <a:r>
              <a:rPr lang="en-US" sz="3500" dirty="0">
                <a:effectLst/>
                <a:latin typeface="Avva_Shenouda" pitchFamily="34" charset="0"/>
                <a:cs typeface="Arial" pitchFamily="34" charset="0"/>
              </a:rPr>
              <a:t> :</a:t>
            </a:r>
          </a:p>
        </p:txBody>
      </p:sp>
    </p:spTree>
    <p:extLst>
      <p:ext uri="{BB962C8B-B14F-4D97-AF65-F5344CB8AC3E}">
        <p14:creationId xmlns:p14="http://schemas.microsoft.com/office/powerpoint/2010/main" val="21582210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وربوبيتك : إلي كل الأجيال.</a:t>
            </a:r>
          </a:p>
        </p:txBody>
      </p:sp>
      <p:sp>
        <p:nvSpPr>
          <p:cNvPr id="3" name="Text Placeholder 2"/>
          <p:cNvSpPr>
            <a:spLocks noGrp="1"/>
          </p:cNvSpPr>
          <p:nvPr>
            <p:ph type="body" idx="1"/>
          </p:nvPr>
        </p:nvSpPr>
        <p:spPr/>
        <p:txBody>
          <a:bodyPr/>
          <a:lstStyle/>
          <a:p>
            <a:r>
              <a:rPr lang="ar-EG" dirty="0"/>
              <a:t>أووه تيك ميت شويس : شا ني جينيا تيرو.</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tekmetu</a:t>
            </a:r>
            <a:r>
              <a:rPr lang="en-US" dirty="0">
                <a:effectLst/>
                <a:latin typeface="Avva_Shenouda" pitchFamily="34" charset="0"/>
                <a:cs typeface="Arial" pitchFamily="34" charset="0"/>
              </a:rPr>
              <a:t> : 2a </a:t>
            </a:r>
            <a:r>
              <a:rPr lang="en-US" dirty="0" err="1">
                <a:effectLst/>
                <a:latin typeface="Avva_Shenouda" pitchFamily="34" charset="0"/>
                <a:cs typeface="Arial" pitchFamily="34" charset="0"/>
              </a:rPr>
              <a:t>nijene`a</a:t>
            </a:r>
            <a:r>
              <a:rPr lang="en-US" dirty="0">
                <a:effectLst/>
                <a:latin typeface="Avva_Shenouda" pitchFamily="34" charset="0"/>
                <a:cs typeface="Arial" pitchFamily="34" charset="0"/>
              </a:rPr>
              <a:t> t3rov.</a:t>
            </a:r>
          </a:p>
        </p:txBody>
      </p:sp>
    </p:spTree>
    <p:extLst>
      <p:ext uri="{BB962C8B-B14F-4D97-AF65-F5344CB8AC3E}">
        <p14:creationId xmlns:p14="http://schemas.microsoft.com/office/powerpoint/2010/main" val="213286436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0260" name="Group 4"/>
          <p:cNvGraphicFramePr>
            <a:graphicFrameLocks noGrp="1"/>
          </p:cNvGraphicFramePr>
          <p:nvPr/>
        </p:nvGraphicFramePr>
        <p:xfrm>
          <a:off x="-230238" y="1110857"/>
          <a:ext cx="6660232" cy="2492896"/>
        </p:xfrm>
        <a:graphic>
          <a:graphicData uri="http://schemas.openxmlformats.org/drawingml/2006/table">
            <a:tbl>
              <a:tblPr/>
              <a:tblGrid>
                <a:gridCol w="327585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tblGrid>
              <a:tr h="2492896">
                <a:tc>
                  <a:txBody>
                    <a:bodyPr/>
                    <a:lstStyle/>
                    <a:p>
                      <a:pPr marL="0" marR="0" lvl="0" indent="0" algn="ctr" defTabSz="914400" rtl="1" eaLnBrk="1" fontAlgn="base" latinLnBrk="0" hangingPunct="1">
                        <a:lnSpc>
                          <a:spcPct val="90000"/>
                        </a:lnSpc>
                        <a:spcBef>
                          <a:spcPct val="20000"/>
                        </a:spcBef>
                        <a:spcAft>
                          <a:spcPct val="0"/>
                        </a:spcAft>
                        <a:buClrTx/>
                        <a:buSzTx/>
                        <a:buFontTx/>
                        <a:buNone/>
                        <a:tabLst/>
                      </a:pPr>
                      <a:endParaRPr kumimoji="0" lang="ar-EG" sz="3600" b="1" i="0" u="none" strike="noStrike" cap="none" normalizeH="0" baseline="0" dirty="0">
                        <a:ln>
                          <a:noFill/>
                        </a:ln>
                        <a:solidFill>
                          <a:srgbClr val="FFFF00"/>
                        </a:solidFill>
                        <a:effectLst/>
                        <a:latin typeface="Arial" pitchFamily="34" charset="0"/>
                        <a:cs typeface="Traditional Arabic" pitchFamily="18" charset="-78"/>
                      </a:endParaRPr>
                    </a:p>
                  </a:txBody>
                  <a:tcPr anchor="ctr" anchorCtr="1" horzOverflow="overflow">
                    <a:lnL cap="flat">
                      <a:noFill/>
                    </a:lnL>
                    <a:lnR w="381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Avva_Shenouda" pitchFamily="34" charset="0"/>
                        <a:cs typeface="Arial" pitchFamily="34" charset="0"/>
                      </a:endParaRPr>
                    </a:p>
                  </a:txBody>
                  <a:tcPr anchor="ctr" anchorCtr="1" horzOverflow="overflow">
                    <a:lnL w="381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395536" y="4437112"/>
            <a:ext cx="8352928" cy="782371"/>
          </a:xfrm>
        </p:spPr>
        <p:txBody>
          <a:bodyPr/>
          <a:lstStyle/>
          <a:p>
            <a:r>
              <a:rPr lang="ar-EG" dirty="0"/>
              <a:t>بصلوات : كافة مصاف لابسي الصليب :</a:t>
            </a:r>
          </a:p>
        </p:txBody>
      </p:sp>
      <p:sp>
        <p:nvSpPr>
          <p:cNvPr id="3" name="Text Placeholder 2"/>
          <p:cNvSpPr>
            <a:spLocks noGrp="1"/>
          </p:cNvSpPr>
          <p:nvPr>
            <p:ph type="body" idx="1"/>
          </p:nvPr>
        </p:nvSpPr>
        <p:spPr>
          <a:xfrm>
            <a:off x="395536" y="5877272"/>
            <a:ext cx="8352928" cy="808893"/>
          </a:xfrm>
        </p:spPr>
        <p:txBody>
          <a:bodyPr/>
          <a:lstStyle/>
          <a:p>
            <a:r>
              <a:rPr lang="ar-EG" sz="2900" dirty="0"/>
              <a:t>هيتين ني إڤكي : إنتيه إبخوروس تيـرف إنتيـه ني إستافروفوروس :</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nievx3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pxoroc</a:t>
            </a:r>
            <a:r>
              <a:rPr lang="en-US" dirty="0">
                <a:effectLst/>
                <a:latin typeface="Avva_Shenouda" pitchFamily="34" charset="0"/>
                <a:cs typeface="Arial" pitchFamily="34" charset="0"/>
              </a:rPr>
              <a:t> t3r4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ni`ctavroforoc</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14427578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الأبرار والصديقين :</a:t>
            </a:r>
          </a:p>
        </p:txBody>
      </p:sp>
      <p:sp>
        <p:nvSpPr>
          <p:cNvPr id="3" name="Text Placeholder 2"/>
          <p:cNvSpPr>
            <a:spLocks noGrp="1"/>
          </p:cNvSpPr>
          <p:nvPr>
            <p:ph type="body" idx="1"/>
          </p:nvPr>
        </p:nvSpPr>
        <p:spPr/>
        <p:txBody>
          <a:bodyPr/>
          <a:lstStyle/>
          <a:p>
            <a:r>
              <a:rPr lang="ar-EG" dirty="0"/>
              <a:t> نيـم ني إثمي نيم ني ذيكيئوس :</a:t>
            </a:r>
          </a:p>
        </p:txBody>
      </p:sp>
      <p:sp>
        <p:nvSpPr>
          <p:cNvPr id="4" name="Text Placeholder 3"/>
          <p:cNvSpPr>
            <a:spLocks noGrp="1"/>
          </p:cNvSpPr>
          <p:nvPr>
            <p:ph type="body" sz="quarter" idx="3"/>
          </p:nvPr>
        </p:nvSpPr>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ni`0m3i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nidikeoc</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10104042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يارب انعم لنا :</a:t>
            </a:r>
          </a:p>
        </p:txBody>
      </p:sp>
      <p:sp>
        <p:nvSpPr>
          <p:cNvPr id="3" name="Text Placeholder 2"/>
          <p:cNvSpPr>
            <a:spLocks noGrp="1"/>
          </p:cNvSpPr>
          <p:nvPr>
            <p:ph type="body" idx="1"/>
          </p:nvPr>
        </p:nvSpPr>
        <p:spPr/>
        <p:txBody>
          <a:bodyPr/>
          <a:lstStyle/>
          <a:p>
            <a:r>
              <a:rPr lang="ar-EG" dirty="0"/>
              <a:t>إبشويس أري إهموت نـان :</a:t>
            </a:r>
          </a:p>
        </p:txBody>
      </p:sp>
      <p:sp>
        <p:nvSpPr>
          <p:cNvPr id="4" name="Text Placeholder 3"/>
          <p:cNvSpPr>
            <a:spLocks noGrp="1"/>
          </p:cNvSpPr>
          <p:nvPr>
            <p:ph type="body" sz="quarter" idx="3"/>
          </p:nvPr>
        </p:nvSpPr>
        <p:spPr/>
        <p:txBody>
          <a:bodyPr/>
          <a:lstStyle/>
          <a:p>
            <a:pPr lvl="0" rtl="0" fontAlgn="base">
              <a:spcAft>
                <a:spcPct val="0"/>
              </a:spcAft>
            </a:pPr>
            <a:r>
              <a:rPr lang="en-US" dirty="0">
                <a:effectLst/>
                <a:latin typeface="Avva_Shenouda" pitchFamily="34" charset="0"/>
                <a:cs typeface="Arial" pitchFamily="34" charset="0"/>
              </a:rPr>
              <a:t>Pu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 `</a:t>
            </a:r>
          </a:p>
        </p:txBody>
      </p:sp>
    </p:spTree>
    <p:extLst>
      <p:ext uri="{BB962C8B-B14F-4D97-AF65-F5344CB8AC3E}">
        <p14:creationId xmlns:p14="http://schemas.microsoft.com/office/powerpoint/2010/main" val="370791161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بمغفرة خطايانا.</a:t>
            </a:r>
          </a:p>
        </p:txBody>
      </p:sp>
      <p:sp>
        <p:nvSpPr>
          <p:cNvPr id="3" name="Text Placeholder 2"/>
          <p:cNvSpPr>
            <a:spLocks noGrp="1"/>
          </p:cNvSpPr>
          <p:nvPr>
            <p:ph type="body" idx="1"/>
          </p:nvPr>
        </p:nvSpPr>
        <p:spPr/>
        <p:txBody>
          <a:bodyPr/>
          <a:lstStyle/>
          <a:p>
            <a:r>
              <a:rPr lang="ar-EG" dirty="0"/>
              <a:t>إم بي كـو إيفـول إنتيـه نين نوفي.</a:t>
            </a:r>
          </a:p>
        </p:txBody>
      </p:sp>
      <p:sp>
        <p:nvSpPr>
          <p:cNvPr id="4" name="Text Placeholder 3"/>
          <p:cNvSpPr>
            <a:spLocks noGrp="1"/>
          </p:cNvSpPr>
          <p:nvPr>
            <p:ph type="body" sz="quarter" idx="3"/>
          </p:nvPr>
        </p:nvSpPr>
        <p:spPr/>
        <p:txBody>
          <a:bodyPr/>
          <a:lstStyle/>
          <a:p>
            <a:pPr lvl="0" rtl="0" fontAlgn="base">
              <a:spcAft>
                <a:spcPct val="0"/>
              </a:spcAft>
            </a:pP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784353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5624626"/>
            <a:ext cx="9144000" cy="1291431"/>
          </a:xfrm>
        </p:spPr>
        <p:txBody>
          <a:bodyPr/>
          <a:lstStyle/>
          <a:p>
            <a:r>
              <a:rPr lang="ar-EG" sz="3200" dirty="0"/>
              <a:t>إيناف هوس إيه إفنوتي : خيـن طـاي هـوذي إم فيه ري : جيه مارين هوس إيه إبشويس : جيه خين أوو أو أوو غار أفتشي أو أوو.</a:t>
            </a:r>
          </a:p>
        </p:txBody>
      </p:sp>
      <p:sp>
        <p:nvSpPr>
          <p:cNvPr id="9" name="Text Placeholder 8"/>
          <p:cNvSpPr>
            <a:spLocks noGrp="1"/>
          </p:cNvSpPr>
          <p:nvPr>
            <p:ph type="body" sz="quarter" idx="11"/>
          </p:nvPr>
        </p:nvSpPr>
        <p:spPr/>
        <p:txBody>
          <a:bodyPr/>
          <a:lstStyle/>
          <a:p>
            <a:r>
              <a:rPr lang="ar-EG" dirty="0"/>
              <a:t>وكانوا يسبحون الله : بهذه التسبحة الجديدة : قائلين فلنسبح الرب : لأنه بالمجد قد تمجد.</a:t>
            </a:r>
          </a:p>
        </p:txBody>
      </p:sp>
      <p:sp>
        <p:nvSpPr>
          <p:cNvPr id="10" name="Text Placeholder 9"/>
          <p:cNvSpPr>
            <a:spLocks noGrp="1"/>
          </p:cNvSpPr>
          <p:nvPr>
            <p:ph type="body" sz="quarter" idx="12"/>
          </p:nvPr>
        </p:nvSpPr>
        <p:spPr>
          <a:xfrm>
            <a:off x="-87086" y="4236652"/>
            <a:ext cx="9318171" cy="1387974"/>
          </a:xfrm>
        </p:spPr>
        <p:txBody>
          <a:bodyPr/>
          <a:lstStyle/>
          <a:p>
            <a:r>
              <a:rPr lang="en-US" sz="3200" dirty="0"/>
              <a:t>~</a:t>
            </a:r>
            <a:r>
              <a:rPr lang="en-US" sz="3200" dirty="0" err="1"/>
              <a:t>Enavhwc</a:t>
            </a:r>
            <a:r>
              <a:rPr lang="en-US" sz="3200" dirty="0"/>
              <a:t> `eF5 : </a:t>
            </a:r>
            <a:r>
              <a:rPr lang="en-US" sz="3200" dirty="0" err="1"/>
              <a:t>qen</a:t>
            </a:r>
            <a:r>
              <a:rPr lang="en-US" sz="3200" dirty="0"/>
              <a:t> taihwd3 `m-</a:t>
            </a:r>
            <a:r>
              <a:rPr lang="en-US" sz="3200" dirty="0" err="1"/>
              <a:t>beri</a:t>
            </a:r>
            <a:r>
              <a:rPr lang="en-US" sz="3200" dirty="0"/>
              <a:t> : </a:t>
            </a:r>
            <a:r>
              <a:rPr lang="en-US" sz="3200" dirty="0" err="1"/>
              <a:t>ge</a:t>
            </a:r>
            <a:r>
              <a:rPr lang="en-US" sz="3200" dirty="0"/>
              <a:t> </a:t>
            </a:r>
            <a:r>
              <a:rPr lang="en-US" sz="3200" dirty="0" err="1"/>
              <a:t>marenhwc</a:t>
            </a:r>
            <a:r>
              <a:rPr lang="en-US" sz="3200" dirty="0"/>
              <a:t>  `</a:t>
            </a:r>
            <a:r>
              <a:rPr lang="en-US" sz="3200" dirty="0" err="1"/>
              <a:t>ePu</a:t>
            </a:r>
            <a:r>
              <a:rPr lang="en-US" sz="3200" dirty="0"/>
              <a:t> : </a:t>
            </a:r>
            <a:r>
              <a:rPr lang="en-US" sz="3200" dirty="0" err="1"/>
              <a:t>ge</a:t>
            </a:r>
            <a:r>
              <a:rPr lang="en-US" sz="3200" dirty="0"/>
              <a:t> </a:t>
            </a:r>
            <a:r>
              <a:rPr lang="en-US" sz="3200" dirty="0" err="1"/>
              <a:t>qen</a:t>
            </a:r>
            <a:r>
              <a:rPr lang="en-US" sz="3200" dirty="0"/>
              <a:t> </a:t>
            </a:r>
            <a:r>
              <a:rPr lang="en-US" sz="3200" dirty="0" err="1"/>
              <a:t>ov`wov</a:t>
            </a:r>
            <a:r>
              <a:rPr lang="en-US" sz="3200" dirty="0"/>
              <a:t> jar a4si`wov.</a:t>
            </a:r>
          </a:p>
        </p:txBody>
      </p:sp>
    </p:spTree>
    <p:extLst>
      <p:ext uri="{BB962C8B-B14F-4D97-AF65-F5344CB8AC3E}">
        <p14:creationId xmlns:p14="http://schemas.microsoft.com/office/powerpoint/2010/main" val="21946801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لإيليا : النبي المتعفف :</a:t>
            </a:r>
          </a:p>
        </p:txBody>
      </p:sp>
      <p:sp>
        <p:nvSpPr>
          <p:cNvPr id="3" name="Text Placeholder 2"/>
          <p:cNvSpPr>
            <a:spLocks noGrp="1"/>
          </p:cNvSpPr>
          <p:nvPr>
            <p:ph type="body" idx="1"/>
          </p:nvPr>
        </p:nvSpPr>
        <p:spPr/>
        <p:txBody>
          <a:bodyPr/>
          <a:lstStyle/>
          <a:p>
            <a:r>
              <a:rPr lang="ar-EG" dirty="0"/>
              <a:t>شيريـه إيليـــاس : بي سوفرون إم إبروفيتيس :</a:t>
            </a:r>
          </a:p>
        </p:txBody>
      </p:sp>
      <p:sp>
        <p:nvSpPr>
          <p:cNvPr id="4" name="Text Placeholder 3"/>
          <p:cNvSpPr>
            <a:spLocks noGrp="1"/>
          </p:cNvSpPr>
          <p:nvPr>
            <p:ph type="body" sz="quarter" idx="3"/>
          </p:nvPr>
        </p:nvSpPr>
        <p:spPr>
          <a:xfrm>
            <a:off x="395536" y="5287944"/>
            <a:ext cx="8352928" cy="682357"/>
          </a:xfrm>
        </p:spPr>
        <p:txBody>
          <a:bodyPr/>
          <a:lstStyle/>
          <a:p>
            <a:pPr lvl="0" rtl="0" fontAlgn="base">
              <a:spcBef>
                <a:spcPct val="0"/>
              </a:spcBef>
              <a:spcAft>
                <a:spcPct val="0"/>
              </a:spcAft>
            </a:pPr>
            <a:r>
              <a:rPr lang="en-US" dirty="0" err="1">
                <a:effectLst/>
                <a:latin typeface="Avva_Shenouda" panose="020B0500000000000000" pitchFamily="34" charset="2"/>
                <a:cs typeface="Arial" pitchFamily="34" charset="0"/>
              </a:rPr>
              <a:t>Xere</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liac</a:t>
            </a:r>
            <a:r>
              <a:rPr lang="en-US" dirty="0">
                <a:effectLst/>
                <a:latin typeface="Avva_Shenouda" panose="020B0500000000000000" pitchFamily="34" charset="2"/>
                <a:cs typeface="Arial" pitchFamily="34" charset="0"/>
              </a:rPr>
              <a:t> : </a:t>
            </a:r>
            <a:r>
              <a:rPr lang="en-US" dirty="0" err="1">
                <a:effectLst/>
                <a:latin typeface="Avva_Shenouda" panose="020B0500000000000000" pitchFamily="34" charset="2"/>
                <a:cs typeface="Arial" pitchFamily="34" charset="0"/>
              </a:rPr>
              <a:t>picofron</a:t>
            </a:r>
            <a:r>
              <a:rPr lang="en-US" dirty="0">
                <a:effectLst/>
                <a:latin typeface="Avva_Shenouda" panose="020B0500000000000000" pitchFamily="34" charset="2"/>
                <a:cs typeface="Arial" pitchFamily="34" charset="0"/>
              </a:rPr>
              <a:t> `m`prof3t3c :</a:t>
            </a:r>
          </a:p>
        </p:txBody>
      </p:sp>
    </p:spTree>
    <p:extLst>
      <p:ext uri="{BB962C8B-B14F-4D97-AF65-F5344CB8AC3E}">
        <p14:creationId xmlns:p14="http://schemas.microsoft.com/office/powerpoint/2010/main" val="287833673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وأليشع : تلميذه المختار.</a:t>
            </a:r>
          </a:p>
        </p:txBody>
      </p:sp>
      <p:sp>
        <p:nvSpPr>
          <p:cNvPr id="3" name="Text Placeholder 2"/>
          <p:cNvSpPr>
            <a:spLocks noGrp="1"/>
          </p:cNvSpPr>
          <p:nvPr>
            <p:ph type="body" idx="1"/>
          </p:nvPr>
        </p:nvSpPr>
        <p:spPr/>
        <p:txBody>
          <a:bodyPr/>
          <a:lstStyle/>
          <a:p>
            <a:r>
              <a:rPr lang="ar-EG" dirty="0"/>
              <a:t>نيم آليسيــؤس : بيف سوتب إمما ثيتيس.</a:t>
            </a:r>
          </a:p>
        </p:txBody>
      </p:sp>
      <p:sp>
        <p:nvSpPr>
          <p:cNvPr id="4" name="Text Placeholder 3"/>
          <p:cNvSpPr>
            <a:spLocks noGrp="1"/>
          </p:cNvSpPr>
          <p:nvPr>
            <p:ph type="body" sz="quarter" idx="3"/>
          </p:nvPr>
        </p:nvSpPr>
        <p:spPr>
          <a:xfrm>
            <a:off x="395536" y="5321382"/>
            <a:ext cx="8352928" cy="682357"/>
          </a:xfrm>
        </p:spPr>
        <p:txBody>
          <a:bodyPr/>
          <a:lstStyle/>
          <a:p>
            <a:pPr lvl="0" rtl="0" fontAlgn="base">
              <a:spcBef>
                <a:spcPct val="0"/>
              </a:spcBef>
              <a:spcAft>
                <a:spcPct val="0"/>
              </a:spcAft>
            </a:pPr>
            <a:r>
              <a:rPr lang="en-US" dirty="0" err="1">
                <a:effectLst/>
                <a:latin typeface="Avva_Shenouda" panose="020B0500000000000000" pitchFamily="34" charset="2"/>
                <a:cs typeface="Arial" pitchFamily="34" charset="0"/>
              </a:rPr>
              <a:t>nem</a:t>
            </a:r>
            <a:r>
              <a:rPr lang="en-US" dirty="0">
                <a:effectLst/>
                <a:latin typeface="Avva_Shenouda" panose="020B0500000000000000" pitchFamily="34" charset="2"/>
                <a:cs typeface="Arial" pitchFamily="34" charset="0"/>
              </a:rPr>
              <a:t> `</a:t>
            </a:r>
            <a:r>
              <a:rPr lang="en-US" dirty="0" err="1">
                <a:effectLst/>
                <a:latin typeface="Avva_Shenouda" panose="020B0500000000000000" pitchFamily="34" charset="2"/>
                <a:cs typeface="Arial" pitchFamily="34" charset="0"/>
              </a:rPr>
              <a:t>Eliceoc</a:t>
            </a:r>
            <a:r>
              <a:rPr lang="en-US" dirty="0">
                <a:effectLst/>
                <a:latin typeface="Avva_Shenouda" panose="020B0500000000000000" pitchFamily="34" charset="2"/>
                <a:cs typeface="Arial" pitchFamily="34" charset="0"/>
              </a:rPr>
              <a:t> : pe4cwtp `mma03t3c.</a:t>
            </a:r>
          </a:p>
        </p:txBody>
      </p:sp>
    </p:spTree>
    <p:extLst>
      <p:ext uri="{BB962C8B-B14F-4D97-AF65-F5344CB8AC3E}">
        <p14:creationId xmlns:p14="http://schemas.microsoft.com/office/powerpoint/2010/main" val="285517672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المبشر العظيم : في كورة مصر :</a:t>
            </a:r>
          </a:p>
        </p:txBody>
      </p:sp>
      <p:sp>
        <p:nvSpPr>
          <p:cNvPr id="3" name="Text Placeholder 2"/>
          <p:cNvSpPr>
            <a:spLocks noGrp="1"/>
          </p:cNvSpPr>
          <p:nvPr>
            <p:ph type="body" idx="1"/>
          </p:nvPr>
        </p:nvSpPr>
        <p:spPr/>
        <p:txBody>
          <a:bodyPr/>
          <a:lstStyle/>
          <a:p>
            <a:r>
              <a:rPr lang="ar-EG" dirty="0"/>
              <a:t>بي نيشتي إن ريف هي أويش : خين تي كــورا إنتيـه كيمي :</a:t>
            </a:r>
          </a:p>
        </p:txBody>
      </p:sp>
      <p:sp>
        <p:nvSpPr>
          <p:cNvPr id="4" name="Text Placeholder 3"/>
          <p:cNvSpPr>
            <a:spLocks noGrp="1"/>
          </p:cNvSpPr>
          <p:nvPr>
            <p:ph type="body" sz="quarter" idx="3"/>
          </p:nvPr>
        </p:nvSpPr>
        <p:spPr>
          <a:xfrm>
            <a:off x="395536" y="4966705"/>
            <a:ext cx="8352928" cy="1270607"/>
          </a:xfrm>
        </p:spPr>
        <p:txBody>
          <a:bodyPr/>
          <a:lstStyle/>
          <a:p>
            <a:pPr lvl="0" rtl="0" fontAlgn="base">
              <a:spcAft>
                <a:spcPct val="0"/>
              </a:spcAft>
            </a:pPr>
            <a:r>
              <a:rPr lang="en-US" dirty="0">
                <a:effectLst/>
                <a:latin typeface="Avva_Shenouda" pitchFamily="34" charset="0"/>
                <a:cs typeface="Arial" pitchFamily="34" charset="0"/>
              </a:rPr>
              <a:t>Pini25 `nre4hiwi2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5xwra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X3mi :</a:t>
            </a:r>
          </a:p>
        </p:txBody>
      </p:sp>
    </p:spTree>
    <p:extLst>
      <p:ext uri="{BB962C8B-B14F-4D97-AF65-F5344CB8AC3E}">
        <p14:creationId xmlns:p14="http://schemas.microsoft.com/office/powerpoint/2010/main" val="41161775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مرقس الرسول : مدبرها الأول.</a:t>
            </a:r>
          </a:p>
        </p:txBody>
      </p:sp>
      <p:sp>
        <p:nvSpPr>
          <p:cNvPr id="3" name="Text Placeholder 2"/>
          <p:cNvSpPr>
            <a:spLocks noGrp="1"/>
          </p:cNvSpPr>
          <p:nvPr>
            <p:ph type="body" idx="1"/>
          </p:nvPr>
        </p:nvSpPr>
        <p:spPr/>
        <p:txBody>
          <a:bodyPr/>
          <a:lstStyle/>
          <a:p>
            <a:r>
              <a:rPr lang="ar-EG" dirty="0"/>
              <a:t>ماركوس بي أبوسطولـوس : بيـس شورب إن ريف إرهيه مي.</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err="1">
                <a:effectLst/>
                <a:latin typeface="Avva_Shenouda" pitchFamily="34" charset="0"/>
                <a:cs typeface="Arial" pitchFamily="34" charset="0"/>
              </a:rPr>
              <a:t>Markoc</a:t>
            </a:r>
            <a:r>
              <a:rPr lang="en-US" dirty="0">
                <a:effectLst/>
                <a:latin typeface="Avva_Shenouda" pitchFamily="34" charset="0"/>
                <a:cs typeface="Arial" pitchFamily="34" charset="0"/>
              </a:rPr>
              <a:t> pi-`</a:t>
            </a:r>
            <a:r>
              <a:rPr lang="en-US" dirty="0" err="1">
                <a:effectLst/>
                <a:latin typeface="Avva_Shenouda" pitchFamily="34" charset="0"/>
                <a:cs typeface="Arial" pitchFamily="34" charset="0"/>
              </a:rPr>
              <a:t>apoctoloc</a:t>
            </a:r>
            <a:r>
              <a:rPr lang="en-US" dirty="0">
                <a:effectLst/>
                <a:latin typeface="Avva_Shenouda" pitchFamily="34" charset="0"/>
                <a:cs typeface="Arial" pitchFamily="34" charset="0"/>
              </a:rPr>
              <a:t> : pec-2orp `nre4erhemi.</a:t>
            </a:r>
          </a:p>
        </p:txBody>
      </p:sp>
    </p:spTree>
    <p:extLst>
      <p:ext uri="{BB962C8B-B14F-4D97-AF65-F5344CB8AC3E}">
        <p14:creationId xmlns:p14="http://schemas.microsoft.com/office/powerpoint/2010/main" val="260904139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أنت هي أم الله : يا مريم العذراء :</a:t>
            </a:r>
          </a:p>
        </p:txBody>
      </p:sp>
      <p:sp>
        <p:nvSpPr>
          <p:cNvPr id="3" name="Text Placeholder 2"/>
          <p:cNvSpPr>
            <a:spLocks noGrp="1"/>
          </p:cNvSpPr>
          <p:nvPr>
            <p:ph type="body" idx="1"/>
          </p:nvPr>
        </p:nvSpPr>
        <p:spPr/>
        <p:txBody>
          <a:bodyPr/>
          <a:lstStyle/>
          <a:p>
            <a:r>
              <a:rPr lang="ar-EG" dirty="0"/>
              <a:t>إنثو بيه إثماف إم إفنوتي : ماريا تي بارثينـوس :</a:t>
            </a:r>
          </a:p>
        </p:txBody>
      </p:sp>
      <p:sp>
        <p:nvSpPr>
          <p:cNvPr id="4" name="Text Placeholder 3"/>
          <p:cNvSpPr>
            <a:spLocks noGrp="1"/>
          </p:cNvSpPr>
          <p:nvPr>
            <p:ph type="body" sz="quarter" idx="3"/>
          </p:nvPr>
        </p:nvSpPr>
        <p:spPr>
          <a:xfrm>
            <a:off x="395536" y="5287944"/>
            <a:ext cx="8352928" cy="682357"/>
          </a:xfrm>
        </p:spPr>
        <p:txBody>
          <a:bodyPr/>
          <a:lstStyle/>
          <a:p>
            <a:pPr lvl="0" rtl="0" fontAlgn="base">
              <a:spcAft>
                <a:spcPct val="0"/>
              </a:spcAft>
            </a:pPr>
            <a:r>
              <a:rPr lang="en-US" dirty="0">
                <a:effectLst/>
                <a:latin typeface="Avva_Shenouda" pitchFamily="34" charset="0"/>
                <a:cs typeface="Arial" pitchFamily="34" charset="0"/>
              </a:rPr>
              <a:t>`N0o </a:t>
            </a:r>
            <a:r>
              <a:rPr lang="en-US" dirty="0" err="1">
                <a:effectLst/>
                <a:latin typeface="Avva_Shenouda" pitchFamily="34" charset="0"/>
                <a:cs typeface="Arial" pitchFamily="34" charset="0"/>
              </a:rPr>
              <a:t>pe</a:t>
            </a:r>
            <a:r>
              <a:rPr lang="en-US" dirty="0">
                <a:effectLst/>
                <a:latin typeface="Avva_Shenouda" pitchFamily="34" charset="0"/>
                <a:cs typeface="Arial" pitchFamily="34" charset="0"/>
              </a:rPr>
              <a:t> `0mav `mF5 : </a:t>
            </a:r>
            <a:r>
              <a:rPr lang="en-US" dirty="0" err="1">
                <a:effectLst/>
                <a:latin typeface="Avva_Shenouda" pitchFamily="34" charset="0"/>
                <a:cs typeface="Arial" pitchFamily="34" charset="0"/>
              </a:rPr>
              <a:t>Mar`ia</a:t>
            </a:r>
            <a:r>
              <a:rPr lang="en-US" dirty="0">
                <a:effectLst/>
                <a:latin typeface="Avva_Shenouda" pitchFamily="34" charset="0"/>
                <a:cs typeface="Arial" pitchFamily="34" charset="0"/>
              </a:rPr>
              <a:t> 5par0enoc :</a:t>
            </a:r>
          </a:p>
        </p:txBody>
      </p:sp>
    </p:spTree>
    <p:extLst>
      <p:ext uri="{BB962C8B-B14F-4D97-AF65-F5344CB8AC3E}">
        <p14:creationId xmlns:p14="http://schemas.microsoft.com/office/powerpoint/2010/main" val="258778051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اطلبي منه عنا : أن يرحم جنسنا.</a:t>
            </a:r>
          </a:p>
        </p:txBody>
      </p:sp>
      <p:sp>
        <p:nvSpPr>
          <p:cNvPr id="3" name="Text Placeholder 2"/>
          <p:cNvSpPr>
            <a:spLocks noGrp="1"/>
          </p:cNvSpPr>
          <p:nvPr>
            <p:ph type="body" idx="1"/>
          </p:nvPr>
        </p:nvSpPr>
        <p:spPr/>
        <p:txBody>
          <a:bodyPr/>
          <a:lstStyle/>
          <a:p>
            <a:r>
              <a:rPr lang="ar-EG" dirty="0"/>
              <a:t>طوبه امموف إيه جون : إثريـف نـاي خـا بيـن جينوس.</a:t>
            </a:r>
          </a:p>
        </p:txBody>
      </p:sp>
      <p:sp>
        <p:nvSpPr>
          <p:cNvPr id="4" name="Text Placeholder 3"/>
          <p:cNvSpPr>
            <a:spLocks noGrp="1"/>
          </p:cNvSpPr>
          <p:nvPr>
            <p:ph type="body" sz="quarter" idx="3"/>
          </p:nvPr>
        </p:nvSpPr>
        <p:spPr>
          <a:xfrm>
            <a:off x="395536" y="5085184"/>
            <a:ext cx="8352928" cy="1198599"/>
          </a:xfrm>
        </p:spPr>
        <p:txBody>
          <a:bodyPr/>
          <a:lstStyle/>
          <a:p>
            <a:r>
              <a:rPr lang="en-US" dirty="0" err="1">
                <a:effectLst/>
                <a:latin typeface="Avva_Shenouda" pitchFamily="34" charset="0"/>
                <a:cs typeface="Arial" pitchFamily="34" charset="0"/>
              </a:rPr>
              <a:t>twbh</a:t>
            </a:r>
            <a:r>
              <a:rPr lang="en-US" dirty="0">
                <a:effectLst/>
                <a:latin typeface="Avva_Shenouda" pitchFamily="34" charset="0"/>
                <a:cs typeface="Arial" pitchFamily="34" charset="0"/>
              </a:rPr>
              <a:t> `mmo4 `</a:t>
            </a:r>
            <a:r>
              <a:rPr lang="en-US" dirty="0" err="1">
                <a:effectLst/>
                <a:latin typeface="Avva_Shenouda" pitchFamily="34" charset="0"/>
                <a:cs typeface="Arial" pitchFamily="34" charset="0"/>
              </a:rPr>
              <a:t>egwn</a:t>
            </a:r>
            <a:r>
              <a:rPr lang="en-US" dirty="0">
                <a:effectLst/>
                <a:latin typeface="Avva_Shenouda" pitchFamily="34" charset="0"/>
                <a:cs typeface="Arial" pitchFamily="34" charset="0"/>
              </a:rPr>
              <a:t> : e0re4nai </a:t>
            </a:r>
            <a:r>
              <a:rPr lang="en-US" dirty="0" err="1">
                <a:effectLst/>
                <a:latin typeface="Avva_Shenouda" pitchFamily="34" charset="0"/>
                <a:cs typeface="Arial" pitchFamily="34" charset="0"/>
              </a:rPr>
              <a:t>qa</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penjenoc</a:t>
            </a:r>
            <a:r>
              <a:rPr lang="en-US" dirty="0">
                <a:effectLst/>
                <a:latin typeface="Avva_Shenouda" pitchFamily="34" charset="0"/>
                <a:cs typeface="Arial" pitchFamily="34" charset="0"/>
              </a:rPr>
              <a:t>.</a:t>
            </a:r>
            <a:endParaRPr lang="en-US" dirty="0"/>
          </a:p>
        </p:txBody>
      </p:sp>
    </p:spTree>
    <p:extLst>
      <p:ext uri="{BB962C8B-B14F-4D97-AF65-F5344CB8AC3E}">
        <p14:creationId xmlns:p14="http://schemas.microsoft.com/office/powerpoint/2010/main" val="62479466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البطريرك العظيم : أبونا أنبا ساويرس :</a:t>
            </a:r>
          </a:p>
        </p:txBody>
      </p:sp>
      <p:sp>
        <p:nvSpPr>
          <p:cNvPr id="3" name="Text Placeholder 2"/>
          <p:cNvSpPr>
            <a:spLocks noGrp="1"/>
          </p:cNvSpPr>
          <p:nvPr>
            <p:ph type="body" idx="1"/>
          </p:nvPr>
        </p:nvSpPr>
        <p:spPr/>
        <p:txBody>
          <a:bodyPr/>
          <a:lstStyle/>
          <a:p>
            <a:r>
              <a:rPr lang="ar-EG" dirty="0"/>
              <a:t>بي نيشتي إمباطريارشيس : بين يـوت أفـا سيفيروس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itchFamily="34" charset="0"/>
                <a:cs typeface="Arial" pitchFamily="34" charset="0"/>
              </a:rPr>
              <a:t>Pini25 `mpatriarx3c : </a:t>
            </a:r>
            <a:r>
              <a:rPr lang="en-US" dirty="0" err="1">
                <a:effectLst/>
                <a:latin typeface="Avva_Shenouda" pitchFamily="34" charset="0"/>
                <a:cs typeface="Arial" pitchFamily="34" charset="0"/>
              </a:rPr>
              <a:t>peniwt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abba</a:t>
            </a:r>
            <a:r>
              <a:rPr lang="en-US" dirty="0">
                <a:effectLst/>
                <a:latin typeface="Avva_Shenouda" pitchFamily="34" charset="0"/>
                <a:cs typeface="Arial" pitchFamily="34" charset="0"/>
              </a:rPr>
              <a:t> Cev`3roc :</a:t>
            </a:r>
          </a:p>
        </p:txBody>
      </p:sp>
    </p:spTree>
    <p:extLst>
      <p:ext uri="{BB962C8B-B14F-4D97-AF65-F5344CB8AC3E}">
        <p14:creationId xmlns:p14="http://schemas.microsoft.com/office/powerpoint/2010/main" val="96020501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أنارت تعاليمه المقدسة : عقولنا.</a:t>
            </a:r>
          </a:p>
        </p:txBody>
      </p:sp>
      <p:sp>
        <p:nvSpPr>
          <p:cNvPr id="3" name="Text Placeholder 2"/>
          <p:cNvSpPr>
            <a:spLocks noGrp="1"/>
          </p:cNvSpPr>
          <p:nvPr>
            <p:ph type="body" idx="1"/>
          </p:nvPr>
        </p:nvSpPr>
        <p:spPr/>
        <p:txBody>
          <a:bodyPr/>
          <a:lstStyle/>
          <a:p>
            <a:r>
              <a:rPr lang="ar-EG" dirty="0"/>
              <a:t>في إيطـا نيف إسفو أوي إثؤواب : إر أوو أويني إم بيننوس.</a:t>
            </a:r>
          </a:p>
        </p:txBody>
      </p:sp>
      <p:sp>
        <p:nvSpPr>
          <p:cNvPr id="4" name="Text Placeholder 3"/>
          <p:cNvSpPr>
            <a:spLocks noGrp="1"/>
          </p:cNvSpPr>
          <p:nvPr>
            <p:ph type="body" sz="quarter" idx="3"/>
          </p:nvPr>
        </p:nvSpPr>
        <p:spPr>
          <a:xfrm>
            <a:off x="395536" y="5013176"/>
            <a:ext cx="8352928" cy="1198599"/>
          </a:xfrm>
        </p:spPr>
        <p:txBody>
          <a:bodyPr/>
          <a:lstStyle/>
          <a:p>
            <a:pPr lvl="0" rtl="0" fontAlgn="base">
              <a:spcAft>
                <a:spcPct val="0"/>
              </a:spcAft>
            </a:pPr>
            <a:r>
              <a:rPr lang="en-US" dirty="0">
                <a:effectLst/>
                <a:latin typeface="Avva_Shenouda" pitchFamily="34" charset="0"/>
                <a:cs typeface="Arial" pitchFamily="34" charset="0"/>
              </a:rPr>
              <a:t>f3eta ne4`cbwov`i e=0v : `</a:t>
            </a:r>
            <a:r>
              <a:rPr lang="en-US" dirty="0" err="1">
                <a:effectLst/>
                <a:latin typeface="Avva_Shenouda" pitchFamily="34" charset="0"/>
                <a:cs typeface="Arial" pitchFamily="34" charset="0"/>
              </a:rPr>
              <a:t>erovwini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mpennovc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84290828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أبونا المعترف : أنبا ديسقوروس :</a:t>
            </a:r>
          </a:p>
        </p:txBody>
      </p:sp>
      <p:sp>
        <p:nvSpPr>
          <p:cNvPr id="3" name="Text Placeholder 2"/>
          <p:cNvSpPr>
            <a:spLocks noGrp="1"/>
          </p:cNvSpPr>
          <p:nvPr>
            <p:ph type="body" idx="1"/>
          </p:nvPr>
        </p:nvSpPr>
        <p:spPr/>
        <p:txBody>
          <a:bodyPr/>
          <a:lstStyle/>
          <a:p>
            <a:r>
              <a:rPr lang="ar-EG" dirty="0"/>
              <a:t>بين يوت إن أومولـو جيتيس :آفـا ديوسكوروس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sz="3500" dirty="0" err="1">
                <a:effectLst/>
                <a:latin typeface="Avva_Shenouda" pitchFamily="34" charset="0"/>
                <a:cs typeface="Arial" pitchFamily="34" charset="0"/>
              </a:rPr>
              <a:t>Peniwt</a:t>
            </a:r>
            <a:r>
              <a:rPr lang="en-US" sz="3500" dirty="0">
                <a:effectLst/>
                <a:latin typeface="Avva_Shenouda" pitchFamily="34" charset="0"/>
                <a:cs typeface="Arial" pitchFamily="34" charset="0"/>
              </a:rPr>
              <a:t> `n`omolo-jit3c : </a:t>
            </a:r>
            <a:r>
              <a:rPr lang="en-US" sz="3500" dirty="0" err="1">
                <a:effectLst/>
                <a:latin typeface="Avva_Shenouda" pitchFamily="34" charset="0"/>
                <a:cs typeface="Arial" pitchFamily="34" charset="0"/>
              </a:rPr>
              <a:t>abba</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Diockoroc</a:t>
            </a:r>
            <a:r>
              <a:rPr lang="en-US" sz="3500" dirty="0">
                <a:effectLst/>
                <a:latin typeface="Avva_Shenouda" pitchFamily="34" charset="0"/>
                <a:cs typeface="Arial" pitchFamily="34" charset="0"/>
              </a:rPr>
              <a:t> :</a:t>
            </a:r>
          </a:p>
        </p:txBody>
      </p:sp>
    </p:spTree>
    <p:extLst>
      <p:ext uri="{BB962C8B-B14F-4D97-AF65-F5344CB8AC3E}">
        <p14:creationId xmlns:p14="http://schemas.microsoft.com/office/powerpoint/2010/main" val="14328055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حارب عن الإيمان : ضد الهراطقة.</a:t>
            </a:r>
          </a:p>
        </p:txBody>
      </p:sp>
      <p:sp>
        <p:nvSpPr>
          <p:cNvPr id="3" name="Text Placeholder 2"/>
          <p:cNvSpPr>
            <a:spLocks noGrp="1"/>
          </p:cNvSpPr>
          <p:nvPr>
            <p:ph type="body" idx="1"/>
          </p:nvPr>
        </p:nvSpPr>
        <p:spPr/>
        <p:txBody>
          <a:bodyPr/>
          <a:lstStyle/>
          <a:p>
            <a:r>
              <a:rPr lang="ar-EG" dirty="0"/>
              <a:t>آف ميشي إيجين بي ناهتـي : أوفيـه ني هيه راتيكوس.</a:t>
            </a:r>
          </a:p>
        </p:txBody>
      </p:sp>
      <p:sp>
        <p:nvSpPr>
          <p:cNvPr id="4" name="Text Placeholder 3"/>
          <p:cNvSpPr>
            <a:spLocks noGrp="1"/>
          </p:cNvSpPr>
          <p:nvPr>
            <p:ph type="body" sz="quarter" idx="3"/>
          </p:nvPr>
        </p:nvSpPr>
        <p:spPr>
          <a:xfrm>
            <a:off x="395536" y="5249844"/>
            <a:ext cx="8352928" cy="682357"/>
          </a:xfrm>
        </p:spPr>
        <p:txBody>
          <a:bodyPr/>
          <a:lstStyle/>
          <a:p>
            <a:pPr lvl="0" rtl="0" fontAlgn="base">
              <a:spcAft>
                <a:spcPct val="0"/>
              </a:spcAft>
            </a:pPr>
            <a:r>
              <a:rPr lang="en-US" dirty="0">
                <a:effectLst/>
                <a:latin typeface="Avva_Shenouda" pitchFamily="34" charset="0"/>
                <a:cs typeface="Arial" pitchFamily="34" charset="0"/>
              </a:rPr>
              <a:t>a4mi2i `</a:t>
            </a:r>
            <a:r>
              <a:rPr lang="en-US" dirty="0" err="1">
                <a:effectLst/>
                <a:latin typeface="Avva_Shenouda" pitchFamily="34" charset="0"/>
                <a:cs typeface="Arial" pitchFamily="34" charset="0"/>
              </a:rPr>
              <a:t>egen</a:t>
            </a:r>
            <a:r>
              <a:rPr lang="en-US" dirty="0">
                <a:effectLst/>
                <a:latin typeface="Avva_Shenouda" pitchFamily="34" charset="0"/>
                <a:cs typeface="Arial" pitchFamily="34" charset="0"/>
              </a:rPr>
              <a:t> pinah5 : </a:t>
            </a:r>
            <a:r>
              <a:rPr lang="en-US" dirty="0" err="1">
                <a:effectLst/>
                <a:latin typeface="Avva_Shenouda" pitchFamily="34" charset="0"/>
                <a:cs typeface="Arial" pitchFamily="34" charset="0"/>
              </a:rPr>
              <a:t>ovbe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niheretikoc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681498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ar-EG" sz="3600" dirty="0"/>
              <a:t>هيتين ني إفشي : إنتيه مويسيس بي أرشي إبروفيتس : إبشويـس أري إهموت نان : إم بي كو إيفول إنتيه نين نوفي.</a:t>
            </a:r>
          </a:p>
        </p:txBody>
      </p:sp>
      <p:sp>
        <p:nvSpPr>
          <p:cNvPr id="6" name="Text Placeholder 5"/>
          <p:cNvSpPr>
            <a:spLocks noGrp="1"/>
          </p:cNvSpPr>
          <p:nvPr>
            <p:ph type="body" sz="quarter" idx="11"/>
          </p:nvPr>
        </p:nvSpPr>
        <p:spPr/>
        <p:txBody>
          <a:bodyPr/>
          <a:lstStyle/>
          <a:p>
            <a:r>
              <a:rPr lang="ar-EG" dirty="0"/>
              <a:t>بصلـوات : موسى رئيس الأنبياء : يارب انعم لنا : بمغفرة خطايانا.</a:t>
            </a:r>
          </a:p>
        </p:txBody>
      </p:sp>
      <p:sp>
        <p:nvSpPr>
          <p:cNvPr id="7" name="Text Placeholder 6"/>
          <p:cNvSpPr>
            <a:spLocks noGrp="1"/>
          </p:cNvSpPr>
          <p:nvPr>
            <p:ph type="body" sz="quarter" idx="12"/>
          </p:nvPr>
        </p:nvSpPr>
        <p:spPr/>
        <p:txBody>
          <a:bodyPr/>
          <a:lstStyle/>
          <a:p>
            <a:r>
              <a:rPr lang="en-US" sz="3600" dirty="0" err="1"/>
              <a:t>Hiten</a:t>
            </a:r>
            <a:r>
              <a:rPr lang="en-US" sz="3600" dirty="0"/>
              <a:t> nievx3 : `</a:t>
            </a:r>
            <a:r>
              <a:rPr lang="en-US" sz="3600" dirty="0" err="1"/>
              <a:t>nte</a:t>
            </a:r>
            <a:r>
              <a:rPr lang="en-US" sz="3600" dirty="0"/>
              <a:t> Mw`vc3c piarx3 `prof3t3c : Pu `</a:t>
            </a:r>
            <a:r>
              <a:rPr lang="en-US" sz="3600" dirty="0" err="1"/>
              <a:t>ari`hmot</a:t>
            </a:r>
            <a:r>
              <a:rPr lang="en-US" sz="3600" dirty="0"/>
              <a:t> nan : `</a:t>
            </a:r>
            <a:r>
              <a:rPr lang="en-US" sz="3600" dirty="0" err="1"/>
              <a:t>mpixw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29956781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كل آبائنا : الذين أرضوا الرب :</a:t>
            </a:r>
          </a:p>
        </p:txBody>
      </p:sp>
      <p:sp>
        <p:nvSpPr>
          <p:cNvPr id="3" name="Text Placeholder 2"/>
          <p:cNvSpPr>
            <a:spLocks noGrp="1"/>
          </p:cNvSpPr>
          <p:nvPr>
            <p:ph type="body" idx="1"/>
          </p:nvPr>
        </p:nvSpPr>
        <p:spPr/>
        <p:txBody>
          <a:bodyPr/>
          <a:lstStyle/>
          <a:p>
            <a:r>
              <a:rPr lang="ar-EG" dirty="0"/>
              <a:t>نيم نين يوتي تيــرو : إيطاف راناف إم إبشويس :</a:t>
            </a:r>
          </a:p>
        </p:txBody>
      </p:sp>
      <p:sp>
        <p:nvSpPr>
          <p:cNvPr id="4" name="Text Placeholder 3"/>
          <p:cNvSpPr>
            <a:spLocks noGrp="1"/>
          </p:cNvSpPr>
          <p:nvPr>
            <p:ph type="body" sz="quarter" idx="3"/>
          </p:nvPr>
        </p:nvSpPr>
        <p:spPr>
          <a:xfrm>
            <a:off x="395536" y="5235457"/>
            <a:ext cx="8352928" cy="682357"/>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nenio5 t3rov : `etavrana4 `</a:t>
            </a:r>
            <a:r>
              <a:rPr lang="en-US" dirty="0" err="1">
                <a:effectLst/>
                <a:latin typeface="Avva_Shenouda" pitchFamily="34" charset="0"/>
                <a:cs typeface="Arial" pitchFamily="34" charset="0"/>
              </a:rPr>
              <a:t>mPu</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34552745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بركتهم المقدسة : تكون لنا حارساً.</a:t>
            </a:r>
          </a:p>
        </p:txBody>
      </p:sp>
      <p:sp>
        <p:nvSpPr>
          <p:cNvPr id="3" name="Text Placeholder 2"/>
          <p:cNvSpPr>
            <a:spLocks noGrp="1"/>
          </p:cNvSpPr>
          <p:nvPr>
            <p:ph type="body" idx="1"/>
          </p:nvPr>
        </p:nvSpPr>
        <p:spPr/>
        <p:txBody>
          <a:bodyPr/>
          <a:lstStyle/>
          <a:p>
            <a:r>
              <a:rPr lang="ar-EG" dirty="0"/>
              <a:t>إيه ريه بو إسمو إثؤواب : شوبـي نــان إن أوو ريف رويس.</a:t>
            </a:r>
          </a:p>
        </p:txBody>
      </p:sp>
      <p:sp>
        <p:nvSpPr>
          <p:cNvPr id="4" name="Text Placeholder 3"/>
          <p:cNvSpPr>
            <a:spLocks noGrp="1"/>
          </p:cNvSpPr>
          <p:nvPr>
            <p:ph type="body" sz="quarter" idx="3"/>
          </p:nvPr>
        </p:nvSpPr>
        <p:spPr>
          <a:xfrm>
            <a:off x="395536" y="5022921"/>
            <a:ext cx="8352928" cy="1270607"/>
          </a:xfrm>
        </p:spPr>
        <p:txBody>
          <a:bodyPr/>
          <a:lstStyle/>
          <a:p>
            <a:r>
              <a:rPr lang="en-US" dirty="0">
                <a:effectLst/>
                <a:latin typeface="Avva_Shenouda" pitchFamily="34" charset="0"/>
                <a:cs typeface="Arial" pitchFamily="34" charset="0"/>
              </a:rPr>
              <a:t> `ere </a:t>
            </a:r>
            <a:r>
              <a:rPr lang="en-US" dirty="0" err="1">
                <a:effectLst/>
                <a:latin typeface="Avva_Shenouda" pitchFamily="34" charset="0"/>
                <a:cs typeface="Arial" pitchFamily="34" charset="0"/>
              </a:rPr>
              <a:t>pov`cmov</a:t>
            </a:r>
            <a:r>
              <a:rPr lang="en-US" dirty="0">
                <a:effectLst/>
                <a:latin typeface="Avva_Shenouda" pitchFamily="34" charset="0"/>
                <a:cs typeface="Arial" pitchFamily="34" charset="0"/>
              </a:rPr>
              <a:t> e=0v : 2wpi nan `nov-re4rwic.</a:t>
            </a:r>
            <a:endParaRPr lang="en-US" dirty="0"/>
          </a:p>
        </p:txBody>
      </p:sp>
    </p:spTree>
    <p:extLst>
      <p:ext uri="{BB962C8B-B14F-4D97-AF65-F5344CB8AC3E}">
        <p14:creationId xmlns:p14="http://schemas.microsoft.com/office/powerpoint/2010/main" val="183153679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بصلواتهم : انعم لنا يا الله :</a:t>
            </a:r>
          </a:p>
        </p:txBody>
      </p:sp>
      <p:sp>
        <p:nvSpPr>
          <p:cNvPr id="3" name="Text Placeholder 2"/>
          <p:cNvSpPr>
            <a:spLocks noGrp="1"/>
          </p:cNvSpPr>
          <p:nvPr>
            <p:ph type="body" idx="1"/>
          </p:nvPr>
        </p:nvSpPr>
        <p:spPr/>
        <p:txBody>
          <a:bodyPr/>
          <a:lstStyle/>
          <a:p>
            <a:r>
              <a:rPr lang="ar-EG" dirty="0"/>
              <a:t>هيتيـن نو إفكـي : أري إهموت نان إفنوتي :</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Hiten</a:t>
            </a:r>
            <a:r>
              <a:rPr lang="en-US" dirty="0">
                <a:effectLst/>
                <a:latin typeface="Avva_Shenouda" pitchFamily="34" charset="0"/>
                <a:cs typeface="Arial" pitchFamily="34" charset="0"/>
              </a:rPr>
              <a:t> novevx3 : `</a:t>
            </a:r>
            <a:r>
              <a:rPr lang="en-US" dirty="0" err="1">
                <a:effectLst/>
                <a:latin typeface="Avva_Shenouda" pitchFamily="34" charset="0"/>
                <a:cs typeface="Arial" pitchFamily="34" charset="0"/>
              </a:rPr>
              <a:t>ari`hmot</a:t>
            </a:r>
            <a:r>
              <a:rPr lang="en-US" dirty="0">
                <a:effectLst/>
                <a:latin typeface="Avva_Shenouda" pitchFamily="34" charset="0"/>
                <a:cs typeface="Arial" pitchFamily="34" charset="0"/>
              </a:rPr>
              <a:t> nan F5</a:t>
            </a:r>
          </a:p>
        </p:txBody>
      </p:sp>
    </p:spTree>
    <p:extLst>
      <p:ext uri="{BB962C8B-B14F-4D97-AF65-F5344CB8AC3E}">
        <p14:creationId xmlns:p14="http://schemas.microsoft.com/office/powerpoint/2010/main" val="7166304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بمغفرة خطايانا : واعطنا سلاماً.</a:t>
            </a:r>
          </a:p>
        </p:txBody>
      </p:sp>
      <p:sp>
        <p:nvSpPr>
          <p:cNvPr id="3" name="Text Placeholder 2"/>
          <p:cNvSpPr>
            <a:spLocks noGrp="1"/>
          </p:cNvSpPr>
          <p:nvPr>
            <p:ph type="body" idx="1"/>
          </p:nvPr>
        </p:nvSpPr>
        <p:spPr/>
        <p:txBody>
          <a:bodyPr/>
          <a:lstStyle/>
          <a:p>
            <a:r>
              <a:rPr lang="ar-EG" dirty="0"/>
              <a:t>إم بي كو إيفول إنتي نين نوفي : موينان إن او سوتي.</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mpixw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moi</a:t>
            </a:r>
            <a:r>
              <a:rPr lang="en-US" dirty="0">
                <a:effectLst/>
                <a:latin typeface="Avva_Shenouda" pitchFamily="34" charset="0"/>
                <a:cs typeface="Arial" pitchFamily="34" charset="0"/>
              </a:rPr>
              <a:t> nan `novcw5.</a:t>
            </a:r>
          </a:p>
        </p:txBody>
      </p:sp>
    </p:spTree>
    <p:extLst>
      <p:ext uri="{BB962C8B-B14F-4D97-AF65-F5344CB8AC3E}">
        <p14:creationId xmlns:p14="http://schemas.microsoft.com/office/powerpoint/2010/main" val="20286647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مراحمك يا إلهي : غير محصاة :</a:t>
            </a:r>
          </a:p>
        </p:txBody>
      </p:sp>
      <p:sp>
        <p:nvSpPr>
          <p:cNvPr id="3" name="Text Placeholder 2"/>
          <p:cNvSpPr>
            <a:spLocks noGrp="1"/>
          </p:cNvSpPr>
          <p:nvPr>
            <p:ph type="body" idx="1"/>
          </p:nvPr>
        </p:nvSpPr>
        <p:spPr/>
        <p:txBody>
          <a:bodyPr/>
          <a:lstStyle/>
          <a:p>
            <a:r>
              <a:rPr lang="ar-EG" dirty="0"/>
              <a:t>نيك ناي أو بانـوتي : هانا تشيبي إم مو أوو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sz="3500" dirty="0" err="1">
                <a:effectLst/>
                <a:latin typeface="Avva_Shenouda" panose="020B0500000000000000" pitchFamily="34" charset="2"/>
                <a:cs typeface="Arial" pitchFamily="34" charset="0"/>
              </a:rPr>
              <a:t>Neknai</a:t>
            </a:r>
            <a:r>
              <a:rPr lang="en-US" sz="3500" dirty="0">
                <a:effectLst/>
                <a:latin typeface="Avva_Shenouda" panose="020B0500000000000000" pitchFamily="34" charset="2"/>
                <a:cs typeface="Arial" pitchFamily="34" charset="0"/>
              </a:rPr>
              <a:t> `w Pannov5 : hanatsi`3pi `</a:t>
            </a:r>
            <a:r>
              <a:rPr lang="en-US" sz="3500" dirty="0" err="1">
                <a:effectLst/>
                <a:latin typeface="Avva_Shenouda" panose="020B0500000000000000" pitchFamily="34" charset="2"/>
                <a:cs typeface="Arial" pitchFamily="34" charset="0"/>
              </a:rPr>
              <a:t>mmwov</a:t>
            </a:r>
            <a:r>
              <a:rPr lang="en-US" sz="3500" dirty="0">
                <a:effectLst/>
                <a:latin typeface="Avva_Shenouda" panose="020B0500000000000000" pitchFamily="34" charset="2"/>
                <a:cs typeface="Arial" pitchFamily="34" charset="0"/>
              </a:rPr>
              <a:t> :</a:t>
            </a:r>
          </a:p>
        </p:txBody>
      </p:sp>
    </p:spTree>
    <p:extLst>
      <p:ext uri="{BB962C8B-B14F-4D97-AF65-F5344CB8AC3E}">
        <p14:creationId xmlns:p14="http://schemas.microsoft.com/office/powerpoint/2010/main" val="90751124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وكثيرة جداً : هي رأفاتك.</a:t>
            </a:r>
          </a:p>
        </p:txBody>
      </p:sp>
      <p:sp>
        <p:nvSpPr>
          <p:cNvPr id="3" name="Text Placeholder 2"/>
          <p:cNvSpPr>
            <a:spLocks noGrp="1"/>
          </p:cNvSpPr>
          <p:nvPr>
            <p:ph type="body" idx="1"/>
          </p:nvPr>
        </p:nvSpPr>
        <p:spPr/>
        <p:txBody>
          <a:bodyPr/>
          <a:lstStyle/>
          <a:p>
            <a:r>
              <a:rPr lang="ar-EG" dirty="0"/>
              <a:t>سيه أوش إيه ماشو : إنجيه نيك ميت شينهيت.</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a:effectLst/>
                <a:latin typeface="Avva_Shenouda" panose="020B0500000000000000" pitchFamily="34" charset="2"/>
                <a:cs typeface="Arial" pitchFamily="34" charset="0"/>
              </a:rPr>
              <a:t>ceo2 `ema2w : `</a:t>
            </a:r>
            <a:r>
              <a:rPr lang="en-US" dirty="0" err="1">
                <a:effectLst/>
                <a:latin typeface="Avva_Shenouda" panose="020B0500000000000000" pitchFamily="34" charset="2"/>
                <a:cs typeface="Arial" pitchFamily="34" charset="0"/>
              </a:rPr>
              <a:t>nge</a:t>
            </a:r>
            <a:r>
              <a:rPr lang="en-US" dirty="0">
                <a:effectLst/>
                <a:latin typeface="Avva_Shenouda" panose="020B0500000000000000" pitchFamily="34" charset="2"/>
                <a:cs typeface="Arial" pitchFamily="34" charset="0"/>
              </a:rPr>
              <a:t> nekmet2enh3t </a:t>
            </a:r>
          </a:p>
        </p:txBody>
      </p:sp>
    </p:spTree>
    <p:extLst>
      <p:ext uri="{BB962C8B-B14F-4D97-AF65-F5344CB8AC3E}">
        <p14:creationId xmlns:p14="http://schemas.microsoft.com/office/powerpoint/2010/main" val="18730348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قطرات المطر : محصاة عندك جميعها :</a:t>
            </a:r>
          </a:p>
        </p:txBody>
      </p:sp>
      <p:sp>
        <p:nvSpPr>
          <p:cNvPr id="3" name="Text Placeholder 2"/>
          <p:cNvSpPr>
            <a:spLocks noGrp="1"/>
          </p:cNvSpPr>
          <p:nvPr>
            <p:ph type="body" idx="1"/>
          </p:nvPr>
        </p:nvSpPr>
        <p:spPr/>
        <p:txBody>
          <a:bodyPr/>
          <a:lstStyle/>
          <a:p>
            <a:r>
              <a:rPr lang="ar-EG" dirty="0"/>
              <a:t>ني تيل تي لـي إممـون هو أوو : سيه إي بي إنتوتك تيرو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err="1">
                <a:effectLst/>
                <a:latin typeface="Avva_Shenouda" pitchFamily="34" charset="0"/>
                <a:cs typeface="Arial" pitchFamily="34" charset="0"/>
              </a:rPr>
              <a:t>Niteltili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mmovn-hwov</a:t>
            </a:r>
            <a:r>
              <a:rPr lang="en-US" dirty="0">
                <a:effectLst/>
                <a:latin typeface="Avva_Shenouda" pitchFamily="34" charset="0"/>
                <a:cs typeface="Arial" pitchFamily="34" charset="0"/>
              </a:rPr>
              <a:t> : ce`3pi `</a:t>
            </a:r>
            <a:r>
              <a:rPr lang="en-US" dirty="0" err="1">
                <a:effectLst/>
                <a:latin typeface="Avva_Shenouda" pitchFamily="34" charset="0"/>
                <a:cs typeface="Arial" pitchFamily="34" charset="0"/>
              </a:rPr>
              <a:t>ntotk</a:t>
            </a:r>
            <a:r>
              <a:rPr lang="en-US" dirty="0">
                <a:effectLst/>
                <a:latin typeface="Avva_Shenouda" pitchFamily="34" charset="0"/>
                <a:cs typeface="Arial" pitchFamily="34" charset="0"/>
              </a:rPr>
              <a:t> t3rov :</a:t>
            </a:r>
          </a:p>
        </p:txBody>
      </p:sp>
    </p:spTree>
    <p:extLst>
      <p:ext uri="{BB962C8B-B14F-4D97-AF65-F5344CB8AC3E}">
        <p14:creationId xmlns:p14="http://schemas.microsoft.com/office/powerpoint/2010/main" val="42922272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ورمل البحر : كائن أمام عينيك.</a:t>
            </a:r>
          </a:p>
        </p:txBody>
      </p:sp>
      <p:sp>
        <p:nvSpPr>
          <p:cNvPr id="3" name="Text Placeholder 2"/>
          <p:cNvSpPr>
            <a:spLocks noGrp="1"/>
          </p:cNvSpPr>
          <p:nvPr>
            <p:ph type="body" idx="1"/>
          </p:nvPr>
        </p:nvSpPr>
        <p:spPr/>
        <p:txBody>
          <a:bodyPr/>
          <a:lstStyle/>
          <a:p>
            <a:r>
              <a:rPr lang="ar-EG" dirty="0"/>
              <a:t>بي كيه شو إنتيه إفيوم : سيه كي ناهرين نيك فال.</a:t>
            </a:r>
          </a:p>
        </p:txBody>
      </p:sp>
      <p:sp>
        <p:nvSpPr>
          <p:cNvPr id="4" name="Text Placeholder 3"/>
          <p:cNvSpPr>
            <a:spLocks noGrp="1"/>
          </p:cNvSpPr>
          <p:nvPr>
            <p:ph type="body" sz="quarter" idx="3"/>
          </p:nvPr>
        </p:nvSpPr>
        <p:spPr>
          <a:xfrm>
            <a:off x="395536" y="5249844"/>
            <a:ext cx="8352928" cy="682357"/>
          </a:xfrm>
        </p:spPr>
        <p:txBody>
          <a:bodyPr/>
          <a:lstStyle/>
          <a:p>
            <a:pPr lvl="0" rtl="0" fontAlgn="base">
              <a:spcAft>
                <a:spcPct val="0"/>
              </a:spcAft>
            </a:pPr>
            <a:r>
              <a:rPr lang="en-US" dirty="0">
                <a:effectLst/>
                <a:latin typeface="Avva_Shenouda" pitchFamily="34" charset="0"/>
                <a:cs typeface="Arial" pitchFamily="34" charset="0"/>
              </a:rPr>
              <a:t>pike2w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fiom</a:t>
            </a:r>
            <a:r>
              <a:rPr lang="en-US" dirty="0">
                <a:effectLst/>
                <a:latin typeface="Avva_Shenouda" pitchFamily="34" charset="0"/>
                <a:cs typeface="Arial" pitchFamily="34" charset="0"/>
              </a:rPr>
              <a:t> : cex3 </a:t>
            </a:r>
            <a:r>
              <a:rPr lang="en-US" dirty="0" err="1">
                <a:effectLst/>
                <a:latin typeface="Avva_Shenouda" pitchFamily="34" charset="0"/>
                <a:cs typeface="Arial" pitchFamily="34" charset="0"/>
              </a:rPr>
              <a:t>nahren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nekbal</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48170545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فكم بالحري : خطايا نفسي :</a:t>
            </a:r>
          </a:p>
        </p:txBody>
      </p:sp>
      <p:sp>
        <p:nvSpPr>
          <p:cNvPr id="3" name="Text Placeholder 2"/>
          <p:cNvSpPr>
            <a:spLocks noGrp="1"/>
          </p:cNvSpPr>
          <p:nvPr>
            <p:ph type="body" idx="1"/>
          </p:nvPr>
        </p:nvSpPr>
        <p:spPr/>
        <p:txBody>
          <a:bodyPr/>
          <a:lstStyle/>
          <a:p>
            <a:r>
              <a:rPr lang="ar-EG" dirty="0"/>
              <a:t>يي أف إيـر ماللـون : ني نوفي إنتيه طا بسيكي :</a:t>
            </a:r>
          </a:p>
        </p:txBody>
      </p:sp>
      <p:sp>
        <p:nvSpPr>
          <p:cNvPr id="4" name="Text Placeholder 3"/>
          <p:cNvSpPr>
            <a:spLocks noGrp="1"/>
          </p:cNvSpPr>
          <p:nvPr>
            <p:ph type="body" sz="quarter" idx="3"/>
          </p:nvPr>
        </p:nvSpPr>
        <p:spPr>
          <a:xfrm>
            <a:off x="395536" y="5216407"/>
            <a:ext cx="8352928" cy="682357"/>
          </a:xfrm>
        </p:spPr>
        <p:txBody>
          <a:bodyPr/>
          <a:lstStyle/>
          <a:p>
            <a:pPr lvl="0" rtl="0" fontAlgn="base">
              <a:spcAft>
                <a:spcPct val="0"/>
              </a:spcAft>
            </a:pPr>
            <a:r>
              <a:rPr lang="en-US" dirty="0" err="1">
                <a:effectLst/>
                <a:latin typeface="Avva_Shenouda" pitchFamily="34" charset="0"/>
                <a:cs typeface="Arial" pitchFamily="34" charset="0"/>
              </a:rPr>
              <a:t>Ie</a:t>
            </a:r>
            <a:r>
              <a:rPr lang="en-US" dirty="0">
                <a:effectLst/>
                <a:latin typeface="Avva_Shenouda" pitchFamily="34" charset="0"/>
                <a:cs typeface="Arial" pitchFamily="34" charset="0"/>
              </a:rPr>
              <a:t> av3r </a:t>
            </a:r>
            <a:r>
              <a:rPr lang="en-US" dirty="0" err="1">
                <a:effectLst/>
                <a:latin typeface="Avva_Shenouda" pitchFamily="34" charset="0"/>
                <a:cs typeface="Arial" pitchFamily="34" charset="0"/>
              </a:rPr>
              <a:t>mallon</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ninobi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tayvx3 :</a:t>
            </a:r>
          </a:p>
        </p:txBody>
      </p:sp>
    </p:spTree>
    <p:extLst>
      <p:ext uri="{BB962C8B-B14F-4D97-AF65-F5344CB8AC3E}">
        <p14:creationId xmlns:p14="http://schemas.microsoft.com/office/powerpoint/2010/main" val="418690062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هذه الظاهرة : أمامك ياربي.</a:t>
            </a:r>
          </a:p>
        </p:txBody>
      </p:sp>
      <p:sp>
        <p:nvSpPr>
          <p:cNvPr id="3" name="Text Placeholder 2"/>
          <p:cNvSpPr>
            <a:spLocks noGrp="1"/>
          </p:cNvSpPr>
          <p:nvPr>
            <p:ph type="body" idx="1"/>
          </p:nvPr>
        </p:nvSpPr>
        <p:spPr/>
        <p:txBody>
          <a:bodyPr/>
          <a:lstStyle/>
          <a:p>
            <a:r>
              <a:rPr lang="ar-EG" dirty="0"/>
              <a:t>ناي إث أوو أونه إيفول : إمبيك إمثو باشويس.</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nai</a:t>
            </a:r>
            <a:r>
              <a:rPr lang="en-US" dirty="0">
                <a:effectLst/>
                <a:latin typeface="Avva_Shenouda" pitchFamily="34" charset="0"/>
                <a:cs typeface="Arial" pitchFamily="34" charset="0"/>
              </a:rPr>
              <a:t> e0ovwnh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 `mpek`m0o Pau .</a:t>
            </a:r>
          </a:p>
        </p:txBody>
      </p:sp>
    </p:spTree>
    <p:extLst>
      <p:ext uri="{BB962C8B-B14F-4D97-AF65-F5344CB8AC3E}">
        <p14:creationId xmlns:p14="http://schemas.microsoft.com/office/powerpoint/2010/main" val="1779420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ar-EG" sz="3600" dirty="0"/>
              <a:t>هيتين ني إبرسفيا : إنتيـه تي ثيؤطوكوس إثؤواب ماريا : إبشويس أري إهموت نان : إمبي كو إيفول إنتيه نين نوفي.</a:t>
            </a:r>
          </a:p>
        </p:txBody>
      </p:sp>
      <p:sp>
        <p:nvSpPr>
          <p:cNvPr id="3" name="Text Placeholder 2"/>
          <p:cNvSpPr>
            <a:spLocks noGrp="1"/>
          </p:cNvSpPr>
          <p:nvPr>
            <p:ph type="body" sz="quarter" idx="11"/>
          </p:nvPr>
        </p:nvSpPr>
        <p:spPr/>
        <p:txBody>
          <a:bodyPr/>
          <a:lstStyle/>
          <a:p>
            <a:r>
              <a:rPr lang="ar-EG" dirty="0"/>
              <a:t>بشفاعات : والدة الإله القديسة مريم : يارب انعم لنا : بمغفرة خطايانا.</a:t>
            </a:r>
          </a:p>
        </p:txBody>
      </p:sp>
      <p:sp>
        <p:nvSpPr>
          <p:cNvPr id="4" name="Text Placeholder 3"/>
          <p:cNvSpPr>
            <a:spLocks noGrp="1"/>
          </p:cNvSpPr>
          <p:nvPr>
            <p:ph type="body" sz="quarter" idx="12"/>
          </p:nvPr>
        </p:nvSpPr>
        <p:spPr/>
        <p:txBody>
          <a:bodyPr/>
          <a:lstStyle/>
          <a:p>
            <a:r>
              <a:rPr lang="en-US" sz="3600" dirty="0" err="1"/>
              <a:t>Hiten</a:t>
            </a:r>
            <a:r>
              <a:rPr lang="en-US" sz="3600" dirty="0"/>
              <a:t> </a:t>
            </a:r>
            <a:r>
              <a:rPr lang="en-US" sz="3600" dirty="0" err="1"/>
              <a:t>ni`precbi`a</a:t>
            </a:r>
            <a:r>
              <a:rPr lang="en-US" sz="3600" dirty="0"/>
              <a:t> : `</a:t>
            </a:r>
            <a:r>
              <a:rPr lang="en-US" sz="3600" dirty="0" err="1"/>
              <a:t>nte</a:t>
            </a:r>
            <a:r>
              <a:rPr lang="en-US" sz="3600" dirty="0"/>
              <a:t> 50e`otokoc `e0ovab </a:t>
            </a:r>
            <a:r>
              <a:rPr lang="en-US" sz="3600" dirty="0" err="1"/>
              <a:t>Mari`a</a:t>
            </a:r>
            <a:r>
              <a:rPr lang="en-US" sz="3600" dirty="0"/>
              <a:t> : Pu `</a:t>
            </a:r>
            <a:r>
              <a:rPr lang="en-US" sz="3600" dirty="0" err="1"/>
              <a:t>ari`hmot</a:t>
            </a:r>
            <a:r>
              <a:rPr lang="en-US" sz="3600" dirty="0"/>
              <a:t> nan : `</a:t>
            </a:r>
            <a:r>
              <a:rPr lang="en-US" sz="3600" dirty="0" err="1"/>
              <a:t>mpixw</a:t>
            </a:r>
            <a:r>
              <a:rPr lang="en-US" sz="3600" dirty="0"/>
              <a:t> `</a:t>
            </a:r>
            <a:r>
              <a:rPr lang="en-US" sz="3600" dirty="0" err="1"/>
              <a:t>ebol</a:t>
            </a:r>
            <a:r>
              <a:rPr lang="en-US" sz="3600" dirty="0"/>
              <a:t> `</a:t>
            </a:r>
            <a:r>
              <a:rPr lang="en-US" sz="3600" dirty="0" err="1"/>
              <a:t>nte</a:t>
            </a:r>
            <a:r>
              <a:rPr lang="en-US" sz="3600" dirty="0"/>
              <a:t> </a:t>
            </a:r>
            <a:r>
              <a:rPr lang="en-US" sz="3600" dirty="0" err="1"/>
              <a:t>nennobi</a:t>
            </a:r>
            <a:r>
              <a:rPr lang="en-US" sz="3600" dirty="0"/>
              <a:t>.</a:t>
            </a:r>
          </a:p>
        </p:txBody>
      </p:sp>
    </p:spTree>
    <p:extLst>
      <p:ext uri="{BB962C8B-B14F-4D97-AF65-F5344CB8AC3E}">
        <p14:creationId xmlns:p14="http://schemas.microsoft.com/office/powerpoint/2010/main" val="416083556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الخطايا التي صنعتها : ياربي لا تذكرها :</a:t>
            </a:r>
          </a:p>
        </p:txBody>
      </p:sp>
      <p:sp>
        <p:nvSpPr>
          <p:cNvPr id="3" name="Text Placeholder 2"/>
          <p:cNvSpPr>
            <a:spLocks noGrp="1"/>
          </p:cNvSpPr>
          <p:nvPr>
            <p:ph type="body" idx="1"/>
          </p:nvPr>
        </p:nvSpPr>
        <p:spPr/>
        <p:txBody>
          <a:bodyPr/>
          <a:lstStyle/>
          <a:p>
            <a:r>
              <a:rPr lang="ar-EG" dirty="0"/>
              <a:t>ني نوفي إطاي أيتوو : باشويس إننيك إر بوو ميفئـي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sz="3500" dirty="0" err="1">
                <a:effectLst/>
                <a:latin typeface="Avva_Shenouda" pitchFamily="34" charset="0"/>
                <a:cs typeface="Arial" pitchFamily="34" charset="0"/>
              </a:rPr>
              <a:t>Ninobi</a:t>
            </a:r>
            <a:r>
              <a:rPr lang="en-US" sz="3500" dirty="0">
                <a:effectLst/>
                <a:latin typeface="Avva_Shenouda" pitchFamily="34" charset="0"/>
                <a:cs typeface="Arial" pitchFamily="34" charset="0"/>
              </a:rPr>
              <a:t> </a:t>
            </a:r>
            <a:r>
              <a:rPr lang="en-US" sz="3500" dirty="0" err="1">
                <a:effectLst/>
                <a:latin typeface="Avva_Shenouda" pitchFamily="34" charset="0"/>
                <a:cs typeface="Arial" pitchFamily="34" charset="0"/>
              </a:rPr>
              <a:t>etaiaitov</a:t>
            </a:r>
            <a:r>
              <a:rPr lang="en-US" sz="3500" dirty="0">
                <a:effectLst/>
                <a:latin typeface="Avva_Shenouda" pitchFamily="34" charset="0"/>
                <a:cs typeface="Arial" pitchFamily="34" charset="0"/>
              </a:rPr>
              <a:t> : Pau `</a:t>
            </a:r>
            <a:r>
              <a:rPr lang="en-US" sz="3500" dirty="0" err="1">
                <a:effectLst/>
                <a:latin typeface="Avva_Shenouda" pitchFamily="34" charset="0"/>
                <a:cs typeface="Arial" pitchFamily="34" charset="0"/>
              </a:rPr>
              <a:t>nnekerpov-mev`i</a:t>
            </a:r>
            <a:r>
              <a:rPr lang="en-US" sz="3500" dirty="0">
                <a:effectLst/>
                <a:latin typeface="Avva_Shenouda" pitchFamily="34" charset="0"/>
                <a:cs typeface="Arial" pitchFamily="34" charset="0"/>
              </a:rPr>
              <a:t> :</a:t>
            </a:r>
          </a:p>
        </p:txBody>
      </p:sp>
    </p:spTree>
    <p:extLst>
      <p:ext uri="{BB962C8B-B14F-4D97-AF65-F5344CB8AC3E}">
        <p14:creationId xmlns:p14="http://schemas.microsoft.com/office/powerpoint/2010/main" val="132844166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ولا تحسب : آثامي.</a:t>
            </a:r>
          </a:p>
        </p:txBody>
      </p:sp>
      <p:sp>
        <p:nvSpPr>
          <p:cNvPr id="3" name="Text Placeholder 2"/>
          <p:cNvSpPr>
            <a:spLocks noGrp="1"/>
          </p:cNvSpPr>
          <p:nvPr>
            <p:ph type="body" idx="1"/>
          </p:nvPr>
        </p:nvSpPr>
        <p:spPr/>
        <p:txBody>
          <a:bodyPr/>
          <a:lstStyle/>
          <a:p>
            <a:r>
              <a:rPr lang="ar-EG" dirty="0"/>
              <a:t>أوذيـه إمبيـر تي إهثيك : إيه نا أنوميا.</a:t>
            </a:r>
          </a:p>
        </p:txBody>
      </p:sp>
      <p:sp>
        <p:nvSpPr>
          <p:cNvPr id="4" name="Text Placeholder 3"/>
          <p:cNvSpPr>
            <a:spLocks noGrp="1"/>
          </p:cNvSpPr>
          <p:nvPr>
            <p:ph type="body" sz="quarter" idx="3"/>
          </p:nvPr>
        </p:nvSpPr>
        <p:spPr>
          <a:xfrm>
            <a:off x="209228" y="5178307"/>
            <a:ext cx="8352928" cy="682357"/>
          </a:xfrm>
        </p:spPr>
        <p:txBody>
          <a:bodyPr/>
          <a:lstStyle/>
          <a:p>
            <a:pPr lvl="0" rtl="0" fontAlgn="base">
              <a:spcAft>
                <a:spcPct val="0"/>
              </a:spcAft>
            </a:pPr>
            <a:r>
              <a:rPr lang="en-US" dirty="0" err="1">
                <a:effectLst/>
                <a:latin typeface="Avva_Shenouda" pitchFamily="34" charset="0"/>
                <a:cs typeface="Arial" pitchFamily="34" charset="0"/>
              </a:rPr>
              <a:t>ovde</a:t>
            </a:r>
            <a:r>
              <a:rPr lang="en-US" dirty="0">
                <a:effectLst/>
                <a:latin typeface="Avva_Shenouda" pitchFamily="34" charset="0"/>
                <a:cs typeface="Arial" pitchFamily="34" charset="0"/>
              </a:rPr>
              <a:t> `mper-5`h03k : `</a:t>
            </a:r>
            <a:r>
              <a:rPr lang="en-US" dirty="0" err="1">
                <a:effectLst/>
                <a:latin typeface="Avva_Shenouda" pitchFamily="34" charset="0"/>
                <a:cs typeface="Arial" pitchFamily="34" charset="0"/>
              </a:rPr>
              <a:t>ena`anomi`a</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92892018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فإن العشار اخترته : والزانية خلصتها :</a:t>
            </a:r>
          </a:p>
        </p:txBody>
      </p:sp>
      <p:sp>
        <p:nvSpPr>
          <p:cNvPr id="3" name="Text Placeholder 2"/>
          <p:cNvSpPr>
            <a:spLocks noGrp="1"/>
          </p:cNvSpPr>
          <p:nvPr>
            <p:ph type="body" idx="1"/>
          </p:nvPr>
        </p:nvSpPr>
        <p:spPr/>
        <p:txBody>
          <a:bodyPr/>
          <a:lstStyle/>
          <a:p>
            <a:r>
              <a:rPr lang="ar-EG" dirty="0"/>
              <a:t>جيه بي تيه لونيس أكسوتبف : تي بورني أكسوتي إمموس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itchFamily="34" charset="0"/>
                <a:cs typeface="Arial" pitchFamily="34" charset="0"/>
              </a:rPr>
              <a:t>Ge pitelwn3c akcotp4 : 5porn3 akcw5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 :</a:t>
            </a:r>
          </a:p>
        </p:txBody>
      </p:sp>
    </p:spTree>
    <p:extLst>
      <p:ext uri="{BB962C8B-B14F-4D97-AF65-F5344CB8AC3E}">
        <p14:creationId xmlns:p14="http://schemas.microsoft.com/office/powerpoint/2010/main" val="37975061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واللص اليمين : يا سيدي ذكرته.</a:t>
            </a:r>
          </a:p>
        </p:txBody>
      </p:sp>
      <p:sp>
        <p:nvSpPr>
          <p:cNvPr id="3" name="Text Placeholder 2"/>
          <p:cNvSpPr>
            <a:spLocks noGrp="1"/>
          </p:cNvSpPr>
          <p:nvPr>
            <p:ph type="body" idx="1"/>
          </p:nvPr>
        </p:nvSpPr>
        <p:spPr/>
        <p:txBody>
          <a:bodyPr/>
          <a:lstStyle/>
          <a:p>
            <a:r>
              <a:rPr lang="ar-EG" dirty="0"/>
              <a:t>بي سوني إت صا أوي نام : باشويس أك إر بيف ميفئي.</a:t>
            </a:r>
          </a:p>
        </p:txBody>
      </p:sp>
      <p:sp>
        <p:nvSpPr>
          <p:cNvPr id="4" name="Text Placeholder 3"/>
          <p:cNvSpPr>
            <a:spLocks noGrp="1"/>
          </p:cNvSpPr>
          <p:nvPr>
            <p:ph type="body" sz="quarter" idx="3"/>
          </p:nvPr>
        </p:nvSpPr>
        <p:spPr>
          <a:xfrm>
            <a:off x="323528" y="5631728"/>
            <a:ext cx="8352928" cy="682357"/>
          </a:xfrm>
        </p:spPr>
        <p:txBody>
          <a:bodyPr/>
          <a:lstStyle/>
          <a:p>
            <a:r>
              <a:rPr lang="en-US" dirty="0" err="1">
                <a:effectLst/>
                <a:latin typeface="Avva_Shenouda" pitchFamily="34" charset="0"/>
                <a:cs typeface="Arial" pitchFamily="34" charset="0"/>
              </a:rPr>
              <a:t>piconi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etcaov`inam</a:t>
            </a:r>
            <a:r>
              <a:rPr lang="en-US" dirty="0">
                <a:effectLst/>
                <a:latin typeface="Avva_Shenouda" pitchFamily="34" charset="0"/>
                <a:cs typeface="Arial" pitchFamily="34" charset="0"/>
              </a:rPr>
              <a:t> : Pau akerpe4mev`i.</a:t>
            </a:r>
          </a:p>
        </p:txBody>
      </p:sp>
    </p:spTree>
    <p:extLst>
      <p:ext uri="{BB962C8B-B14F-4D97-AF65-F5344CB8AC3E}">
        <p14:creationId xmlns:p14="http://schemas.microsoft.com/office/powerpoint/2010/main" val="327517155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وأنا أيضاً الخاطيء : يا سيدي :</a:t>
            </a:r>
          </a:p>
        </p:txBody>
      </p:sp>
      <p:sp>
        <p:nvSpPr>
          <p:cNvPr id="3" name="Text Placeholder 2"/>
          <p:cNvSpPr>
            <a:spLocks noGrp="1"/>
          </p:cNvSpPr>
          <p:nvPr>
            <p:ph type="body" idx="1"/>
          </p:nvPr>
        </p:nvSpPr>
        <p:spPr/>
        <p:txBody>
          <a:bodyPr/>
          <a:lstStyle/>
          <a:p>
            <a:r>
              <a:rPr lang="ar-EG" dirty="0"/>
              <a:t>أنـوك هـو باشويــس : خـا بـي ريـف إرنـوفي :</a:t>
            </a:r>
          </a:p>
        </p:txBody>
      </p:sp>
      <p:sp>
        <p:nvSpPr>
          <p:cNvPr id="4" name="Text Placeholder 3"/>
          <p:cNvSpPr>
            <a:spLocks noGrp="1"/>
          </p:cNvSpPr>
          <p:nvPr>
            <p:ph type="body" sz="quarter" idx="3"/>
          </p:nvPr>
        </p:nvSpPr>
        <p:spPr>
          <a:xfrm>
            <a:off x="395536" y="5197357"/>
            <a:ext cx="8352928" cy="682357"/>
          </a:xfrm>
        </p:spPr>
        <p:txBody>
          <a:bodyPr/>
          <a:lstStyle/>
          <a:p>
            <a:pPr lvl="0" rtl="0" fontAlgn="base">
              <a:spcAft>
                <a:spcPct val="0"/>
              </a:spcAft>
            </a:pPr>
            <a:r>
              <a:rPr lang="en-US" dirty="0">
                <a:effectLst/>
                <a:latin typeface="Avva_Shenouda" pitchFamily="34" charset="0"/>
                <a:cs typeface="Arial" pitchFamily="34" charset="0"/>
              </a:rPr>
              <a:t>`</a:t>
            </a:r>
            <a:r>
              <a:rPr lang="en-US" dirty="0" err="1">
                <a:effectLst/>
                <a:latin typeface="Avva_Shenouda" pitchFamily="34" charset="0"/>
                <a:cs typeface="Arial" pitchFamily="34" charset="0"/>
              </a:rPr>
              <a:t>Anok</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hw</a:t>
            </a:r>
            <a:r>
              <a:rPr lang="en-US" dirty="0">
                <a:effectLst/>
                <a:latin typeface="Avva_Shenouda" pitchFamily="34" charset="0"/>
                <a:cs typeface="Arial" pitchFamily="34" charset="0"/>
              </a:rPr>
              <a:t> Pau : </a:t>
            </a:r>
            <a:r>
              <a:rPr lang="en-US" dirty="0" err="1">
                <a:effectLst/>
                <a:latin typeface="Avva_Shenouda" pitchFamily="34" charset="0"/>
                <a:cs typeface="Arial" pitchFamily="34" charset="0"/>
              </a:rPr>
              <a:t>qa</a:t>
            </a:r>
            <a:r>
              <a:rPr lang="en-US" dirty="0">
                <a:effectLst/>
                <a:latin typeface="Avva_Shenouda" pitchFamily="34" charset="0"/>
                <a:cs typeface="Arial" pitchFamily="34" charset="0"/>
              </a:rPr>
              <a:t> pire4ernobi :</a:t>
            </a:r>
          </a:p>
        </p:txBody>
      </p:sp>
    </p:spTree>
    <p:extLst>
      <p:ext uri="{BB962C8B-B14F-4D97-AF65-F5344CB8AC3E}">
        <p14:creationId xmlns:p14="http://schemas.microsoft.com/office/powerpoint/2010/main" val="15235133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علمني : أن أصنع توبة.</a:t>
            </a:r>
          </a:p>
        </p:txBody>
      </p:sp>
      <p:sp>
        <p:nvSpPr>
          <p:cNvPr id="3" name="Text Placeholder 2"/>
          <p:cNvSpPr>
            <a:spLocks noGrp="1"/>
          </p:cNvSpPr>
          <p:nvPr>
            <p:ph type="body" idx="1"/>
          </p:nvPr>
        </p:nvSpPr>
        <p:spPr/>
        <p:txBody>
          <a:bodyPr/>
          <a:lstStyle/>
          <a:p>
            <a:r>
              <a:rPr lang="ar-EG" dirty="0"/>
              <a:t>ما إتصافوي إنطـا إيـري : إن أوو ميطانيــا.</a:t>
            </a:r>
          </a:p>
        </p:txBody>
      </p:sp>
      <p:sp>
        <p:nvSpPr>
          <p:cNvPr id="4" name="Text Placeholder 3"/>
          <p:cNvSpPr>
            <a:spLocks noGrp="1"/>
          </p:cNvSpPr>
          <p:nvPr>
            <p:ph type="body" sz="quarter" idx="3"/>
          </p:nvPr>
        </p:nvSpPr>
        <p:spPr>
          <a:xfrm>
            <a:off x="395536" y="5159257"/>
            <a:ext cx="8352928" cy="682357"/>
          </a:xfrm>
        </p:spPr>
        <p:txBody>
          <a:bodyPr/>
          <a:lstStyle/>
          <a:p>
            <a:pPr lvl="0" rtl="0" fontAlgn="base">
              <a:spcAft>
                <a:spcPct val="0"/>
              </a:spcAft>
            </a:pPr>
            <a:r>
              <a:rPr lang="en-US" dirty="0" err="1">
                <a:effectLst/>
                <a:latin typeface="Avva_Shenouda" pitchFamily="34" charset="0"/>
                <a:cs typeface="Arial" pitchFamily="34" charset="0"/>
              </a:rPr>
              <a:t>ma`tcaboi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nta`iri</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novmet`anoi`a</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13691060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لأنك لا تشاء : موت الخاطىء :</a:t>
            </a:r>
          </a:p>
        </p:txBody>
      </p:sp>
      <p:sp>
        <p:nvSpPr>
          <p:cNvPr id="3" name="Text Placeholder 2"/>
          <p:cNvSpPr>
            <a:spLocks noGrp="1"/>
          </p:cNvSpPr>
          <p:nvPr>
            <p:ph type="body" idx="1"/>
          </p:nvPr>
        </p:nvSpPr>
        <p:spPr/>
        <p:txBody>
          <a:bodyPr/>
          <a:lstStyle/>
          <a:p>
            <a:r>
              <a:rPr lang="ar-EG" dirty="0"/>
              <a:t>جيه إك أوو أوش إم إفموو آن : إمبي ريف إرنوفـي :</a:t>
            </a:r>
          </a:p>
        </p:txBody>
      </p:sp>
      <p:sp>
        <p:nvSpPr>
          <p:cNvPr id="4" name="Text Placeholder 3"/>
          <p:cNvSpPr>
            <a:spLocks noGrp="1"/>
          </p:cNvSpPr>
          <p:nvPr>
            <p:ph type="body" sz="quarter" idx="3"/>
          </p:nvPr>
        </p:nvSpPr>
        <p:spPr>
          <a:xfrm>
            <a:off x="395536" y="5230794"/>
            <a:ext cx="8352928" cy="682357"/>
          </a:xfrm>
        </p:spPr>
        <p:txBody>
          <a:bodyPr/>
          <a:lstStyle/>
          <a:p>
            <a:pPr lvl="0" rtl="0" fontAlgn="base">
              <a:spcAft>
                <a:spcPct val="0"/>
              </a:spcAft>
            </a:pPr>
            <a:r>
              <a:rPr lang="en-US" dirty="0">
                <a:effectLst/>
                <a:latin typeface="Avva_Shenouda" pitchFamily="34" charset="0"/>
                <a:cs typeface="Arial" pitchFamily="34" charset="0"/>
              </a:rPr>
              <a:t>Ge `xovw2 `</a:t>
            </a:r>
            <a:r>
              <a:rPr lang="en-US" dirty="0" err="1">
                <a:effectLst/>
                <a:latin typeface="Avva_Shenouda" pitchFamily="34" charset="0"/>
                <a:cs typeface="Arial" pitchFamily="34" charset="0"/>
              </a:rPr>
              <a:t>m`fmov</a:t>
            </a:r>
            <a:r>
              <a:rPr lang="en-US" dirty="0">
                <a:effectLst/>
                <a:latin typeface="Avva_Shenouda" pitchFamily="34" charset="0"/>
                <a:cs typeface="Arial" pitchFamily="34" charset="0"/>
              </a:rPr>
              <a:t> an : `mpire4ernobi :</a:t>
            </a:r>
          </a:p>
        </p:txBody>
      </p:sp>
    </p:spTree>
    <p:extLst>
      <p:ext uri="{BB962C8B-B14F-4D97-AF65-F5344CB8AC3E}">
        <p14:creationId xmlns:p14="http://schemas.microsoft.com/office/powerpoint/2010/main" val="22795465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مثل أن يرجع : وتحيا نفسه.</a:t>
            </a:r>
          </a:p>
        </p:txBody>
      </p:sp>
      <p:sp>
        <p:nvSpPr>
          <p:cNvPr id="3" name="Text Placeholder 2"/>
          <p:cNvSpPr>
            <a:spLocks noGrp="1"/>
          </p:cNvSpPr>
          <p:nvPr>
            <p:ph type="body" idx="1"/>
          </p:nvPr>
        </p:nvSpPr>
        <p:spPr/>
        <p:txBody>
          <a:bodyPr/>
          <a:lstStyle/>
          <a:p>
            <a:r>
              <a:rPr lang="ar-EG" sz="3200" dirty="0"/>
              <a:t> إم إفريتي إنتيف طاستوف : إن تيس أونـخ إنجيـه تيف بسيكي.</a:t>
            </a:r>
          </a:p>
        </p:txBody>
      </p:sp>
      <p:sp>
        <p:nvSpPr>
          <p:cNvPr id="4" name="Text Placeholder 3"/>
          <p:cNvSpPr>
            <a:spLocks noGrp="1"/>
          </p:cNvSpPr>
          <p:nvPr>
            <p:ph type="body" sz="quarter" idx="3"/>
          </p:nvPr>
        </p:nvSpPr>
        <p:spPr>
          <a:xfrm>
            <a:off x="395536" y="4971843"/>
            <a:ext cx="8352928" cy="1270607"/>
          </a:xfrm>
        </p:spPr>
        <p:txBody>
          <a:bodyPr/>
          <a:lstStyle/>
          <a:p>
            <a:pPr lvl="0" rtl="0" fontAlgn="base">
              <a:spcAft>
                <a:spcPct val="0"/>
              </a:spcAft>
            </a:pPr>
            <a:r>
              <a:rPr lang="en-US" dirty="0">
                <a:effectLst/>
                <a:latin typeface="Avva_Shenouda" pitchFamily="34" charset="0"/>
                <a:cs typeface="Arial" pitchFamily="34" charset="0"/>
              </a:rPr>
              <a:t>`mfr35 `nte4tac0o4 : `</a:t>
            </a:r>
            <a:r>
              <a:rPr lang="en-US" dirty="0" err="1">
                <a:effectLst/>
                <a:latin typeface="Avva_Shenouda" pitchFamily="34" charset="0"/>
                <a:cs typeface="Arial" pitchFamily="34" charset="0"/>
              </a:rPr>
              <a:t>ntecwnq</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nge</a:t>
            </a:r>
            <a:r>
              <a:rPr lang="en-US" dirty="0">
                <a:effectLst/>
                <a:latin typeface="Avva_Shenouda" pitchFamily="34" charset="0"/>
                <a:cs typeface="Arial" pitchFamily="34" charset="0"/>
              </a:rPr>
              <a:t> te4yvx3 .</a:t>
            </a:r>
          </a:p>
        </p:txBody>
      </p:sp>
    </p:spTree>
    <p:extLst>
      <p:ext uri="{BB962C8B-B14F-4D97-AF65-F5344CB8AC3E}">
        <p14:creationId xmlns:p14="http://schemas.microsoft.com/office/powerpoint/2010/main" val="34348144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ردنا يا الله : إلي خلاصك :</a:t>
            </a:r>
          </a:p>
        </p:txBody>
      </p:sp>
      <p:sp>
        <p:nvSpPr>
          <p:cNvPr id="3" name="Text Placeholder 2"/>
          <p:cNvSpPr>
            <a:spLocks noGrp="1"/>
          </p:cNvSpPr>
          <p:nvPr>
            <p:ph type="body" idx="1"/>
          </p:nvPr>
        </p:nvSpPr>
        <p:spPr/>
        <p:txBody>
          <a:bodyPr/>
          <a:lstStyle/>
          <a:p>
            <a:r>
              <a:rPr lang="ar-EG" dirty="0"/>
              <a:t>ما طاستـو إفنوتـي : إيخون إيه بيك أوجـاي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fi-FI" dirty="0">
                <a:effectLst/>
                <a:latin typeface="Avva_Shenouda" pitchFamily="34" charset="0"/>
                <a:cs typeface="Arial" pitchFamily="34" charset="0"/>
              </a:rPr>
              <a:t>Matac0on F5 : `eqovn `epekovgai :</a:t>
            </a:r>
            <a:endParaRPr lang="en-US" dirty="0">
              <a:effectLst/>
              <a:latin typeface="Avva_Shenouda" pitchFamily="34" charset="0"/>
              <a:cs typeface="Arial" pitchFamily="34" charset="0"/>
            </a:endParaRPr>
          </a:p>
        </p:txBody>
      </p:sp>
    </p:spTree>
    <p:extLst>
      <p:ext uri="{BB962C8B-B14F-4D97-AF65-F5344CB8AC3E}">
        <p14:creationId xmlns:p14="http://schemas.microsoft.com/office/powerpoint/2010/main" val="157331521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وعاملنا : كصلاحك.</a:t>
            </a:r>
          </a:p>
        </p:txBody>
      </p:sp>
      <p:sp>
        <p:nvSpPr>
          <p:cNvPr id="3" name="Text Placeholder 2"/>
          <p:cNvSpPr>
            <a:spLocks noGrp="1"/>
          </p:cNvSpPr>
          <p:nvPr>
            <p:ph type="body" idx="1"/>
          </p:nvPr>
        </p:nvSpPr>
        <p:spPr/>
        <p:txBody>
          <a:bodyPr/>
          <a:lstStyle/>
          <a:p>
            <a:r>
              <a:rPr lang="ar-EG" dirty="0"/>
              <a:t>أري أوي نيه مان : كاطا تيك ميت أغاثوس.</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fi-FI" dirty="0">
                <a:effectLst/>
                <a:latin typeface="Avva_Shenouda" pitchFamily="34" charset="0"/>
                <a:cs typeface="Arial" pitchFamily="34" charset="0"/>
              </a:rPr>
              <a:t> `ariov`i neman : kata tekmet`aja0oc </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362563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5343087"/>
            <a:ext cx="9144000" cy="1291431"/>
          </a:xfrm>
        </p:spPr>
        <p:txBody>
          <a:bodyPr/>
          <a:lstStyle/>
          <a:p>
            <a:r>
              <a:rPr lang="ar-EG" sz="3600" dirty="0"/>
              <a:t>تين أوو أوشت إمموك أو بي إخرستوس : نيم بيك يوت إن أغاثـوس : نيـم بـي إبنفما إثـؤواب : جيه اف اشك أكسوتي إممون.</a:t>
            </a:r>
          </a:p>
        </p:txBody>
      </p:sp>
      <p:sp>
        <p:nvSpPr>
          <p:cNvPr id="9" name="Text Placeholder 8"/>
          <p:cNvSpPr>
            <a:spLocks noGrp="1"/>
          </p:cNvSpPr>
          <p:nvPr>
            <p:ph type="body" sz="quarter" idx="11"/>
          </p:nvPr>
        </p:nvSpPr>
        <p:spPr/>
        <p:txBody>
          <a:bodyPr/>
          <a:lstStyle/>
          <a:p>
            <a:r>
              <a:rPr lang="ar-EG" dirty="0"/>
              <a:t>نسجد لك أيها المسيح : وأبيك الصالح : والروح القدس : لأنك صلبت وخلصتنا.</a:t>
            </a:r>
          </a:p>
        </p:txBody>
      </p:sp>
      <p:sp>
        <p:nvSpPr>
          <p:cNvPr id="10" name="Text Placeholder 9"/>
          <p:cNvSpPr>
            <a:spLocks noGrp="1"/>
          </p:cNvSpPr>
          <p:nvPr>
            <p:ph type="body" sz="quarter" idx="12"/>
          </p:nvPr>
        </p:nvSpPr>
        <p:spPr>
          <a:xfrm>
            <a:off x="0" y="4208794"/>
            <a:ext cx="9144000" cy="1387974"/>
          </a:xfrm>
        </p:spPr>
        <p:txBody>
          <a:bodyPr/>
          <a:lstStyle/>
          <a:p>
            <a:r>
              <a:rPr lang="en-US" sz="2800" dirty="0"/>
              <a:t>Tenovw2t `</a:t>
            </a:r>
            <a:r>
              <a:rPr lang="en-US" sz="2800" dirty="0" err="1"/>
              <a:t>mmok</a:t>
            </a:r>
            <a:r>
              <a:rPr lang="en-US" sz="2800" dirty="0"/>
              <a:t> `w P=x=c : </a:t>
            </a:r>
            <a:r>
              <a:rPr lang="en-US" sz="2800" dirty="0" err="1"/>
              <a:t>nem</a:t>
            </a:r>
            <a:r>
              <a:rPr lang="en-US" sz="2800" dirty="0"/>
              <a:t> </a:t>
            </a:r>
            <a:r>
              <a:rPr lang="en-US" sz="2800" dirty="0" err="1"/>
              <a:t>Pekiwt</a:t>
            </a:r>
            <a:r>
              <a:rPr lang="en-US" sz="2800" dirty="0"/>
              <a:t> `n`aja0oc : </a:t>
            </a:r>
            <a:r>
              <a:rPr lang="en-US" sz="2800" dirty="0" err="1"/>
              <a:t>nem</a:t>
            </a:r>
            <a:r>
              <a:rPr lang="en-US" sz="2800" dirty="0"/>
              <a:t> </a:t>
            </a:r>
            <a:r>
              <a:rPr lang="en-US" sz="2800" dirty="0" err="1"/>
              <a:t>Pi`pnevma</a:t>
            </a:r>
            <a:r>
              <a:rPr lang="en-US" sz="2800" dirty="0"/>
              <a:t> e0ovab : </a:t>
            </a:r>
            <a:r>
              <a:rPr lang="en-US" sz="3200" b="0" i="0" u="none" strike="noStrike" dirty="0">
                <a:effectLst/>
                <a:latin typeface="CS New Athanasius" pitchFamily="34" charset="0"/>
              </a:rPr>
              <a:t>je </a:t>
            </a:r>
            <a:r>
              <a:rPr lang="en-US" sz="3200" b="0" i="0" u="none" strike="noStrike" dirty="0" err="1">
                <a:effectLst/>
                <a:latin typeface="CS New Athanasius" pitchFamily="34" charset="0"/>
              </a:rPr>
              <a:t>auask</a:t>
            </a:r>
            <a:r>
              <a:rPr lang="ar-EG" sz="3200" b="0" i="0" u="none" strike="noStrike" dirty="0">
                <a:effectLst/>
                <a:latin typeface="CS New Athanasius" pitchFamily="34" charset="0"/>
              </a:rPr>
              <a:t> </a:t>
            </a:r>
            <a:r>
              <a:rPr lang="en-US" sz="2800" dirty="0"/>
              <a:t>akcw5 `</a:t>
            </a:r>
            <a:r>
              <a:rPr lang="en-US" sz="2800" dirty="0" err="1"/>
              <a:t>mmon</a:t>
            </a:r>
            <a:r>
              <a:rPr lang="en-US" sz="2800" dirty="0"/>
              <a:t>.</a:t>
            </a:r>
          </a:p>
        </p:txBody>
      </p:sp>
    </p:spTree>
    <p:extLst>
      <p:ext uri="{BB962C8B-B14F-4D97-AF65-F5344CB8AC3E}">
        <p14:creationId xmlns:p14="http://schemas.microsoft.com/office/powerpoint/2010/main" val="18655848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59015"/>
            <a:ext cx="9144000" cy="782371"/>
          </a:xfrm>
        </p:spPr>
        <p:txBody>
          <a:bodyPr>
            <a:noAutofit/>
          </a:bodyPr>
          <a:lstStyle/>
          <a:p>
            <a:r>
              <a:rPr lang="ar-EG" sz="4000" dirty="0"/>
              <a:t>لأنك أنت : صالح ورحوم :</a:t>
            </a:r>
            <a:endParaRPr lang="en-US" sz="4000" dirty="0"/>
          </a:p>
        </p:txBody>
      </p:sp>
      <p:sp>
        <p:nvSpPr>
          <p:cNvPr id="3" name="Text Placeholder 2"/>
          <p:cNvSpPr>
            <a:spLocks noGrp="1"/>
          </p:cNvSpPr>
          <p:nvPr>
            <p:ph type="body" idx="1"/>
          </p:nvPr>
        </p:nvSpPr>
        <p:spPr/>
        <p:txBody>
          <a:bodyPr/>
          <a:lstStyle/>
          <a:p>
            <a:r>
              <a:rPr lang="ar-EG" dirty="0"/>
              <a:t>جيه إنثوك أوو أغاثوس : أووه إننا إيت :</a:t>
            </a:r>
          </a:p>
        </p:txBody>
      </p:sp>
      <p:sp>
        <p:nvSpPr>
          <p:cNvPr id="4" name="Text Placeholder 3"/>
          <p:cNvSpPr>
            <a:spLocks noGrp="1"/>
          </p:cNvSpPr>
          <p:nvPr>
            <p:ph type="body" sz="quarter" idx="3"/>
          </p:nvPr>
        </p:nvSpPr>
        <p:spPr/>
        <p:txBody>
          <a:bodyPr/>
          <a:lstStyle/>
          <a:p>
            <a:r>
              <a:rPr lang="en-US" sz="4000" dirty="0">
                <a:effectLst/>
                <a:latin typeface="Avva_Shenouda" pitchFamily="34" charset="0"/>
                <a:cs typeface="Arial" pitchFamily="34" charset="0"/>
              </a:rPr>
              <a:t>Ge `n0ok ov`aja0oc : </a:t>
            </a:r>
            <a:r>
              <a:rPr lang="en-US" sz="4000" dirty="0" err="1">
                <a:effectLst/>
                <a:latin typeface="Avva_Shenouda" pitchFamily="34" charset="0"/>
                <a:cs typeface="Arial" pitchFamily="34" charset="0"/>
              </a:rPr>
              <a:t>ovoh</a:t>
            </a:r>
            <a:r>
              <a:rPr lang="en-US" sz="4000" dirty="0">
                <a:effectLst/>
                <a:latin typeface="Avva_Shenouda" pitchFamily="34" charset="0"/>
                <a:cs typeface="Arial" pitchFamily="34" charset="0"/>
              </a:rPr>
              <a:t> `nna3t :</a:t>
            </a:r>
          </a:p>
        </p:txBody>
      </p:sp>
    </p:spTree>
    <p:extLst>
      <p:ext uri="{BB962C8B-B14F-4D97-AF65-F5344CB8AC3E}">
        <p14:creationId xmlns:p14="http://schemas.microsoft.com/office/powerpoint/2010/main" val="3964349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فلتدركنا : رأفاتك سريعاً.</a:t>
            </a:r>
          </a:p>
        </p:txBody>
      </p:sp>
      <p:sp>
        <p:nvSpPr>
          <p:cNvPr id="3" name="Text Placeholder 2"/>
          <p:cNvSpPr>
            <a:spLocks noGrp="1"/>
          </p:cNvSpPr>
          <p:nvPr>
            <p:ph type="body" idx="1"/>
          </p:nvPr>
        </p:nvSpPr>
        <p:spPr/>
        <p:txBody>
          <a:bodyPr/>
          <a:lstStyle/>
          <a:p>
            <a:r>
              <a:rPr lang="ar-EG" dirty="0"/>
              <a:t>مارو تاهون : إن كوليـم : إنجيه نيك ميت شينهيت.</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err="1">
                <a:effectLst/>
                <a:latin typeface="Avva_Shenouda" pitchFamily="34" charset="0"/>
                <a:cs typeface="Arial" pitchFamily="34" charset="0"/>
              </a:rPr>
              <a:t>marov-tahon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nxwlem</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nge</a:t>
            </a:r>
            <a:r>
              <a:rPr lang="en-US" dirty="0">
                <a:effectLst/>
                <a:latin typeface="Avva_Shenouda" pitchFamily="34" charset="0"/>
                <a:cs typeface="Arial" pitchFamily="34" charset="0"/>
              </a:rPr>
              <a:t> nekmet2enh3t.</a:t>
            </a:r>
          </a:p>
        </p:txBody>
      </p:sp>
    </p:spTree>
    <p:extLst>
      <p:ext uri="{BB962C8B-B14F-4D97-AF65-F5344CB8AC3E}">
        <p14:creationId xmlns:p14="http://schemas.microsoft.com/office/powerpoint/2010/main" val="19353005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ترأف علينا كلنا : أيها الرب الإله :</a:t>
            </a:r>
          </a:p>
        </p:txBody>
      </p:sp>
      <p:sp>
        <p:nvSpPr>
          <p:cNvPr id="3" name="Text Placeholder 2"/>
          <p:cNvSpPr>
            <a:spLocks noGrp="1"/>
          </p:cNvSpPr>
          <p:nvPr>
            <p:ph type="body" idx="1"/>
          </p:nvPr>
        </p:nvSpPr>
        <p:spPr/>
        <p:txBody>
          <a:bodyPr/>
          <a:lstStyle/>
          <a:p>
            <a:r>
              <a:rPr lang="ar-EG" dirty="0"/>
              <a:t>شينهيت خارون تيرين : إبشويس إفنوتي بين سوتير :</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a:effectLst/>
                <a:latin typeface="Avva_Shenouda" pitchFamily="34" charset="0"/>
                <a:cs typeface="Arial" pitchFamily="34" charset="0"/>
              </a:rPr>
              <a:t>@enh3t </a:t>
            </a:r>
            <a:r>
              <a:rPr lang="en-US" dirty="0" err="1">
                <a:effectLst/>
                <a:latin typeface="Avva_Shenouda" pitchFamily="34" charset="0"/>
                <a:cs typeface="Arial" pitchFamily="34" charset="0"/>
              </a:rPr>
              <a:t>qaron</a:t>
            </a:r>
            <a:r>
              <a:rPr lang="en-US" dirty="0">
                <a:effectLst/>
                <a:latin typeface="Avva_Shenouda" pitchFamily="34" charset="0"/>
                <a:cs typeface="Arial" pitchFamily="34" charset="0"/>
              </a:rPr>
              <a:t> t3ren : Pu F5 Pencwt3r :</a:t>
            </a:r>
          </a:p>
        </p:txBody>
      </p:sp>
    </p:spTree>
    <p:extLst>
      <p:ext uri="{BB962C8B-B14F-4D97-AF65-F5344CB8AC3E}">
        <p14:creationId xmlns:p14="http://schemas.microsoft.com/office/powerpoint/2010/main" val="234560818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مخلصنا وارحمنا : كعظيم رحمتك.</a:t>
            </a:r>
          </a:p>
        </p:txBody>
      </p:sp>
      <p:sp>
        <p:nvSpPr>
          <p:cNvPr id="3" name="Text Placeholder 2"/>
          <p:cNvSpPr>
            <a:spLocks noGrp="1"/>
          </p:cNvSpPr>
          <p:nvPr>
            <p:ph type="body" idx="1"/>
          </p:nvPr>
        </p:nvSpPr>
        <p:spPr/>
        <p:txBody>
          <a:bodyPr/>
          <a:lstStyle/>
          <a:p>
            <a:r>
              <a:rPr lang="ar-EG" dirty="0"/>
              <a:t>أووه ناي نان : كاطا بيك نيشتي إنناي.</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err="1">
                <a:effectLst/>
                <a:latin typeface="Avva_Shenouda" pitchFamily="34" charset="0"/>
                <a:cs typeface="Arial" pitchFamily="34" charset="0"/>
              </a:rPr>
              <a:t>ovoh</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nai</a:t>
            </a:r>
            <a:r>
              <a:rPr lang="en-US" dirty="0">
                <a:effectLst/>
                <a:latin typeface="Avva_Shenouda" pitchFamily="34" charset="0"/>
                <a:cs typeface="Arial" pitchFamily="34" charset="0"/>
              </a:rPr>
              <a:t> nan :  kata pekni25 `</a:t>
            </a:r>
            <a:r>
              <a:rPr lang="en-US" dirty="0" err="1">
                <a:effectLst/>
                <a:latin typeface="Avva_Shenouda" pitchFamily="34" charset="0"/>
                <a:cs typeface="Arial" pitchFamily="34" charset="0"/>
              </a:rPr>
              <a:t>nnai</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98400266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293096"/>
            <a:ext cx="8352928" cy="782371"/>
          </a:xfrm>
        </p:spPr>
        <p:txBody>
          <a:bodyPr/>
          <a:lstStyle/>
          <a:p>
            <a:r>
              <a:rPr lang="ar-EG" sz="4000" dirty="0"/>
              <a:t>هؤلاء أذكرهم : يا سيدنا المسيح :</a:t>
            </a:r>
          </a:p>
        </p:txBody>
      </p:sp>
      <p:sp>
        <p:nvSpPr>
          <p:cNvPr id="3" name="Text Placeholder 2"/>
          <p:cNvSpPr>
            <a:spLocks noGrp="1"/>
          </p:cNvSpPr>
          <p:nvPr>
            <p:ph type="body" idx="1"/>
          </p:nvPr>
        </p:nvSpPr>
        <p:spPr/>
        <p:txBody>
          <a:bodyPr/>
          <a:lstStyle/>
          <a:p>
            <a:r>
              <a:rPr lang="ar-EG" sz="4000" dirty="0"/>
              <a:t>ناي إك إيري إمبو ميفئي : أو بين نيب بخرستـوس </a:t>
            </a:r>
          </a:p>
        </p:txBody>
      </p:sp>
      <p:sp>
        <p:nvSpPr>
          <p:cNvPr id="4" name="Text Placeholder 3"/>
          <p:cNvSpPr>
            <a:spLocks noGrp="1"/>
          </p:cNvSpPr>
          <p:nvPr>
            <p:ph type="body" sz="quarter" idx="3"/>
          </p:nvPr>
        </p:nvSpPr>
        <p:spPr>
          <a:xfrm>
            <a:off x="395536" y="5270990"/>
            <a:ext cx="8352928" cy="682357"/>
          </a:xfrm>
        </p:spPr>
        <p:txBody>
          <a:bodyPr/>
          <a:lstStyle/>
          <a:p>
            <a:pPr lvl="0" rtl="0" fontAlgn="base">
              <a:spcAft>
                <a:spcPct val="0"/>
              </a:spcAft>
            </a:pPr>
            <a:r>
              <a:rPr lang="en-US" dirty="0" err="1">
                <a:effectLst/>
                <a:latin typeface="Avva_Shenouda" pitchFamily="34" charset="0"/>
                <a:cs typeface="Arial" pitchFamily="34" charset="0"/>
              </a:rPr>
              <a:t>Nai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k`iri</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mpovmev`i</a:t>
            </a:r>
            <a:r>
              <a:rPr lang="en-US" dirty="0">
                <a:effectLst/>
                <a:latin typeface="Avva_Shenouda" pitchFamily="34" charset="0"/>
                <a:cs typeface="Arial" pitchFamily="34" charset="0"/>
              </a:rPr>
              <a:t> : `w penn3b P=x=c :</a:t>
            </a:r>
          </a:p>
        </p:txBody>
      </p:sp>
    </p:spTree>
    <p:extLst>
      <p:ext uri="{BB962C8B-B14F-4D97-AF65-F5344CB8AC3E}">
        <p14:creationId xmlns:p14="http://schemas.microsoft.com/office/powerpoint/2010/main" val="260155621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كن في وسطنا : صارخاً قائلاً.</a:t>
            </a:r>
          </a:p>
        </p:txBody>
      </p:sp>
      <p:sp>
        <p:nvSpPr>
          <p:cNvPr id="3" name="Text Placeholder 2"/>
          <p:cNvSpPr>
            <a:spLocks noGrp="1"/>
          </p:cNvSpPr>
          <p:nvPr>
            <p:ph type="body" idx="1"/>
          </p:nvPr>
        </p:nvSpPr>
        <p:spPr/>
        <p:txBody>
          <a:bodyPr/>
          <a:lstStyle/>
          <a:p>
            <a:r>
              <a:rPr lang="ar-EG" sz="3200" dirty="0"/>
              <a:t>إك إيـه شوبـي خيـن تين ميتي : إك أوش إيفول إك جو إمموس.</a:t>
            </a:r>
          </a:p>
        </p:txBody>
      </p:sp>
      <p:sp>
        <p:nvSpPr>
          <p:cNvPr id="4" name="Text Placeholder 3"/>
          <p:cNvSpPr>
            <a:spLocks noGrp="1"/>
          </p:cNvSpPr>
          <p:nvPr>
            <p:ph type="body" sz="quarter" idx="3"/>
          </p:nvPr>
        </p:nvSpPr>
        <p:spPr>
          <a:xfrm>
            <a:off x="395536" y="4941168"/>
            <a:ext cx="8352928" cy="1270607"/>
          </a:xfrm>
        </p:spPr>
        <p:txBody>
          <a:bodyPr/>
          <a:lstStyle/>
          <a:p>
            <a:pPr lvl="0" rtl="0" fontAlgn="base">
              <a:spcAft>
                <a:spcPct val="0"/>
              </a:spcAft>
            </a:pPr>
            <a:r>
              <a:rPr lang="en-US" dirty="0">
                <a:effectLst/>
                <a:latin typeface="Avva_Shenouda" pitchFamily="34" charset="0"/>
                <a:cs typeface="Arial" pitchFamily="34" charset="0"/>
              </a:rPr>
              <a:t>ek`e2wpi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tenm35 : ekw2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ekgw</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38540290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000" dirty="0"/>
              <a:t>سلامي أنـا : أعطيكـم :</a:t>
            </a:r>
          </a:p>
        </p:txBody>
      </p:sp>
      <p:sp>
        <p:nvSpPr>
          <p:cNvPr id="3" name="Text Placeholder 2"/>
          <p:cNvSpPr>
            <a:spLocks noGrp="1"/>
          </p:cNvSpPr>
          <p:nvPr>
            <p:ph type="body" idx="1"/>
          </p:nvPr>
        </p:nvSpPr>
        <p:spPr/>
        <p:txBody>
          <a:bodyPr/>
          <a:lstStyle/>
          <a:p>
            <a:r>
              <a:rPr lang="ar-EG" sz="4000" dirty="0"/>
              <a:t>جيه طا هيرينـي أنـوك : تي تي إممـوس نوتيـن :</a:t>
            </a:r>
          </a:p>
        </p:txBody>
      </p:sp>
      <p:sp>
        <p:nvSpPr>
          <p:cNvPr id="4" name="Text Placeholder 3"/>
          <p:cNvSpPr>
            <a:spLocks noGrp="1"/>
          </p:cNvSpPr>
          <p:nvPr>
            <p:ph type="body" sz="quarter" idx="3"/>
          </p:nvPr>
        </p:nvSpPr>
        <p:spPr>
          <a:xfrm>
            <a:off x="395536" y="5219012"/>
            <a:ext cx="8352928" cy="682357"/>
          </a:xfrm>
        </p:spPr>
        <p:txBody>
          <a:bodyPr/>
          <a:lstStyle/>
          <a:p>
            <a:pPr lvl="0" rtl="0" fontAlgn="base">
              <a:spcAft>
                <a:spcPct val="0"/>
              </a:spcAft>
            </a:pPr>
            <a:r>
              <a:rPr lang="en-US" dirty="0">
                <a:effectLst/>
                <a:latin typeface="Avva_Shenouda" pitchFamily="34" charset="0"/>
                <a:cs typeface="Arial" pitchFamily="34" charset="0"/>
              </a:rPr>
              <a:t>Ge tahir3n3 `</a:t>
            </a:r>
            <a:r>
              <a:rPr lang="en-US" dirty="0" err="1">
                <a:effectLst/>
                <a:latin typeface="Avva_Shenouda" pitchFamily="34" charset="0"/>
                <a:cs typeface="Arial" pitchFamily="34" charset="0"/>
              </a:rPr>
              <a:t>anok</a:t>
            </a:r>
            <a:r>
              <a:rPr lang="en-US" dirty="0">
                <a:effectLst/>
                <a:latin typeface="Avva_Shenouda" pitchFamily="34" charset="0"/>
                <a:cs typeface="Arial" pitchFamily="34" charset="0"/>
              </a:rPr>
              <a:t> : 55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nwten</a:t>
            </a:r>
            <a:r>
              <a:rPr lang="en-US" dirty="0">
                <a:effectLst/>
                <a:latin typeface="Avva_Shenouda" pitchFamily="34" charset="0"/>
                <a:cs typeface="Arial" pitchFamily="34" charset="0"/>
              </a:rPr>
              <a:t> : `</a:t>
            </a:r>
          </a:p>
        </p:txBody>
      </p:sp>
    </p:spTree>
    <p:extLst>
      <p:ext uri="{BB962C8B-B14F-4D97-AF65-F5344CB8AC3E}">
        <p14:creationId xmlns:p14="http://schemas.microsoft.com/office/powerpoint/2010/main" val="101134723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000" dirty="0"/>
              <a:t>سلام أبي : أتركه لكم.</a:t>
            </a:r>
          </a:p>
        </p:txBody>
      </p:sp>
      <p:sp>
        <p:nvSpPr>
          <p:cNvPr id="3" name="Text Placeholder 2"/>
          <p:cNvSpPr>
            <a:spLocks noGrp="1"/>
          </p:cNvSpPr>
          <p:nvPr>
            <p:ph type="body" idx="1"/>
          </p:nvPr>
        </p:nvSpPr>
        <p:spPr/>
        <p:txBody>
          <a:bodyPr/>
          <a:lstStyle/>
          <a:p>
            <a:r>
              <a:rPr lang="ar-EG" sz="4000" dirty="0"/>
              <a:t>إت هيريني إم بايـوت : تي كو إمموس نيموتين.</a:t>
            </a:r>
          </a:p>
        </p:txBody>
      </p:sp>
      <p:sp>
        <p:nvSpPr>
          <p:cNvPr id="4" name="Text Placeholder 3"/>
          <p:cNvSpPr>
            <a:spLocks noGrp="1"/>
          </p:cNvSpPr>
          <p:nvPr>
            <p:ph type="body" sz="quarter" idx="3"/>
          </p:nvPr>
        </p:nvSpPr>
        <p:spPr>
          <a:xfrm>
            <a:off x="395536" y="5306994"/>
            <a:ext cx="8352928" cy="682357"/>
          </a:xfrm>
        </p:spPr>
        <p:txBody>
          <a:bodyPr/>
          <a:lstStyle/>
          <a:p>
            <a:r>
              <a:rPr lang="en-US" dirty="0">
                <a:effectLst/>
                <a:latin typeface="Avva_Shenouda" pitchFamily="34" charset="0"/>
                <a:cs typeface="Arial" pitchFamily="34" charset="0"/>
              </a:rPr>
              <a:t>thir3n3 `</a:t>
            </a:r>
            <a:r>
              <a:rPr lang="en-US" dirty="0" err="1">
                <a:effectLst/>
                <a:latin typeface="Avva_Shenouda" pitchFamily="34" charset="0"/>
                <a:cs typeface="Arial" pitchFamily="34" charset="0"/>
              </a:rPr>
              <a:t>mPaiwt</a:t>
            </a:r>
            <a:r>
              <a:rPr lang="en-US" dirty="0">
                <a:effectLst/>
                <a:latin typeface="Avva_Shenouda" pitchFamily="34" charset="0"/>
                <a:cs typeface="Arial" pitchFamily="34" charset="0"/>
              </a:rPr>
              <a:t> : 5xw `</a:t>
            </a:r>
            <a:r>
              <a:rPr lang="en-US" dirty="0" err="1">
                <a:effectLst/>
                <a:latin typeface="Avva_Shenouda" pitchFamily="34" charset="0"/>
                <a:cs typeface="Arial" pitchFamily="34" charset="0"/>
              </a:rPr>
              <a:t>mmoc</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nemwten</a:t>
            </a:r>
            <a:r>
              <a:rPr lang="en-US" dirty="0">
                <a:effectLst/>
                <a:latin typeface="Avva_Shenouda" pitchFamily="34" charset="0"/>
                <a:cs typeface="Arial" pitchFamily="34" charset="0"/>
              </a:rPr>
              <a:t>.</a:t>
            </a:r>
            <a:endParaRPr lang="en-US" dirty="0"/>
          </a:p>
        </p:txBody>
      </p:sp>
    </p:spTree>
    <p:extLst>
      <p:ext uri="{BB962C8B-B14F-4D97-AF65-F5344CB8AC3E}">
        <p14:creationId xmlns:p14="http://schemas.microsoft.com/office/powerpoint/2010/main" val="23434079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يا ملك السلام : أعطنا سلامك :</a:t>
            </a:r>
          </a:p>
        </p:txBody>
      </p:sp>
      <p:sp>
        <p:nvSpPr>
          <p:cNvPr id="3" name="Text Placeholder 2"/>
          <p:cNvSpPr>
            <a:spLocks noGrp="1"/>
          </p:cNvSpPr>
          <p:nvPr>
            <p:ph type="body" idx="1"/>
          </p:nvPr>
        </p:nvSpPr>
        <p:spPr/>
        <p:txBody>
          <a:bodyPr/>
          <a:lstStyle/>
          <a:p>
            <a:r>
              <a:rPr lang="ar-EG" dirty="0"/>
              <a:t>إبؤرو إنتيه تي هيريني : موي نان إن تيك هيريني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itchFamily="34" charset="0"/>
                <a:cs typeface="Arial" pitchFamily="34" charset="0"/>
              </a:rPr>
              <a:t>`</a:t>
            </a:r>
            <a:r>
              <a:rPr lang="en-US" dirty="0" err="1">
                <a:effectLst/>
                <a:latin typeface="Avva_Shenouda" pitchFamily="34" charset="0"/>
                <a:cs typeface="Arial" pitchFamily="34" charset="0"/>
              </a:rPr>
              <a:t>Povro</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5hir3n3 : </a:t>
            </a:r>
            <a:r>
              <a:rPr lang="en-US" dirty="0" err="1">
                <a:effectLst/>
                <a:latin typeface="Avva_Shenouda" pitchFamily="34" charset="0"/>
                <a:cs typeface="Arial" pitchFamily="34" charset="0"/>
              </a:rPr>
              <a:t>moi</a:t>
            </a:r>
            <a:r>
              <a:rPr lang="en-US" dirty="0">
                <a:effectLst/>
                <a:latin typeface="Avva_Shenouda" pitchFamily="34" charset="0"/>
                <a:cs typeface="Arial" pitchFamily="34" charset="0"/>
              </a:rPr>
              <a:t> nan `ntekhir3n3 :</a:t>
            </a:r>
          </a:p>
        </p:txBody>
      </p:sp>
    </p:spTree>
    <p:extLst>
      <p:ext uri="{BB962C8B-B14F-4D97-AF65-F5344CB8AC3E}">
        <p14:creationId xmlns:p14="http://schemas.microsoft.com/office/powerpoint/2010/main" val="247918984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3600" dirty="0"/>
              <a:t>قرر لنا سلامك : واغفر لنا خطايانا.</a:t>
            </a:r>
          </a:p>
        </p:txBody>
      </p:sp>
      <p:sp>
        <p:nvSpPr>
          <p:cNvPr id="3" name="Text Placeholder 2"/>
          <p:cNvSpPr>
            <a:spLocks noGrp="1"/>
          </p:cNvSpPr>
          <p:nvPr>
            <p:ph type="body" idx="1"/>
          </p:nvPr>
        </p:nvSpPr>
        <p:spPr/>
        <p:txBody>
          <a:bodyPr/>
          <a:lstStyle/>
          <a:p>
            <a:r>
              <a:rPr lang="ar-EG" sz="3600" dirty="0"/>
              <a:t>سيم ني نان إنتيـك هيريني : كا نين نوفـي نان إيفول.</a:t>
            </a:r>
          </a:p>
        </p:txBody>
      </p:sp>
      <p:sp>
        <p:nvSpPr>
          <p:cNvPr id="4" name="Text Placeholder 3"/>
          <p:cNvSpPr>
            <a:spLocks noGrp="1"/>
          </p:cNvSpPr>
          <p:nvPr>
            <p:ph type="body" sz="quarter" idx="3"/>
          </p:nvPr>
        </p:nvSpPr>
        <p:spPr>
          <a:xfrm>
            <a:off x="395536" y="5110721"/>
            <a:ext cx="8352928" cy="1126591"/>
          </a:xfrm>
        </p:spPr>
        <p:txBody>
          <a:bodyPr/>
          <a:lstStyle/>
          <a:p>
            <a:pPr lvl="0" rtl="0" fontAlgn="base">
              <a:spcAft>
                <a:spcPct val="0"/>
              </a:spcAft>
            </a:pPr>
            <a:r>
              <a:rPr lang="en-US" dirty="0" err="1">
                <a:effectLst/>
                <a:latin typeface="Avva_Shenouda" pitchFamily="34" charset="0"/>
                <a:cs typeface="Arial" pitchFamily="34" charset="0"/>
              </a:rPr>
              <a:t>cemni</a:t>
            </a:r>
            <a:r>
              <a:rPr lang="en-US" dirty="0">
                <a:effectLst/>
                <a:latin typeface="Avva_Shenouda" pitchFamily="34" charset="0"/>
                <a:cs typeface="Arial" pitchFamily="34" charset="0"/>
              </a:rPr>
              <a:t> nan `ntek-hir3n3 : </a:t>
            </a:r>
            <a:r>
              <a:rPr lang="en-US" dirty="0" err="1">
                <a:effectLst/>
                <a:latin typeface="Avva_Shenouda" pitchFamily="34" charset="0"/>
                <a:cs typeface="Arial" pitchFamily="34" charset="0"/>
              </a:rPr>
              <a:t>xa</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nennobi</a:t>
            </a:r>
            <a:r>
              <a:rPr lang="en-US" dirty="0">
                <a:effectLst/>
                <a:latin typeface="Avva_Shenouda" pitchFamily="34" charset="0"/>
                <a:cs typeface="Arial" pitchFamily="34" charset="0"/>
              </a:rPr>
              <a:t> nan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2185349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ar-EG" dirty="0"/>
              <a:t>التسبحة الثانية لموسي النبي</a:t>
            </a:r>
            <a:br>
              <a:rPr lang="ar-EG" dirty="0"/>
            </a:br>
            <a:r>
              <a:rPr lang="ar-EG" dirty="0"/>
              <a:t>( من سفر التثنية ص 32 : 1 – 43 ) </a:t>
            </a:r>
            <a:endParaRPr lang="en-US" dirty="0"/>
          </a:p>
        </p:txBody>
      </p:sp>
    </p:spTree>
    <p:extLst>
      <p:ext uri="{BB962C8B-B14F-4D97-AF65-F5344CB8AC3E}">
        <p14:creationId xmlns:p14="http://schemas.microsoft.com/office/powerpoint/2010/main" val="185771605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000" dirty="0"/>
              <a:t>فرق أعداء الكنيسة : وحصنها :</a:t>
            </a:r>
          </a:p>
        </p:txBody>
      </p:sp>
      <p:sp>
        <p:nvSpPr>
          <p:cNvPr id="3" name="Text Placeholder 2"/>
          <p:cNvSpPr>
            <a:spLocks noGrp="1"/>
          </p:cNvSpPr>
          <p:nvPr>
            <p:ph type="body" idx="1"/>
          </p:nvPr>
        </p:nvSpPr>
        <p:spPr/>
        <p:txBody>
          <a:bodyPr/>
          <a:lstStyle/>
          <a:p>
            <a:r>
              <a:rPr lang="ar-EG" sz="4400" dirty="0"/>
              <a:t>جور إيفول إن ني جاجي : إنتيـه تـي إكليسيـا :</a:t>
            </a:r>
          </a:p>
        </p:txBody>
      </p:sp>
      <p:sp>
        <p:nvSpPr>
          <p:cNvPr id="4" name="Text Placeholder 3"/>
          <p:cNvSpPr>
            <a:spLocks noGrp="1"/>
          </p:cNvSpPr>
          <p:nvPr>
            <p:ph type="body" sz="quarter" idx="3"/>
          </p:nvPr>
        </p:nvSpPr>
        <p:spPr>
          <a:xfrm>
            <a:off x="539552" y="5249844"/>
            <a:ext cx="8352928" cy="682357"/>
          </a:xfrm>
        </p:spPr>
        <p:txBody>
          <a:bodyPr/>
          <a:lstStyle/>
          <a:p>
            <a:pPr lvl="0" rtl="0" fontAlgn="base">
              <a:spcAft>
                <a:spcPct val="0"/>
              </a:spcAft>
            </a:pPr>
            <a:r>
              <a:rPr lang="en-US" dirty="0" err="1">
                <a:effectLst/>
                <a:latin typeface="Avva_Shenouda" pitchFamily="34" charset="0"/>
                <a:cs typeface="Arial" pitchFamily="34" charset="0"/>
              </a:rPr>
              <a:t>Gwr</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ebol</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nnigagi</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5ek`kl3cia : `</a:t>
            </a:r>
          </a:p>
        </p:txBody>
      </p:sp>
    </p:spTree>
    <p:extLst>
      <p:ext uri="{BB962C8B-B14F-4D97-AF65-F5344CB8AC3E}">
        <p14:creationId xmlns:p14="http://schemas.microsoft.com/office/powerpoint/2010/main" val="17592572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فلا تتزعزع : إلي الأبد.</a:t>
            </a:r>
          </a:p>
        </p:txBody>
      </p:sp>
      <p:sp>
        <p:nvSpPr>
          <p:cNvPr id="3" name="Text Placeholder 2"/>
          <p:cNvSpPr>
            <a:spLocks noGrp="1"/>
          </p:cNvSpPr>
          <p:nvPr>
            <p:ph type="body" idx="1"/>
          </p:nvPr>
        </p:nvSpPr>
        <p:spPr/>
        <p:txBody>
          <a:bodyPr/>
          <a:lstStyle/>
          <a:p>
            <a:r>
              <a:rPr lang="ar-EG" dirty="0"/>
              <a:t>أري سوفـت إيـروس : إن نيسكيم شا إينيه.</a:t>
            </a:r>
          </a:p>
        </p:txBody>
      </p:sp>
      <p:sp>
        <p:nvSpPr>
          <p:cNvPr id="4" name="Text Placeholder 3"/>
          <p:cNvSpPr>
            <a:spLocks noGrp="1"/>
          </p:cNvSpPr>
          <p:nvPr>
            <p:ph type="body" sz="quarter" idx="3"/>
          </p:nvPr>
        </p:nvSpPr>
        <p:spPr>
          <a:xfrm>
            <a:off x="395536" y="5290550"/>
            <a:ext cx="8352928" cy="682357"/>
          </a:xfrm>
        </p:spPr>
        <p:txBody>
          <a:bodyPr/>
          <a:lstStyle/>
          <a:p>
            <a:pPr lvl="0" rtl="0" fontAlgn="base">
              <a:spcAft>
                <a:spcPct val="0"/>
              </a:spcAft>
            </a:pPr>
            <a:r>
              <a:rPr lang="en-US" dirty="0" err="1">
                <a:effectLst/>
                <a:latin typeface="Avva_Shenouda" pitchFamily="34" charset="0"/>
                <a:cs typeface="Arial" pitchFamily="34" charset="0"/>
              </a:rPr>
              <a:t>aricobt</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eroc</a:t>
            </a:r>
            <a:r>
              <a:rPr lang="en-US" dirty="0">
                <a:effectLst/>
                <a:latin typeface="Avva_Shenouda" pitchFamily="34" charset="0"/>
                <a:cs typeface="Arial" pitchFamily="34" charset="0"/>
              </a:rPr>
              <a:t> : `</a:t>
            </a:r>
            <a:r>
              <a:rPr lang="en-US" dirty="0" err="1">
                <a:effectLst/>
                <a:latin typeface="Avva_Shenouda" pitchFamily="34" charset="0"/>
                <a:cs typeface="Arial" pitchFamily="34" charset="0"/>
              </a:rPr>
              <a:t>nneckim</a:t>
            </a:r>
            <a:r>
              <a:rPr lang="en-US" dirty="0">
                <a:effectLst/>
                <a:latin typeface="Avva_Shenouda" pitchFamily="34" charset="0"/>
                <a:cs typeface="Arial" pitchFamily="34" charset="0"/>
              </a:rPr>
              <a:t> 2a </a:t>
            </a:r>
            <a:r>
              <a:rPr lang="en-US" dirty="0" err="1">
                <a:effectLst/>
                <a:latin typeface="Avva_Shenouda" pitchFamily="34" charset="0"/>
                <a:cs typeface="Arial" pitchFamily="34" charset="0"/>
              </a:rPr>
              <a:t>eneh</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324848045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3810" name="Group 2"/>
          <p:cNvGraphicFramePr>
            <a:graphicFrameLocks noGrp="1"/>
          </p:cNvGraphicFramePr>
          <p:nvPr/>
        </p:nvGraphicFramePr>
        <p:xfrm>
          <a:off x="161257" y="4319175"/>
          <a:ext cx="6633667" cy="2492896"/>
        </p:xfrm>
        <a:graphic>
          <a:graphicData uri="http://schemas.openxmlformats.org/drawingml/2006/table">
            <a:tbl>
              <a:tblPr/>
              <a:tblGrid>
                <a:gridCol w="3017389">
                  <a:extLst>
                    <a:ext uri="{9D8B030D-6E8A-4147-A177-3AD203B41FA5}">
                      <a16:colId xmlns:a16="http://schemas.microsoft.com/office/drawing/2014/main" val="20000"/>
                    </a:ext>
                  </a:extLst>
                </a:gridCol>
                <a:gridCol w="3616278">
                  <a:extLst>
                    <a:ext uri="{9D8B030D-6E8A-4147-A177-3AD203B41FA5}">
                      <a16:colId xmlns:a16="http://schemas.microsoft.com/office/drawing/2014/main" val="20001"/>
                    </a:ext>
                  </a:extLst>
                </a:gridCol>
              </a:tblGrid>
              <a:tr h="2492896">
                <a:tc>
                  <a:txBody>
                    <a:bodyPr/>
                    <a:lstStyle/>
                    <a:p>
                      <a:pPr marL="0" marR="0" lvl="0" indent="0" algn="ctr" defTabSz="914400" rtl="1" eaLnBrk="1" fontAlgn="base" latinLnBrk="0" hangingPunct="1">
                        <a:lnSpc>
                          <a:spcPct val="90000"/>
                        </a:lnSpc>
                        <a:spcBef>
                          <a:spcPct val="20000"/>
                        </a:spcBef>
                        <a:spcAft>
                          <a:spcPct val="0"/>
                        </a:spcAft>
                        <a:buClrTx/>
                        <a:buSzTx/>
                        <a:buFontTx/>
                        <a:buNone/>
                        <a:tabLst/>
                      </a:pPr>
                      <a:endParaRPr kumimoji="0" lang="ar-EG" sz="3600" b="1" i="0" u="none" strike="noStrike" cap="none" normalizeH="0" baseline="0" dirty="0">
                        <a:ln>
                          <a:noFill/>
                        </a:ln>
                        <a:solidFill>
                          <a:srgbClr val="FFFF00"/>
                        </a:solidFill>
                        <a:effectLst/>
                        <a:latin typeface="Arial" pitchFamily="34" charset="0"/>
                        <a:cs typeface="Traditional Arabic" pitchFamily="18" charset="-78"/>
                      </a:endParaRPr>
                    </a:p>
                  </a:txBody>
                  <a:tcPr anchor="ctr" anchorCtr="1" horzOverflow="overflow">
                    <a:lnL cap="flat">
                      <a:noFill/>
                    </a:lnL>
                    <a:lnR w="38100" cap="flat" cmpd="sng" algn="ctr">
                      <a:no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bg1"/>
                        </a:solidFill>
                        <a:effectLst/>
                        <a:latin typeface="Avva_Shenouda" pitchFamily="34" charset="0"/>
                        <a:cs typeface="Arial" pitchFamily="34" charset="0"/>
                      </a:endParaRPr>
                    </a:p>
                  </a:txBody>
                  <a:tcPr anchor="ctr" anchorCtr="1" horzOverflow="overflow">
                    <a:lnL w="38100" cap="flat" cmpd="sng" algn="ctr">
                      <a:no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424484" y="4319175"/>
            <a:ext cx="8352928" cy="782371"/>
          </a:xfrm>
        </p:spPr>
        <p:txBody>
          <a:bodyPr/>
          <a:lstStyle/>
          <a:p>
            <a:r>
              <a:rPr lang="ar-EG" sz="4400" dirty="0"/>
              <a:t>عمانوئيل إلهنـا : في وسطنـا الآن </a:t>
            </a:r>
            <a:endParaRPr lang="en-US" sz="4400" dirty="0"/>
          </a:p>
        </p:txBody>
      </p:sp>
      <p:sp>
        <p:nvSpPr>
          <p:cNvPr id="3" name="Text Placeholder 2"/>
          <p:cNvSpPr>
            <a:spLocks noGrp="1"/>
          </p:cNvSpPr>
          <p:nvPr>
            <p:ph type="body" idx="1"/>
          </p:nvPr>
        </p:nvSpPr>
        <p:spPr/>
        <p:txBody>
          <a:bodyPr/>
          <a:lstStyle/>
          <a:p>
            <a:r>
              <a:rPr lang="ar-EG" sz="4000" dirty="0"/>
              <a:t>إممانـوئيــل بـيـن نوتي : خين تين مي تـي تينو :</a:t>
            </a:r>
          </a:p>
        </p:txBody>
      </p:sp>
      <p:sp>
        <p:nvSpPr>
          <p:cNvPr id="4" name="Text Placeholder 3"/>
          <p:cNvSpPr>
            <a:spLocks noGrp="1"/>
          </p:cNvSpPr>
          <p:nvPr>
            <p:ph type="body" sz="quarter" idx="3"/>
          </p:nvPr>
        </p:nvSpPr>
        <p:spPr>
          <a:xfrm>
            <a:off x="0" y="5127467"/>
            <a:ext cx="9144000" cy="682357"/>
          </a:xfrm>
        </p:spPr>
        <p:txBody>
          <a:bodyPr/>
          <a:lstStyle/>
          <a:p>
            <a:pPr lvl="0" rtl="0" fontAlgn="base">
              <a:spcAft>
                <a:spcPct val="0"/>
              </a:spcAft>
            </a:pPr>
            <a:r>
              <a:rPr lang="en-US" dirty="0">
                <a:effectLst/>
                <a:latin typeface="Avva_Shenouda" pitchFamily="34" charset="0"/>
                <a:cs typeface="Arial" pitchFamily="34" charset="0"/>
              </a:rPr>
              <a:t>Emmanov3l Pen-nov5 : </a:t>
            </a: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tenm35 5nov </a:t>
            </a:r>
          </a:p>
        </p:txBody>
      </p:sp>
    </p:spTree>
    <p:extLst>
      <p:ext uri="{BB962C8B-B14F-4D97-AF65-F5344CB8AC3E}">
        <p14:creationId xmlns:p14="http://schemas.microsoft.com/office/powerpoint/2010/main" val="21853456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بمجد أبيه : والروح القدس.</a:t>
            </a:r>
          </a:p>
        </p:txBody>
      </p:sp>
      <p:sp>
        <p:nvSpPr>
          <p:cNvPr id="3" name="Text Placeholder 2"/>
          <p:cNvSpPr>
            <a:spLocks noGrp="1"/>
          </p:cNvSpPr>
          <p:nvPr>
            <p:ph type="body" idx="1"/>
          </p:nvPr>
        </p:nvSpPr>
        <p:spPr/>
        <p:txBody>
          <a:bodyPr/>
          <a:lstStyle/>
          <a:p>
            <a:r>
              <a:rPr lang="ar-EG" dirty="0"/>
              <a:t>خين إب أو أوو إنتيه بيف يـوت : نيـم بي إبنفما إثؤواب.</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err="1">
                <a:effectLst/>
                <a:latin typeface="Avva_Shenouda" pitchFamily="34" charset="0"/>
                <a:cs typeface="Arial" pitchFamily="34" charset="0"/>
              </a:rPr>
              <a:t>qen</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p`wov</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Pe4iwt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Pi`pnevma</a:t>
            </a:r>
            <a:r>
              <a:rPr lang="en-US" dirty="0">
                <a:effectLst/>
                <a:latin typeface="Avva_Shenouda" pitchFamily="34" charset="0"/>
                <a:cs typeface="Arial" pitchFamily="34" charset="0"/>
              </a:rPr>
              <a:t> e0ovab. </a:t>
            </a:r>
          </a:p>
        </p:txBody>
      </p:sp>
    </p:spTree>
    <p:extLst>
      <p:ext uri="{BB962C8B-B14F-4D97-AF65-F5344CB8AC3E}">
        <p14:creationId xmlns:p14="http://schemas.microsoft.com/office/powerpoint/2010/main" val="181268361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ليباركنا كلنا : ويطهر قلوبنا :</a:t>
            </a:r>
          </a:p>
        </p:txBody>
      </p:sp>
      <p:sp>
        <p:nvSpPr>
          <p:cNvPr id="3" name="Text Placeholder 2"/>
          <p:cNvSpPr>
            <a:spLocks noGrp="1"/>
          </p:cNvSpPr>
          <p:nvPr>
            <p:ph type="body" idx="1"/>
          </p:nvPr>
        </p:nvSpPr>
        <p:spPr/>
        <p:txBody>
          <a:bodyPr/>
          <a:lstStyle/>
          <a:p>
            <a:r>
              <a:rPr lang="ar-EG" dirty="0"/>
              <a:t>إنتيف إسمو إيرون تيرين : إن تيف توفو إن نين هيت :</a:t>
            </a:r>
          </a:p>
        </p:txBody>
      </p:sp>
      <p:sp>
        <p:nvSpPr>
          <p:cNvPr id="4" name="Text Placeholder 3"/>
          <p:cNvSpPr>
            <a:spLocks noGrp="1"/>
          </p:cNvSpPr>
          <p:nvPr>
            <p:ph type="body" sz="quarter" idx="3"/>
          </p:nvPr>
        </p:nvSpPr>
        <p:spPr>
          <a:xfrm>
            <a:off x="395536" y="5038713"/>
            <a:ext cx="8352928" cy="1198599"/>
          </a:xfrm>
        </p:spPr>
        <p:txBody>
          <a:bodyPr/>
          <a:lstStyle/>
          <a:p>
            <a:pPr lvl="0" rtl="0" fontAlgn="base">
              <a:spcAft>
                <a:spcPct val="0"/>
              </a:spcAft>
            </a:pPr>
            <a:r>
              <a:rPr lang="en-US" dirty="0">
                <a:effectLst/>
                <a:latin typeface="Avva_Shenouda" pitchFamily="34" charset="0"/>
                <a:cs typeface="Arial" pitchFamily="34" charset="0"/>
              </a:rPr>
              <a:t>`Nte4`cmov `</a:t>
            </a:r>
            <a:r>
              <a:rPr lang="en-US" dirty="0" err="1">
                <a:effectLst/>
                <a:latin typeface="Avva_Shenouda" pitchFamily="34" charset="0"/>
                <a:cs typeface="Arial" pitchFamily="34" charset="0"/>
              </a:rPr>
              <a:t>eron</a:t>
            </a:r>
            <a:r>
              <a:rPr lang="en-US" dirty="0">
                <a:effectLst/>
                <a:latin typeface="Avva_Shenouda" pitchFamily="34" charset="0"/>
                <a:cs typeface="Arial" pitchFamily="34" charset="0"/>
              </a:rPr>
              <a:t> t3ren : `nte4tovbo `nnenh3t :</a:t>
            </a:r>
          </a:p>
        </p:txBody>
      </p:sp>
    </p:spTree>
    <p:extLst>
      <p:ext uri="{BB962C8B-B14F-4D97-AF65-F5344CB8AC3E}">
        <p14:creationId xmlns:p14="http://schemas.microsoft.com/office/powerpoint/2010/main" val="8522015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ويشفي أمراض : نفوسنا وأجسدنا.</a:t>
            </a:r>
          </a:p>
        </p:txBody>
      </p:sp>
      <p:sp>
        <p:nvSpPr>
          <p:cNvPr id="3" name="Text Placeholder 2"/>
          <p:cNvSpPr>
            <a:spLocks noGrp="1"/>
          </p:cNvSpPr>
          <p:nvPr>
            <p:ph type="body" idx="1"/>
          </p:nvPr>
        </p:nvSpPr>
        <p:spPr/>
        <p:txBody>
          <a:bodyPr/>
          <a:lstStyle/>
          <a:p>
            <a:r>
              <a:rPr lang="ar-EG" sz="3200" dirty="0"/>
              <a:t>إن تيف طالتشو إن ني شوني : إنتيه نين بسيكي نيم نين سوما.</a:t>
            </a:r>
          </a:p>
        </p:txBody>
      </p:sp>
      <p:sp>
        <p:nvSpPr>
          <p:cNvPr id="4" name="Text Placeholder 3"/>
          <p:cNvSpPr>
            <a:spLocks noGrp="1"/>
          </p:cNvSpPr>
          <p:nvPr>
            <p:ph type="body" sz="quarter" idx="3"/>
          </p:nvPr>
        </p:nvSpPr>
        <p:spPr>
          <a:xfrm>
            <a:off x="395536" y="4941168"/>
            <a:ext cx="8352928" cy="1342615"/>
          </a:xfrm>
        </p:spPr>
        <p:txBody>
          <a:bodyPr/>
          <a:lstStyle/>
          <a:p>
            <a:r>
              <a:rPr lang="en-US" dirty="0">
                <a:effectLst/>
                <a:latin typeface="Avva_Shenouda" pitchFamily="34" charset="0"/>
                <a:cs typeface="Arial" pitchFamily="34" charset="0"/>
              </a:rPr>
              <a:t> `nte4talso `nni2wni : `</a:t>
            </a:r>
            <a:r>
              <a:rPr lang="en-US" dirty="0" err="1">
                <a:effectLst/>
                <a:latin typeface="Avva_Shenouda" pitchFamily="34" charset="0"/>
                <a:cs typeface="Arial" pitchFamily="34" charset="0"/>
              </a:rPr>
              <a:t>nte</a:t>
            </a:r>
            <a:r>
              <a:rPr lang="en-US" dirty="0">
                <a:effectLst/>
                <a:latin typeface="Avva_Shenouda" pitchFamily="34" charset="0"/>
                <a:cs typeface="Arial" pitchFamily="34" charset="0"/>
              </a:rPr>
              <a:t> nenyvx3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nencwma</a:t>
            </a:r>
            <a:r>
              <a:rPr lang="en-US" dirty="0">
                <a:effectLst/>
                <a:latin typeface="Avva_Shenouda" pitchFamily="34" charset="0"/>
                <a:cs typeface="Arial" pitchFamily="34" charset="0"/>
              </a:rPr>
              <a:t> .</a:t>
            </a:r>
            <a:endParaRPr lang="en-US" dirty="0"/>
          </a:p>
        </p:txBody>
      </p:sp>
    </p:spTree>
    <p:extLst>
      <p:ext uri="{BB962C8B-B14F-4D97-AF65-F5344CB8AC3E}">
        <p14:creationId xmlns:p14="http://schemas.microsoft.com/office/powerpoint/2010/main" val="275115803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نسجد لك أيها المسيح : وأبيك الصالح :</a:t>
            </a:r>
          </a:p>
        </p:txBody>
      </p:sp>
      <p:sp>
        <p:nvSpPr>
          <p:cNvPr id="3" name="Text Placeholder 2"/>
          <p:cNvSpPr>
            <a:spLocks noGrp="1"/>
          </p:cNvSpPr>
          <p:nvPr>
            <p:ph type="body" idx="1"/>
          </p:nvPr>
        </p:nvSpPr>
        <p:spPr/>
        <p:txBody>
          <a:bodyPr/>
          <a:lstStyle/>
          <a:p>
            <a:r>
              <a:rPr lang="ar-EG" sz="2900" dirty="0"/>
              <a:t>تين أوو أوشت إمموك أو بي إخرستوس : نيم بيك يوت إن أغاثـوس :</a:t>
            </a:r>
          </a:p>
        </p:txBody>
      </p:sp>
      <p:sp>
        <p:nvSpPr>
          <p:cNvPr id="4" name="Text Placeholder 3"/>
          <p:cNvSpPr>
            <a:spLocks noGrp="1"/>
          </p:cNvSpPr>
          <p:nvPr>
            <p:ph type="body" sz="quarter" idx="3"/>
          </p:nvPr>
        </p:nvSpPr>
        <p:spPr>
          <a:xfrm>
            <a:off x="395536" y="5013176"/>
            <a:ext cx="8352928" cy="1270607"/>
          </a:xfrm>
        </p:spPr>
        <p:txBody>
          <a:bodyPr/>
          <a:lstStyle/>
          <a:p>
            <a:pPr lvl="0" rtl="0" fontAlgn="base">
              <a:spcAft>
                <a:spcPct val="0"/>
              </a:spcAft>
            </a:pPr>
            <a:r>
              <a:rPr lang="en-US" dirty="0">
                <a:effectLst/>
                <a:latin typeface="Avva_Shenouda" pitchFamily="34" charset="0"/>
                <a:cs typeface="Arial" pitchFamily="34" charset="0"/>
              </a:rPr>
              <a:t>Tenovw2t `</a:t>
            </a:r>
            <a:r>
              <a:rPr lang="en-US" dirty="0" err="1">
                <a:effectLst/>
                <a:latin typeface="Avva_Shenouda" pitchFamily="34" charset="0"/>
                <a:cs typeface="Arial" pitchFamily="34" charset="0"/>
              </a:rPr>
              <a:t>mmok</a:t>
            </a:r>
            <a:r>
              <a:rPr lang="en-US" dirty="0">
                <a:effectLst/>
                <a:latin typeface="Avva_Shenouda" pitchFamily="34" charset="0"/>
                <a:cs typeface="Arial" pitchFamily="34" charset="0"/>
              </a:rPr>
              <a:t> `w P=x=c : </a:t>
            </a: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Pekiwt</a:t>
            </a:r>
            <a:r>
              <a:rPr lang="en-US" dirty="0">
                <a:effectLst/>
                <a:latin typeface="Avva_Shenouda" pitchFamily="34" charset="0"/>
                <a:cs typeface="Arial" pitchFamily="34" charset="0"/>
              </a:rPr>
              <a:t> `n`aja0oc :</a:t>
            </a:r>
          </a:p>
        </p:txBody>
      </p:sp>
    </p:spTree>
    <p:extLst>
      <p:ext uri="{BB962C8B-B14F-4D97-AF65-F5344CB8AC3E}">
        <p14:creationId xmlns:p14="http://schemas.microsoft.com/office/powerpoint/2010/main" val="20499375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والروح القدس : لأنك صلبت  وخلصتنا.</a:t>
            </a:r>
          </a:p>
        </p:txBody>
      </p:sp>
      <p:sp>
        <p:nvSpPr>
          <p:cNvPr id="3" name="Text Placeholder 2"/>
          <p:cNvSpPr>
            <a:spLocks noGrp="1"/>
          </p:cNvSpPr>
          <p:nvPr>
            <p:ph type="body" idx="1"/>
          </p:nvPr>
        </p:nvSpPr>
        <p:spPr>
          <a:xfrm>
            <a:off x="0" y="5972907"/>
            <a:ext cx="8748464" cy="808893"/>
          </a:xfrm>
        </p:spPr>
        <p:txBody>
          <a:bodyPr/>
          <a:lstStyle/>
          <a:p>
            <a:r>
              <a:rPr lang="ar-EG" sz="3200" dirty="0"/>
              <a:t>نيـم بـي إبنفما إثـؤواب : جى  اف اشك آك سوتي أممون ناي نان</a:t>
            </a:r>
          </a:p>
        </p:txBody>
      </p:sp>
      <p:sp>
        <p:nvSpPr>
          <p:cNvPr id="4" name="Text Placeholder 3"/>
          <p:cNvSpPr>
            <a:spLocks noGrp="1"/>
          </p:cNvSpPr>
          <p:nvPr>
            <p:ph type="body" sz="quarter" idx="3"/>
          </p:nvPr>
        </p:nvSpPr>
        <p:spPr>
          <a:xfrm>
            <a:off x="395536" y="5007847"/>
            <a:ext cx="8352928" cy="1198599"/>
          </a:xfrm>
        </p:spPr>
        <p:txBody>
          <a:bodyPr/>
          <a:lstStyle/>
          <a:p>
            <a:pPr lvl="0" rtl="0" fontAlgn="base">
              <a:spcAft>
                <a:spcPct val="0"/>
              </a:spcAft>
            </a:pPr>
            <a:r>
              <a:rPr lang="en-US" dirty="0" err="1">
                <a:effectLst/>
                <a:latin typeface="Avva_Shenouda" pitchFamily="34" charset="0"/>
                <a:cs typeface="Arial" pitchFamily="34" charset="0"/>
              </a:rPr>
              <a:t>nem</a:t>
            </a:r>
            <a:r>
              <a:rPr lang="en-US" dirty="0">
                <a:effectLst/>
                <a:latin typeface="Avva_Shenouda" pitchFamily="34" charset="0"/>
                <a:cs typeface="Arial" pitchFamily="34" charset="0"/>
              </a:rPr>
              <a:t> </a:t>
            </a:r>
            <a:r>
              <a:rPr lang="en-US" dirty="0" err="1">
                <a:effectLst/>
                <a:latin typeface="Avva_Shenouda" pitchFamily="34" charset="0"/>
                <a:cs typeface="Arial" pitchFamily="34" charset="0"/>
              </a:rPr>
              <a:t>Pi`pnevma</a:t>
            </a:r>
            <a:r>
              <a:rPr lang="en-US" dirty="0">
                <a:effectLst/>
                <a:latin typeface="Avva_Shenouda" pitchFamily="34" charset="0"/>
                <a:cs typeface="Arial" pitchFamily="34" charset="0"/>
              </a:rPr>
              <a:t> e0ovab : </a:t>
            </a:r>
            <a:r>
              <a:rPr lang="en-US" dirty="0" err="1">
                <a:effectLst/>
                <a:latin typeface="Avva_Shenouda" pitchFamily="34" charset="0"/>
                <a:cs typeface="Arial" pitchFamily="34" charset="0"/>
              </a:rPr>
              <a:t>ge</a:t>
            </a:r>
            <a:r>
              <a:rPr lang="en-US" dirty="0">
                <a:effectLst/>
                <a:latin typeface="Avva_Shenouda" pitchFamily="34" charset="0"/>
                <a:cs typeface="Arial" pitchFamily="34" charset="0"/>
              </a:rPr>
              <a:t> </a:t>
            </a:r>
            <a:r>
              <a:rPr kumimoji="0" lang="en-US" sz="36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auask</a:t>
            </a:r>
            <a:r>
              <a:rPr lang="en-US" dirty="0">
                <a:effectLst/>
                <a:latin typeface="Avva_Shenouda" pitchFamily="34" charset="0"/>
                <a:cs typeface="Arial" pitchFamily="34" charset="0"/>
              </a:rPr>
              <a:t> akcw5 `</a:t>
            </a:r>
            <a:r>
              <a:rPr lang="en-US" dirty="0" err="1">
                <a:effectLst/>
                <a:latin typeface="Avva_Shenouda" pitchFamily="34" charset="0"/>
                <a:cs typeface="Arial" pitchFamily="34" charset="0"/>
              </a:rPr>
              <a:t>mmon</a:t>
            </a:r>
            <a:r>
              <a:rPr lang="en-US" dirty="0">
                <a:effectLst/>
                <a:latin typeface="Avva_Shenouda" pitchFamily="34" charset="0"/>
                <a:cs typeface="Arial" pitchFamily="34" charset="0"/>
              </a:rPr>
              <a:t>.</a:t>
            </a:r>
          </a:p>
        </p:txBody>
      </p:sp>
    </p:spTree>
    <p:extLst>
      <p:ext uri="{BB962C8B-B14F-4D97-AF65-F5344CB8AC3E}">
        <p14:creationId xmlns:p14="http://schemas.microsoft.com/office/powerpoint/2010/main" val="412969319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الراقدين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570548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8727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4C3BE-63CC-4035-98FD-F2218968CE07}"/>
              </a:ext>
            </a:extLst>
          </p:cNvPr>
          <p:cNvSpPr>
            <a:spLocks noGrp="1"/>
          </p:cNvSpPr>
          <p:nvPr>
            <p:ph type="title"/>
          </p:nvPr>
        </p:nvSpPr>
        <p:spPr/>
        <p:txBody>
          <a:bodyPr/>
          <a:lstStyle/>
          <a:p>
            <a:r>
              <a:rPr lang="ar-EG" dirty="0"/>
              <a:t>التسبحة الثانية لموسى النبي</a:t>
            </a:r>
            <a:endParaRPr lang="en-US" dirty="0"/>
          </a:p>
        </p:txBody>
      </p:sp>
    </p:spTree>
    <p:extLst>
      <p:ext uri="{BB962C8B-B14F-4D97-AF65-F5344CB8AC3E}">
        <p14:creationId xmlns:p14="http://schemas.microsoft.com/office/powerpoint/2010/main" val="126873751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733885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020636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141562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اذكر يا رب أنفس عبيدك الذين رقدوا، آبائنا وإخوتنا</a:t>
                      </a:r>
                      <a:endParaRPr lang="ar-EG" sz="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baseline="0" dirty="0" err="1">
                          <a:solidFill>
                            <a:srgbClr val="FFFF00"/>
                          </a:solidFill>
                          <a:latin typeface="Athanasius" pitchFamily="2" charset="0"/>
                        </a:rPr>
                        <a:t>Ari`vmeu`i</a:t>
                      </a:r>
                      <a:r>
                        <a:rPr lang="en-US" sz="2800" b="0" baseline="0" dirty="0">
                          <a:solidFill>
                            <a:srgbClr val="FFFF00"/>
                          </a:solidFill>
                          <a:latin typeface="Athanasius" pitchFamily="2" charset="0"/>
                        </a:rPr>
                        <a:t>   ~P_</a:t>
                      </a:r>
                    </a:p>
                    <a:p>
                      <a:pPr algn="ct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nniyuxh</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nte</a:t>
                      </a:r>
                      <a:endParaRPr lang="en-US" sz="2800" b="0" baseline="0" dirty="0">
                        <a:solidFill>
                          <a:srgbClr val="FFFF00"/>
                        </a:solidFill>
                        <a:latin typeface="Athanasius" pitchFamily="2" charset="0"/>
                      </a:endParaRPr>
                    </a:p>
                    <a:p>
                      <a:pPr algn="ctr"/>
                      <a:r>
                        <a:rPr lang="en-US" sz="2800" b="0" baseline="0" dirty="0" err="1">
                          <a:solidFill>
                            <a:srgbClr val="FFFF00"/>
                          </a:solidFill>
                          <a:latin typeface="Athanasius" pitchFamily="2" charset="0"/>
                        </a:rPr>
                        <a:t>nek`ebiaik</a:t>
                      </a:r>
                      <a:r>
                        <a:rPr lang="en-US" sz="2800" b="0" baseline="0" dirty="0">
                          <a:solidFill>
                            <a:srgbClr val="FFFF00"/>
                          </a:solidFill>
                          <a:latin typeface="Athanasius" pitchFamily="2" charset="0"/>
                        </a:rPr>
                        <a:t>&gt; `</a:t>
                      </a:r>
                      <a:r>
                        <a:rPr lang="en-US" sz="2800" b="0" baseline="0" dirty="0" err="1">
                          <a:solidFill>
                            <a:srgbClr val="FFFF00"/>
                          </a:solidFill>
                          <a:latin typeface="Athanasius" pitchFamily="2" charset="0"/>
                        </a:rPr>
                        <a:t>etauenkot</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nenio</a:t>
                      </a:r>
                      <a:r>
                        <a:rPr lang="en-US" sz="2800" b="0" baseline="0" dirty="0">
                          <a:solidFill>
                            <a:srgbClr val="FFFF00"/>
                          </a:solidFill>
                          <a:latin typeface="Athanasius" pitchFamily="2" charset="0"/>
                        </a:rPr>
                        <a:t>; </a:t>
                      </a:r>
                      <a:r>
                        <a:rPr lang="en-US" sz="2800" b="0" baseline="0" dirty="0" err="1">
                          <a:solidFill>
                            <a:srgbClr val="FFFF00"/>
                          </a:solidFill>
                          <a:latin typeface="Athanasius" pitchFamily="2" charset="0"/>
                        </a:rPr>
                        <a:t>nem</a:t>
                      </a:r>
                      <a:endParaRPr lang="en-US" sz="2800" b="0" baseline="0" dirty="0">
                        <a:solidFill>
                          <a:srgbClr val="FFFF00"/>
                        </a:solidFill>
                        <a:latin typeface="Athanasius" pitchFamily="2" charset="0"/>
                      </a:endParaRPr>
                    </a:p>
                    <a:p>
                      <a:pPr algn="ctr"/>
                      <a:r>
                        <a:rPr lang="en-US" sz="2800" b="0" baseline="0" dirty="0" err="1">
                          <a:solidFill>
                            <a:srgbClr val="FFFF00"/>
                          </a:solidFill>
                          <a:latin typeface="Athanasius" pitchFamily="2" charset="0"/>
                        </a:rPr>
                        <a:t>nen`cnhou</a:t>
                      </a:r>
                      <a:r>
                        <a:rPr lang="en-US" sz="2800" b="0" baseline="0" dirty="0">
                          <a:solidFill>
                            <a:srgbClr val="FFFF00"/>
                          </a:solidFill>
                          <a:latin typeface="Athanasius" pitchFamily="2" charset="0"/>
                        </a:rPr>
                        <a:t>.</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أرى إفميفئى إبشويس إن نى إبسيشى إنتى نيك إيفى أيك إيطاف إنكوت نينوتى نيم نين إسنيو</a:t>
                      </a:r>
                      <a:endParaRPr lang="ar-EG" sz="3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718737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أطلبوا عن آباءنا وأخوتنا الذين رقدوا</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000" b="0" kern="1200" baseline="0" dirty="0">
                          <a:solidFill>
                            <a:srgbClr val="FFFF00"/>
                          </a:solidFill>
                          <a:latin typeface="Athanasius" pitchFamily="2" charset="0"/>
                          <a:ea typeface="+mn-ea"/>
                          <a:cs typeface="+mn-cs"/>
                        </a:rPr>
                        <a:t>Twb\ `ejen nenio; nem</a:t>
                      </a:r>
                    </a:p>
                    <a:p>
                      <a:pPr algn="ctr"/>
                      <a:r>
                        <a:rPr lang="pt-BR" sz="4000" b="0" kern="1200" baseline="0" dirty="0">
                          <a:solidFill>
                            <a:srgbClr val="FFFF00"/>
                          </a:solidFill>
                          <a:latin typeface="Athanasius" pitchFamily="2" charset="0"/>
                          <a:ea typeface="+mn-ea"/>
                          <a:cs typeface="+mn-cs"/>
                        </a:rPr>
                        <a:t>nen`cnhou `etauenkot</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طفه إيجين نينيوتى نيم نيم إسنيو </a:t>
                      </a:r>
                      <a:br>
                        <a:rPr lang="ar-SA" sz="4000" b="1" kern="1200" dirty="0">
                          <a:solidFill>
                            <a:schemeClr val="lt1"/>
                          </a:solidFill>
                          <a:latin typeface="+mn-lt"/>
                          <a:ea typeface="+mn-ea"/>
                          <a:cs typeface="+mn-cs"/>
                        </a:rPr>
                      </a:br>
                      <a:r>
                        <a:rPr lang="ar-SA" sz="4000" b="1" kern="1200" dirty="0">
                          <a:solidFill>
                            <a:schemeClr val="lt1"/>
                          </a:solidFill>
                          <a:latin typeface="+mn-lt"/>
                          <a:ea typeface="+mn-ea"/>
                          <a:cs typeface="+mn-cs"/>
                        </a:rPr>
                        <a:t>إيتاف إنكوت</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54656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وتنيحوا في الإيمان بالمسيح منذ البدء</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au`mton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'en </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mPx</a:t>
                      </a:r>
                      <a:r>
                        <a:rPr lang="en-US" sz="4000" b="0" kern="1200" baseline="0" dirty="0">
                          <a:solidFill>
                            <a:srgbClr val="FFFF00"/>
                          </a:solidFill>
                          <a:latin typeface="Athanasius" pitchFamily="2" charset="0"/>
                          <a:ea typeface="+mn-ea"/>
                          <a:cs typeface="+mn-cs"/>
                        </a:rPr>
                        <a:t>/c/</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p`ene</a:t>
                      </a:r>
                      <a:r>
                        <a:rPr lang="en-US" sz="4000" b="0" kern="1200" baseline="0" dirty="0">
                          <a:solidFill>
                            <a:srgbClr val="FFFF00"/>
                          </a:solidFill>
                          <a:latin typeface="Athanasius" pitchFamily="2" charset="0"/>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أف إمطون إم موؤو خين إفناهتى إم بى إخرستوس يس جين إب إينيه </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19022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آباءنا القديسين رؤساء الأساقفة وآباءنا الأساقفة</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e/q/u/</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narxiepicokopoc</a:t>
                      </a: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n`epickopoc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نينيوتى إثؤواب إن ارشى إبيسكوبوس كى نينيوتى إن إبيكسوبوس </a:t>
                      </a:r>
                      <a:endParaRPr lang="ar-EG" sz="1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392248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آبائنا القمامصة وآبائنا القسوس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hgoumenoc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mprecbuteroc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نينيوتى إنهيغومينوس</a:t>
                      </a:r>
                      <a:r>
                        <a:rPr lang="ar-EG" sz="4000" b="1" kern="1200" dirty="0">
                          <a:solidFill>
                            <a:schemeClr val="lt1"/>
                          </a:solidFill>
                          <a:latin typeface="+mn-lt"/>
                          <a:ea typeface="+mn-ea"/>
                          <a:cs typeface="+mn-cs"/>
                        </a:rPr>
                        <a:t> </a:t>
                      </a:r>
                      <a:r>
                        <a:rPr lang="ar-SA" sz="4000" b="1" kern="1200" dirty="0">
                          <a:solidFill>
                            <a:schemeClr val="lt1"/>
                          </a:solidFill>
                          <a:latin typeface="+mn-lt"/>
                          <a:ea typeface="+mn-ea"/>
                          <a:cs typeface="+mn-cs"/>
                        </a:rPr>
                        <a:t>كى نينوتى إم إبريسفيتيروس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949823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وإخوتنا الشمامسة </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400" b="0" kern="1200" baseline="0" dirty="0" err="1">
                          <a:solidFill>
                            <a:srgbClr val="FFFF00"/>
                          </a:solidFill>
                          <a:latin typeface="Athanasius" pitchFamily="2" charset="0"/>
                          <a:ea typeface="+mn-ea"/>
                          <a:cs typeface="+mn-cs"/>
                        </a:rPr>
                        <a:t>Nem</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nen`cnhou</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ndi`akwn</a:t>
                      </a:r>
                      <a:r>
                        <a:rPr lang="en-US" sz="5400" b="0" kern="1200" baseline="0" dirty="0">
                          <a:solidFill>
                            <a:srgbClr val="FFFF00"/>
                          </a:solidFill>
                          <a:latin typeface="Athanasius" pitchFamily="2" charset="0"/>
                          <a:ea typeface="+mn-ea"/>
                          <a:cs typeface="+mn-cs"/>
                        </a:rPr>
                        <a:t>&gt;</a:t>
                      </a:r>
                      <a:endParaRPr lang="en-US" sz="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kern="1200" dirty="0">
                          <a:solidFill>
                            <a:schemeClr val="lt1"/>
                          </a:solidFill>
                          <a:latin typeface="+mn-lt"/>
                          <a:ea typeface="+mn-ea"/>
                          <a:cs typeface="+mn-cs"/>
                        </a:rPr>
                        <a:t>نيم نين إسنيو إنذياكون </a:t>
                      </a:r>
                      <a:endParaRPr lang="ar-EG" sz="9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999264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آبائنا الرهبان وآباءنا العلمانيين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mmonaxoc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nenio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nla`ikoc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نينيوتى إم موناخوس كي نينيوتى إنلايكوس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868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الذي يَسْتَجِيبُ لجَميعَ الذينَ يَصرُخُونَ إلَيِهِ. </a:t>
            </a:r>
            <a:endParaRPr lang="en-US" dirty="0"/>
          </a:p>
        </p:txBody>
      </p:sp>
      <p:sp>
        <p:nvSpPr>
          <p:cNvPr id="3" name="Text Placeholder 2"/>
          <p:cNvSpPr>
            <a:spLocks noGrp="1"/>
          </p:cNvSpPr>
          <p:nvPr>
            <p:ph type="body" idx="1"/>
          </p:nvPr>
        </p:nvSpPr>
        <p:spPr/>
        <p:txBody>
          <a:bodyPr/>
          <a:lstStyle/>
          <a:p>
            <a:r>
              <a:rPr lang="ar-EG" sz="3600" dirty="0"/>
              <a:t>إنثوف شاف سوتيم إي أوؤن نيفين إنؤش إي إهري أو فيف. </a:t>
            </a:r>
          </a:p>
        </p:txBody>
      </p:sp>
      <p:sp>
        <p:nvSpPr>
          <p:cNvPr id="4" name="Text Placeholder 3"/>
          <p:cNvSpPr>
            <a:spLocks noGrp="1"/>
          </p:cNvSpPr>
          <p:nvPr>
            <p:ph type="body" sz="quarter" idx="3"/>
          </p:nvPr>
        </p:nvSpPr>
        <p:spPr/>
        <p:txBody>
          <a:bodyPr/>
          <a:lstStyle/>
          <a:p>
            <a:r>
              <a:rPr lang="en-US" sz="3600" dirty="0"/>
              <a:t>`</a:t>
            </a:r>
            <a:r>
              <a:rPr lang="en-US" sz="3600" dirty="0" err="1"/>
              <a:t>n;of</a:t>
            </a:r>
            <a:r>
              <a:rPr lang="en-US" sz="3600" dirty="0"/>
              <a:t> </a:t>
            </a:r>
            <a:r>
              <a:rPr lang="en-US" sz="3600" dirty="0" err="1"/>
              <a:t>safcwtem</a:t>
            </a:r>
            <a:r>
              <a:rPr lang="en-US" sz="3600" dirty="0"/>
              <a:t> `</a:t>
            </a:r>
            <a:r>
              <a:rPr lang="en-US" sz="3600" dirty="0" err="1"/>
              <a:t>eouon</a:t>
            </a:r>
            <a:r>
              <a:rPr lang="en-US" sz="3600" dirty="0"/>
              <a:t> </a:t>
            </a:r>
            <a:r>
              <a:rPr lang="en-US" sz="3600" dirty="0" err="1"/>
              <a:t>niben</a:t>
            </a:r>
            <a:r>
              <a:rPr lang="en-US" sz="3600" dirty="0"/>
              <a:t> </a:t>
            </a:r>
            <a:r>
              <a:rPr lang="en-US" sz="3600" dirty="0" err="1"/>
              <a:t>etws</a:t>
            </a:r>
            <a:r>
              <a:rPr lang="en-US" sz="3600" dirty="0"/>
              <a:t> `</a:t>
            </a:r>
            <a:r>
              <a:rPr lang="en-US" sz="3600" dirty="0" err="1"/>
              <a:t>e`hryi</a:t>
            </a:r>
            <a:r>
              <a:rPr lang="en-US" sz="3600" dirty="0"/>
              <a:t> </a:t>
            </a:r>
            <a:r>
              <a:rPr lang="en-US" sz="3600" dirty="0" err="1"/>
              <a:t>oubyf</a:t>
            </a:r>
            <a:r>
              <a:rPr lang="en-US" sz="3600" dirty="0"/>
              <a:t>.</a:t>
            </a:r>
          </a:p>
        </p:txBody>
      </p:sp>
    </p:spTree>
    <p:extLst>
      <p:ext uri="{BB962C8B-B14F-4D97-AF65-F5344CB8AC3E}">
        <p14:creationId xmlns:p14="http://schemas.microsoft.com/office/powerpoint/2010/main" val="1112852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ar-EG" dirty="0"/>
              <a:t>أنصتي أيتها السماء فاتكلم. ولتسمع الأرض كلاماً من فمي. ولتنتظر صوتي كالغيث ولينحدر مثل الطل كلامي مثل المطر على النجيل ومثل النسيم على </a:t>
            </a:r>
            <a:endParaRPr lang="en-US" dirty="0"/>
          </a:p>
        </p:txBody>
      </p:sp>
    </p:spTree>
    <p:extLst>
      <p:ext uri="{BB962C8B-B14F-4D97-AF65-F5344CB8AC3E}">
        <p14:creationId xmlns:p14="http://schemas.microsoft.com/office/powerpoint/2010/main" val="3364874535"/>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وعن نياح كل المسيحيين</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a:t>
                      </a:r>
                      <a:r>
                        <a:rPr lang="en-US" sz="4000" b="0" kern="1200" baseline="0" dirty="0" err="1">
                          <a:solidFill>
                            <a:srgbClr val="FFFF00"/>
                          </a:solidFill>
                          <a:latin typeface="Athanasius" pitchFamily="2" charset="0"/>
                          <a:ea typeface="+mn-ea"/>
                          <a:cs typeface="+mn-cs"/>
                        </a:rPr>
                        <a:t>rhi</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anapaucic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ni`xricti`anoc</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kern="1200" dirty="0">
                          <a:solidFill>
                            <a:schemeClr val="lt1"/>
                          </a:solidFill>
                          <a:latin typeface="+mn-lt"/>
                          <a:ea typeface="+mn-ea"/>
                          <a:cs typeface="+mn-cs"/>
                        </a:rPr>
                        <a:t>نيم إى إهرى إيجين تى آنابافسيس </a:t>
                      </a:r>
                      <a:br>
                        <a:rPr lang="ar-SA" sz="3600" b="1" kern="1200" dirty="0">
                          <a:solidFill>
                            <a:schemeClr val="lt1"/>
                          </a:solidFill>
                          <a:latin typeface="+mn-lt"/>
                          <a:ea typeface="+mn-ea"/>
                          <a:cs typeface="+mn-cs"/>
                        </a:rPr>
                      </a:br>
                      <a:r>
                        <a:rPr lang="ar-SA" sz="3600" b="1" kern="1200" dirty="0">
                          <a:solidFill>
                            <a:schemeClr val="lt1"/>
                          </a:solidFill>
                          <a:latin typeface="+mn-lt"/>
                          <a:ea typeface="+mn-ea"/>
                          <a:cs typeface="+mn-cs"/>
                        </a:rPr>
                        <a:t>تيرس إنتى نى إخرست</a:t>
                      </a:r>
                      <a:r>
                        <a:rPr lang="ar-EG" sz="3600" b="1" kern="1200" dirty="0">
                          <a:solidFill>
                            <a:schemeClr val="lt1"/>
                          </a:solidFill>
                          <a:latin typeface="+mn-lt"/>
                          <a:ea typeface="+mn-ea"/>
                          <a:cs typeface="+mn-cs"/>
                        </a:rPr>
                        <a:t>يان</a:t>
                      </a:r>
                      <a:r>
                        <a:rPr lang="ar-SA" sz="3600" b="1" kern="1200" dirty="0">
                          <a:solidFill>
                            <a:schemeClr val="lt1"/>
                          </a:solidFill>
                          <a:latin typeface="+mn-lt"/>
                          <a:ea typeface="+mn-ea"/>
                          <a:cs typeface="+mn-cs"/>
                        </a:rPr>
                        <a:t>وس</a:t>
                      </a:r>
                      <a:endParaRPr lang="ar-EG"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165181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لكي المسيح إلهنا ينيح نفسوهم أجمعين </a:t>
                      </a:r>
                      <a:endParaRPr lang="ar-EG" sz="8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ina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Px</a:t>
                      </a:r>
                      <a:r>
                        <a:rPr lang="en-US" sz="3600" b="0" kern="1200" baseline="0" dirty="0">
                          <a:solidFill>
                            <a:srgbClr val="FFFF00"/>
                          </a:solidFill>
                          <a:latin typeface="Athanasius" pitchFamily="2" charset="0"/>
                          <a:ea typeface="+mn-ea"/>
                          <a:cs typeface="+mn-cs"/>
                        </a:rPr>
                        <a:t>/c/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mton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nnouyuxh</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بيننوتى تى إمطون إن نو إبسيشى تيرو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26973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في فردوس النعيم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piparadicoc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nte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pounof</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خين بى باراذيسوس إنتى إبؤونوف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785543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ونحن أيضاً يصنع معنا رحمة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4800" b="0" kern="1200" baseline="0" dirty="0">
                          <a:solidFill>
                            <a:srgbClr val="FFFF00"/>
                          </a:solidFill>
                          <a:latin typeface="Athanasius" pitchFamily="2" charset="0"/>
                          <a:ea typeface="+mn-ea"/>
                          <a:cs typeface="+mn-cs"/>
                        </a:rPr>
                        <a:t>`anon de \wn `ntefer</a:t>
                      </a:r>
                    </a:p>
                    <a:p>
                      <a:pPr algn="ctr"/>
                      <a:r>
                        <a:rPr lang="pt-BR" sz="4800" b="0" kern="1200" baseline="0" dirty="0">
                          <a:solidFill>
                            <a:srgbClr val="FFFF00"/>
                          </a:solidFill>
                          <a:latin typeface="Athanasius" pitchFamily="2" charset="0"/>
                          <a:ea typeface="+mn-ea"/>
                          <a:cs typeface="+mn-cs"/>
                        </a:rPr>
                        <a:t>pinai neman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أنون ذى هون إنتيف إير بيناى نيمان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991747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ويغفر لنا خطايانا</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ntefxa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nennobi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إنتيف كانين نوفى نان إيفول.</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035410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136999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تفضل يا رب نيح</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نفوسهم جميعاً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Arikata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ioin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~P_ </a:t>
                      </a:r>
                      <a:r>
                        <a:rPr lang="en-US" sz="4000" b="0" kern="1200" baseline="0" dirty="0" err="1">
                          <a:solidFill>
                            <a:srgbClr val="FFFF00"/>
                          </a:solidFill>
                          <a:latin typeface="Athanasius" pitchFamily="2" charset="0"/>
                          <a:ea typeface="+mn-ea"/>
                          <a:cs typeface="+mn-cs"/>
                        </a:rPr>
                        <a:t>ma`mton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nnouyuxh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أريكاتاكسين إبشويس ما امطون إن نو إبسيشى تيرو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8487487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في أحضان آبائنا القديسين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5200" b="0" kern="1200" baseline="0" dirty="0">
                          <a:solidFill>
                            <a:srgbClr val="FFFF00"/>
                          </a:solidFill>
                          <a:latin typeface="Athanasius" pitchFamily="2" charset="0"/>
                          <a:ea typeface="+mn-ea"/>
                          <a:cs typeface="+mn-cs"/>
                        </a:rPr>
                        <a:t>'en </a:t>
                      </a:r>
                      <a:r>
                        <a:rPr lang="en-US" sz="5200" b="0" kern="1200" baseline="0" dirty="0" err="1">
                          <a:solidFill>
                            <a:srgbClr val="FFFF00"/>
                          </a:solidFill>
                          <a:latin typeface="Athanasius" pitchFamily="2" charset="0"/>
                          <a:ea typeface="+mn-ea"/>
                          <a:cs typeface="+mn-cs"/>
                        </a:rPr>
                        <a:t>kenf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nnenio</a:t>
                      </a:r>
                      <a:r>
                        <a:rPr lang="en-US" sz="5200" b="0" kern="1200" baseline="0" dirty="0">
                          <a:solidFill>
                            <a:srgbClr val="FFFF00"/>
                          </a:solidFill>
                          <a:latin typeface="Athanasius" pitchFamily="2" charset="0"/>
                          <a:ea typeface="+mn-ea"/>
                          <a:cs typeface="+mn-cs"/>
                        </a:rPr>
                        <a:t>; e/q/u/</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خين كنف إن نينيوتى إثؤواب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896487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إبراهيم وإسحق و</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يعقوب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Abraam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Icaak</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Iakwb</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أفراآم نيم إيسآك نيم ياكوب</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207636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علهم في </a:t>
                      </a:r>
                      <a:r>
                        <a:rPr lang="ar-EG" sz="4800" b="1" kern="1200" dirty="0">
                          <a:solidFill>
                            <a:schemeClr val="lt1"/>
                          </a:solidFill>
                          <a:latin typeface="+mn-lt"/>
                          <a:ea typeface="+mn-ea"/>
                          <a:cs typeface="+mn-cs"/>
                        </a:rPr>
                        <a:t> </a:t>
                      </a:r>
                      <a:r>
                        <a:rPr lang="ar-SA" sz="4800" b="1" kern="1200" dirty="0">
                          <a:solidFill>
                            <a:schemeClr val="lt1"/>
                          </a:solidFill>
                          <a:latin typeface="+mn-lt"/>
                          <a:ea typeface="+mn-ea"/>
                          <a:cs typeface="+mn-cs"/>
                        </a:rPr>
                        <a:t>موضع خضرة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anou</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ou</a:t>
                      </a:r>
                      <a:r>
                        <a:rPr lang="en-US" sz="4800" b="0" kern="1200" baseline="0" dirty="0">
                          <a:solidFill>
                            <a:srgbClr val="FFFF00"/>
                          </a:solidFill>
                          <a:latin typeface="Athanasius" pitchFamily="2" charset="0"/>
                          <a:ea typeface="+mn-ea"/>
                          <a:cs typeface="+mn-cs"/>
                        </a:rPr>
                        <a:t> 'en </a:t>
                      </a:r>
                      <a:r>
                        <a:rPr lang="en-US" sz="4800" b="0" kern="1200" baseline="0" dirty="0" err="1">
                          <a:solidFill>
                            <a:srgbClr val="FFFF00"/>
                          </a:solidFill>
                          <a:latin typeface="Athanasius" pitchFamily="2" charset="0"/>
                          <a:ea typeface="+mn-ea"/>
                          <a:cs typeface="+mn-cs"/>
                        </a:rPr>
                        <a:t>ouma</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n`xlo`h</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شانو شو خين أوما إن إخلو </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4481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dirty="0"/>
              <a:t>العشب لأني دعوت اسم الرب أعطوا العظمة للرب إلهنا لأن الله أفعاله حقيقية. وسبله جميعها عدل. الله صادق وليس فيه ظلم بار هو الرب وطاهر </a:t>
            </a:r>
            <a:endParaRPr lang="en-US" dirty="0"/>
          </a:p>
        </p:txBody>
      </p:sp>
    </p:spTree>
    <p:extLst>
      <p:ext uri="{BB962C8B-B14F-4D97-AF65-F5344CB8AC3E}">
        <p14:creationId xmlns:p14="http://schemas.microsoft.com/office/powerpoint/2010/main" val="230027654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على ماء الراحة</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ijen</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vmwou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pemton</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إي هيجين إفموؤو إنتى إب إمطون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55385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kern="1200" dirty="0">
                          <a:solidFill>
                            <a:schemeClr val="lt1"/>
                          </a:solidFill>
                          <a:latin typeface="+mn-lt"/>
                          <a:ea typeface="+mn-ea"/>
                          <a:cs typeface="+mn-cs"/>
                        </a:rPr>
                        <a:t>في فردوس النعيم </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a:t>
                      </a:r>
                    </a:p>
                    <a:p>
                      <a:pPr algn="ctr" rtl="0"/>
                      <a:r>
                        <a:rPr lang="en-US" sz="4400" b="0" kern="1200" baseline="0" dirty="0" err="1">
                          <a:solidFill>
                            <a:srgbClr val="FFFF00"/>
                          </a:solidFill>
                          <a:latin typeface="Athanasius" pitchFamily="2" charset="0"/>
                          <a:ea typeface="+mn-ea"/>
                          <a:cs typeface="+mn-cs"/>
                        </a:rPr>
                        <a:t>piparadicoc</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nte</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pounof</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خين بى باراذيسوس إنتى إبؤونوف</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83379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kern="1200" dirty="0">
                          <a:solidFill>
                            <a:schemeClr val="lt1"/>
                          </a:solidFill>
                          <a:latin typeface="+mn-lt"/>
                          <a:ea typeface="+mn-ea"/>
                          <a:cs typeface="+mn-cs"/>
                        </a:rPr>
                        <a:t>الموضع الذي هرب منه</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a:solidFill>
                            <a:srgbClr val="FFFF00"/>
                          </a:solidFill>
                          <a:latin typeface="Athanasius" pitchFamily="2" charset="0"/>
                          <a:ea typeface="+mn-ea"/>
                          <a:cs typeface="+mn-cs"/>
                        </a:rPr>
                        <a:t>Pima</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etafvwt</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ebol`n'htf</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بى ما إتاف فوت إيفول إنخيتف</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772802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kern="1200" dirty="0">
                          <a:solidFill>
                            <a:schemeClr val="lt1"/>
                          </a:solidFill>
                          <a:latin typeface="+mn-lt"/>
                          <a:ea typeface="+mn-ea"/>
                          <a:cs typeface="+mn-cs"/>
                        </a:rPr>
                        <a:t>الحزن والكآبة والتنهد</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`nje  pi`mka\</a:t>
                      </a:r>
                    </a:p>
                    <a:p>
                      <a:pPr algn="ctr" rtl="0"/>
                      <a:r>
                        <a:rPr lang="pt-BR" sz="4000" b="0" kern="1200" baseline="0" dirty="0">
                          <a:solidFill>
                            <a:srgbClr val="FFFF00"/>
                          </a:solidFill>
                          <a:latin typeface="Athanasius" pitchFamily="2" charset="0"/>
                          <a:ea typeface="+mn-ea"/>
                          <a:cs typeface="+mn-cs"/>
                        </a:rPr>
                        <a:t> `n\ht nem ;luph nem</a:t>
                      </a:r>
                    </a:p>
                    <a:p>
                      <a:pPr algn="ctr" rtl="0"/>
                      <a:r>
                        <a:rPr lang="en-US" sz="4000" b="0" kern="1200" baseline="0" dirty="0" err="1">
                          <a:solidFill>
                            <a:srgbClr val="FFFF00"/>
                          </a:solidFill>
                          <a:latin typeface="Athanasius" pitchFamily="2" charset="0"/>
                          <a:ea typeface="+mn-ea"/>
                          <a:cs typeface="+mn-cs"/>
                        </a:rPr>
                        <a:t>pifi`a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n-cs"/>
                        </a:rPr>
                        <a:t>إنجى بى إمكاه إنهيت نيم تى ليبى نيم بى فياهوم </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841143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kern="1200" dirty="0">
                          <a:solidFill>
                            <a:schemeClr val="lt1"/>
                          </a:solidFill>
                          <a:latin typeface="+mn-lt"/>
                          <a:ea typeface="+mn-ea"/>
                          <a:cs typeface="+mn-cs"/>
                        </a:rPr>
                        <a:t>في نور قديسيك</a:t>
                      </a:r>
                      <a:endParaRPr lang="ar-EG" sz="16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vouwini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ntak</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latin typeface="+mn-lt"/>
                          <a:ea typeface="+mn-ea"/>
                          <a:cs typeface="+mn-cs"/>
                        </a:rPr>
                        <a:t>خين إفئو أوينى إنتى نبى إثؤواب إنتاك</a:t>
                      </a:r>
                      <a:endParaRPr lang="ar-EG"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355944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أقم أجسادهم في اليوم الذي رسمته </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baseline="0" dirty="0" err="1">
                          <a:solidFill>
                            <a:srgbClr val="FFFF00"/>
                          </a:solidFill>
                          <a:latin typeface="Athanasius" pitchFamily="2" charset="0"/>
                        </a:rPr>
                        <a:t>Ek`etounoc</a:t>
                      </a:r>
                      <a:r>
                        <a:rPr lang="en-US" sz="3600" b="0" baseline="0" dirty="0">
                          <a:solidFill>
                            <a:srgbClr val="FFFF00"/>
                          </a:solidFill>
                          <a:latin typeface="Athanasius" pitchFamily="2" charset="0"/>
                        </a:rPr>
                        <a:t> `</a:t>
                      </a:r>
                      <a:r>
                        <a:rPr lang="en-US" sz="3600" b="0" baseline="0" dirty="0" err="1">
                          <a:solidFill>
                            <a:srgbClr val="FFFF00"/>
                          </a:solidFill>
                          <a:latin typeface="Athanasius" pitchFamily="2" charset="0"/>
                        </a:rPr>
                        <a:t>ntoukecar</a:t>
                      </a:r>
                      <a:r>
                        <a:rPr lang="en-US" sz="3600" b="0" baseline="0" dirty="0">
                          <a:solidFill>
                            <a:srgbClr val="FFFF00"/>
                          </a:solidFill>
                          <a:latin typeface="Athanasius" pitchFamily="2" charset="0"/>
                        </a:rPr>
                        <a:t>[ 'en</a:t>
                      </a:r>
                    </a:p>
                    <a:p>
                      <a:pPr algn="ctr"/>
                      <a:r>
                        <a:rPr lang="en-US" sz="3600" b="0" baseline="0" dirty="0" err="1">
                          <a:solidFill>
                            <a:srgbClr val="FFFF00"/>
                          </a:solidFill>
                          <a:latin typeface="Athanasius" pitchFamily="2" charset="0"/>
                        </a:rPr>
                        <a:t>pi`e</a:t>
                      </a:r>
                      <a:r>
                        <a:rPr lang="en-US" sz="3600" b="0" baseline="0" dirty="0">
                          <a:solidFill>
                            <a:srgbClr val="FFFF00"/>
                          </a:solidFill>
                          <a:latin typeface="Athanasius" pitchFamily="2" charset="0"/>
                        </a:rPr>
                        <a:t>\</a:t>
                      </a:r>
                      <a:r>
                        <a:rPr lang="en-US" sz="3600" b="0" baseline="0" dirty="0" err="1">
                          <a:solidFill>
                            <a:srgbClr val="FFFF00"/>
                          </a:solidFill>
                          <a:latin typeface="Athanasius" pitchFamily="2" charset="0"/>
                        </a:rPr>
                        <a:t>oou</a:t>
                      </a:r>
                      <a:endParaRPr lang="ar-EG" sz="3600" b="0" baseline="0" dirty="0">
                        <a:solidFill>
                          <a:srgbClr val="FFFF00"/>
                        </a:solidFill>
                        <a:latin typeface="Athanasius" pitchFamily="2" charset="0"/>
                      </a:endParaRPr>
                    </a:p>
                    <a:p>
                      <a:pPr algn="ctr"/>
                      <a:r>
                        <a:rPr lang="en-US" sz="3600" b="0" baseline="0" dirty="0">
                          <a:solidFill>
                            <a:srgbClr val="FFFF00"/>
                          </a:solidFill>
                          <a:latin typeface="Athanasius" pitchFamily="2" charset="0"/>
                        </a:rPr>
                        <a:t> `</a:t>
                      </a:r>
                      <a:r>
                        <a:rPr lang="en-US" sz="3600" b="0" baseline="0" dirty="0" err="1">
                          <a:solidFill>
                            <a:srgbClr val="FFFF00"/>
                          </a:solidFill>
                          <a:latin typeface="Athanasius" pitchFamily="2" charset="0"/>
                        </a:rPr>
                        <a:t>etakqa</a:t>
                      </a:r>
                      <a:r>
                        <a:rPr lang="en-US" sz="3600" b="0" baseline="0" dirty="0">
                          <a:solidFill>
                            <a:srgbClr val="FFFF00"/>
                          </a:solidFill>
                          <a:latin typeface="Athanasius" pitchFamily="2" charset="0"/>
                        </a:rPr>
                        <a:t>]f</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إكئيطونوس إنتو كيساركس خين بى إيهوؤو إيتاك شاشف</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993637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كمواعيدك الحقيقية غير الكاذبة</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kata</a:t>
                      </a:r>
                      <a:r>
                        <a:rPr lang="ar-EG" sz="4000" b="0" kern="1200" baseline="0" dirty="0">
                          <a:solidFill>
                            <a:srgbClr val="FFFF00"/>
                          </a:solidFill>
                          <a:latin typeface="Athanasius" pitchFamily="2" charset="0"/>
                          <a:ea typeface="+mn-ea"/>
                          <a:cs typeface="+mn-cs"/>
                        </a:rPr>
                        <a:t> </a:t>
                      </a:r>
                      <a:r>
                        <a:rPr lang="en-US" sz="4000" b="0" baseline="0" dirty="0" err="1">
                          <a:solidFill>
                            <a:srgbClr val="FFFF00"/>
                          </a:solidFill>
                          <a:latin typeface="Athanasius" pitchFamily="2" charset="0"/>
                        </a:rPr>
                        <a:t>nek`epaggeli`a</a:t>
                      </a:r>
                      <a:endParaRPr lang="ar-EG" sz="4000" b="0" baseline="0" dirty="0">
                        <a:solidFill>
                          <a:srgbClr val="FFFF00"/>
                        </a:solidFill>
                        <a:latin typeface="Athanasius" pitchFamily="2" charset="0"/>
                      </a:endParaRPr>
                    </a:p>
                    <a:p>
                      <a:pPr algn="ctr"/>
                      <a:r>
                        <a:rPr lang="en-US" sz="4000" b="0" baseline="0" dirty="0">
                          <a:solidFill>
                            <a:srgbClr val="FFFF00"/>
                          </a:solidFill>
                          <a:latin typeface="Athanasius" pitchFamily="2" charset="0"/>
                        </a:rPr>
                        <a:t> `</a:t>
                      </a:r>
                      <a:r>
                        <a:rPr lang="en-US" sz="4000" b="0" baseline="0" dirty="0" err="1">
                          <a:solidFill>
                            <a:srgbClr val="FFFF00"/>
                          </a:solidFill>
                          <a:latin typeface="Athanasius" pitchFamily="2" charset="0"/>
                        </a:rPr>
                        <a:t>mmhi</a:t>
                      </a:r>
                      <a:r>
                        <a:rPr lang="en-US" sz="4000" b="0" baseline="0" dirty="0">
                          <a:solidFill>
                            <a:srgbClr val="FFFF00"/>
                          </a:solidFill>
                          <a:latin typeface="Athanasius" pitchFamily="2" charset="0"/>
                        </a:rPr>
                        <a:t> </a:t>
                      </a:r>
                      <a:r>
                        <a:rPr lang="en-US" sz="4000" b="0" baseline="0" dirty="0" err="1">
                          <a:solidFill>
                            <a:srgbClr val="FFFF00"/>
                          </a:solidFill>
                          <a:latin typeface="Athanasius" pitchFamily="2" charset="0"/>
                        </a:rPr>
                        <a:t>ouo</a:t>
                      </a:r>
                      <a:r>
                        <a:rPr lang="en-US" sz="4000" b="0" baseline="0" dirty="0">
                          <a:solidFill>
                            <a:srgbClr val="FFFF00"/>
                          </a:solidFill>
                          <a:latin typeface="Athanasius" pitchFamily="2" charset="0"/>
                        </a:rPr>
                        <a:t>\</a:t>
                      </a:r>
                    </a:p>
                    <a:p>
                      <a:pPr algn="ctr"/>
                      <a:r>
                        <a:rPr lang="en-US" sz="4000" b="0" baseline="0" dirty="0">
                          <a:solidFill>
                            <a:srgbClr val="FFFF00"/>
                          </a:solidFill>
                          <a:latin typeface="Athanasius" pitchFamily="2" charset="0"/>
                        </a:rPr>
                        <a:t>`</a:t>
                      </a:r>
                      <a:r>
                        <a:rPr lang="en-US" sz="4000" b="0" baseline="0" dirty="0" err="1">
                          <a:solidFill>
                            <a:srgbClr val="FFFF00"/>
                          </a:solidFill>
                          <a:latin typeface="Athanasius" pitchFamily="2" charset="0"/>
                        </a:rPr>
                        <a:t>natmeqnouj</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كاطا نيك إب إنجيليا إممى أووه إن أتمثينوج</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575691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هب لهم خيرات مواعيدك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nni`agaqon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nek`epaggeli`a</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 إكئى إرخاريزستى نؤو إن نى آغاثون إنتى نيك إب أنجيليا </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9625480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ما لم تره عين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4400" b="0" kern="1200" baseline="0" dirty="0">
                          <a:solidFill>
                            <a:srgbClr val="FFFF00"/>
                          </a:solidFill>
                          <a:latin typeface="Athanasius" pitchFamily="2" charset="0"/>
                          <a:ea typeface="+mn-ea"/>
                          <a:cs typeface="+mn-cs"/>
                        </a:rPr>
                        <a:t>nh`ete `mpe bal nau `erwou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نى إيتى إمبى فال ناف إيروؤ</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719084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ولم تسمع به أذن</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oude</a:t>
                      </a:r>
                      <a:r>
                        <a:rPr lang="ar-EG"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`mpe ma]j coqmou</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أوذى إمبى ماشج سوثمو </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9296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dirty="0"/>
              <a:t>أخطأ إليه البنون المملؤون عيباً الجيل الأعوج الملتوى. أبهذا تكافئون الرب؟ أنتم إذاً شعب جاهل</a:t>
            </a:r>
          </a:p>
        </p:txBody>
      </p:sp>
    </p:spTree>
    <p:extLst>
      <p:ext uri="{BB962C8B-B14F-4D97-AF65-F5344CB8AC3E}">
        <p14:creationId xmlns:p14="http://schemas.microsoft.com/office/powerpoint/2010/main" val="112575348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ولم يخطر علي قلب بشر</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3600" b="0" kern="1200" baseline="0" dirty="0">
                          <a:solidFill>
                            <a:srgbClr val="FFFF00"/>
                          </a:solidFill>
                          <a:latin typeface="Athanasius" pitchFamily="2" charset="0"/>
                          <a:ea typeface="+mn-ea"/>
                          <a:cs typeface="+mn-cs"/>
                        </a:rPr>
                        <a:t>oude `mpou`i</a:t>
                      </a:r>
                    </a:p>
                    <a:p>
                      <a:pPr algn="ctr"/>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rhi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ejen</a:t>
                      </a:r>
                      <a:r>
                        <a:rPr lang="en-US" sz="3600" b="0" kern="1200" baseline="0" dirty="0">
                          <a:solidFill>
                            <a:srgbClr val="FFFF00"/>
                          </a:solidFill>
                          <a:latin typeface="Athanasius" pitchFamily="2" charset="0"/>
                          <a:ea typeface="+mn-ea"/>
                          <a:cs typeface="+mn-cs"/>
                        </a:rPr>
                        <a:t> `p\ht</a:t>
                      </a:r>
                      <a:endParaRPr lang="ar-EG"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nrwmi</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إمبو إى إهرى إيجين إبهيت إن رومى</a:t>
                      </a:r>
                      <a:endParaRPr lang="ar-EG" sz="48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905492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ما أعددته يا الله لمحبي اسمك القدوس</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Nh`etakcebtwtou</a:t>
                      </a:r>
                      <a:r>
                        <a:rPr lang="en-US" sz="3200" b="0" kern="1200" baseline="0" dirty="0">
                          <a:solidFill>
                            <a:srgbClr val="FFFF00"/>
                          </a:solidFill>
                          <a:latin typeface="Athanasius" pitchFamily="2" charset="0"/>
                          <a:ea typeface="+mn-ea"/>
                          <a:cs typeface="+mn-cs"/>
                        </a:rPr>
                        <a:t> V;</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nnheqmei</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mpekran</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eqouab</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نى إيتاك سيفطوطو إفنوتى إن نيئثمى إم بيكران إثوواب</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95199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لأنه لا يكون موت لعبيدك بل هو انتقال</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l-NL" sz="3200" b="0" kern="1200" baseline="0" dirty="0">
                          <a:solidFill>
                            <a:srgbClr val="FFFF00"/>
                          </a:solidFill>
                          <a:latin typeface="Athanasius" pitchFamily="2" charset="0"/>
                          <a:ea typeface="+mn-ea"/>
                          <a:cs typeface="+mn-cs"/>
                        </a:rPr>
                        <a:t>Je `mmon mou ]op `nnek`ebiaik</a:t>
                      </a:r>
                    </a:p>
                    <a:p>
                      <a:pPr algn="ctr"/>
                      <a:r>
                        <a:rPr lang="en-US" sz="3200" b="0" kern="1200" baseline="0" dirty="0" err="1">
                          <a:solidFill>
                            <a:srgbClr val="FFFF00"/>
                          </a:solidFill>
                          <a:latin typeface="Athanasius" pitchFamily="2" charset="0"/>
                          <a:ea typeface="+mn-ea"/>
                          <a:cs typeface="+mn-cs"/>
                        </a:rPr>
                        <a:t>alla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ouou`wteb</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جى إممون موشوب إن نيك إيفى إيك أللا أو أو أوتيب إيفول بى</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258807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وإن كان لحقهم توان أو تفريط كبشر</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Icje</a:t>
                      </a:r>
                      <a:r>
                        <a:rPr lang="en-US" sz="2800" b="0" kern="1200" baseline="0" dirty="0">
                          <a:solidFill>
                            <a:srgbClr val="FFFF00"/>
                          </a:solidFill>
                          <a:latin typeface="Athanasius" pitchFamily="2" charset="0"/>
                          <a:ea typeface="+mn-ea"/>
                          <a:cs typeface="+mn-cs"/>
                        </a:rPr>
                        <a:t> de </a:t>
                      </a:r>
                      <a:r>
                        <a:rPr lang="en-US" sz="2800" b="0" kern="1200" baseline="0" dirty="0" err="1">
                          <a:solidFill>
                            <a:srgbClr val="FFFF00"/>
                          </a:solidFill>
                          <a:latin typeface="Athanasius" pitchFamily="2" charset="0"/>
                          <a:ea typeface="+mn-ea"/>
                          <a:cs typeface="+mn-cs"/>
                        </a:rPr>
                        <a:t>ouon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oumet`amelhc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si</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erwou</a:t>
                      </a:r>
                      <a:r>
                        <a:rPr lang="en-US" sz="2800" b="0" kern="1200" baseline="0" dirty="0">
                          <a:solidFill>
                            <a:srgbClr val="FFFF00"/>
                          </a:solidFill>
                          <a:latin typeface="Athanasius" pitchFamily="2" charset="0"/>
                          <a:ea typeface="+mn-ea"/>
                          <a:cs typeface="+mn-cs"/>
                        </a:rPr>
                        <a:t>&gt; </a:t>
                      </a:r>
                      <a:r>
                        <a:rPr lang="en-US" sz="2800" b="0" kern="1200" baseline="0" dirty="0" err="1">
                          <a:solidFill>
                            <a:srgbClr val="FFFF00"/>
                          </a:solidFill>
                          <a:latin typeface="Athanasius" pitchFamily="2" charset="0"/>
                          <a:ea typeface="+mn-ea"/>
                          <a:cs typeface="+mn-cs"/>
                        </a:rPr>
                        <a:t>ie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oumetat</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qhf</a:t>
                      </a:r>
                      <a:r>
                        <a:rPr lang="ar-EG" sz="2800" b="0" kern="1200" baseline="0" dirty="0">
                          <a:solidFill>
                            <a:srgbClr val="FFFF00"/>
                          </a:solidFill>
                          <a:latin typeface="Athanasius" pitchFamily="2" charset="0"/>
                          <a:ea typeface="+mn-ea"/>
                          <a:cs typeface="+mn-cs"/>
                        </a:rPr>
                        <a:t> </a:t>
                      </a:r>
                    </a:p>
                    <a:p>
                      <a:pPr algn="ct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wc</a:t>
                      </a:r>
                      <a:r>
                        <a:rPr lang="ar-EG"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rwmi</a:t>
                      </a: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سجى ذى أؤون أوميتاميليس إتشى إيرؤوو بى أوميت أتتى إهثيف هوس رومى</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168581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وقد لبسوا جسداً وسكنوا في هذا العالم</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eauervorin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noucar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au]</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paikocmoc</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إى أفئيرفورين إن أو ساركس أووه أفشوبى خين باى كوزموس</a:t>
                      </a:r>
                      <a:endParaRPr lang="ar-EG" sz="6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18806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فأنت كصالح و محب البشر</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Nqok</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wc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mmairwmi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إنثوك ذىهوس أغاثوس أووه إم ماى رومى</a:t>
                      </a:r>
                      <a:endParaRPr lang="ar-EG" sz="7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115609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اللهم إغفر لهم عبيدك المسيحيين </a:t>
                      </a:r>
                      <a:br>
                        <a:rPr lang="ar-EG" sz="4000" b="1" dirty="0"/>
                      </a:br>
                      <a:r>
                        <a:rPr lang="ar-EG" sz="4000" b="1" i="0" kern="1200" dirty="0">
                          <a:solidFill>
                            <a:schemeClr val="lt1"/>
                          </a:solidFill>
                          <a:latin typeface="+mn-lt"/>
                          <a:ea typeface="+mn-ea"/>
                          <a:cs typeface="+mn-cs"/>
                        </a:rPr>
                        <a:t>الأرثوذكسيين</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V; `</a:t>
                      </a:r>
                      <a:r>
                        <a:rPr lang="en-US" sz="3200" b="0" kern="1200" baseline="0" dirty="0" err="1">
                          <a:solidFill>
                            <a:srgbClr val="FFFF00"/>
                          </a:solidFill>
                          <a:latin typeface="Athanasius" pitchFamily="2" charset="0"/>
                          <a:ea typeface="+mn-ea"/>
                          <a:cs typeface="+mn-cs"/>
                        </a:rPr>
                        <a:t>arikata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ioin</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~P_</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nnek`ebiaik</a:t>
                      </a:r>
                      <a:endParaRPr lang="ar-EG"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n`xricti`anoc</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إفنوتى أريكاتاكسين كونؤ إيفول إن نيك إيفى أيك إن أخرستيانوس إن أورثوذكسوس</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152366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الذي في المسكونة كلها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a:solidFill>
                            <a:srgbClr val="FFFF00"/>
                          </a:solidFill>
                          <a:latin typeface="Athanasius" pitchFamily="2" charset="0"/>
                          <a:ea typeface="+mn-ea"/>
                          <a:cs typeface="+mn-cs"/>
                        </a:rPr>
                        <a:t>et 'en ;</a:t>
                      </a:r>
                      <a:r>
                        <a:rPr lang="en-US" sz="4400" b="0" kern="1200" baseline="0" dirty="0" err="1">
                          <a:solidFill>
                            <a:srgbClr val="FFFF00"/>
                          </a:solidFill>
                          <a:latin typeface="Athanasius" pitchFamily="2" charset="0"/>
                          <a:ea typeface="+mn-ea"/>
                          <a:cs typeface="+mn-cs"/>
                        </a:rPr>
                        <a:t>oikoumenh</a:t>
                      </a:r>
                      <a:endParaRPr lang="en-US" sz="4400" b="0" kern="1200" baseline="0" dirty="0">
                        <a:solidFill>
                          <a:srgbClr val="FFFF00"/>
                        </a:solidFill>
                        <a:latin typeface="Athanasius" pitchFamily="2" charset="0"/>
                        <a:ea typeface="+mn-ea"/>
                        <a:cs typeface="+mn-cs"/>
                      </a:endParaRPr>
                    </a:p>
                    <a:p>
                      <a:pPr algn="ctr"/>
                      <a:r>
                        <a:rPr lang="en-US" sz="4400" b="0" kern="1200" baseline="0" dirty="0" err="1">
                          <a:solidFill>
                            <a:srgbClr val="FFFF00"/>
                          </a:solidFill>
                          <a:latin typeface="Athanasius" pitchFamily="2" charset="0"/>
                          <a:ea typeface="+mn-ea"/>
                          <a:cs typeface="+mn-cs"/>
                        </a:rPr>
                        <a:t>thrc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إتخين تى إيكومينى تيرس</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299951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من مشارق الشمس إلى مغاربها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nima`n</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vrh</a:t>
                      </a:r>
                      <a:r>
                        <a:rPr lang="en-US" sz="4000" b="0" kern="1200" baseline="0" dirty="0">
                          <a:solidFill>
                            <a:srgbClr val="FFFF00"/>
                          </a:solidFill>
                          <a:latin typeface="Athanasius" pitchFamily="2" charset="0"/>
                          <a:ea typeface="+mn-ea"/>
                          <a:cs typeface="+mn-cs"/>
                        </a:rPr>
                        <a:t> ]a</a:t>
                      </a:r>
                    </a:p>
                    <a:p>
                      <a:pPr algn="ctr"/>
                      <a:r>
                        <a:rPr lang="en-US" sz="4000" b="0" kern="1200" baseline="0" dirty="0" err="1">
                          <a:solidFill>
                            <a:srgbClr val="FFFF00"/>
                          </a:solidFill>
                          <a:latin typeface="Athanasius" pitchFamily="2" charset="0"/>
                          <a:ea typeface="+mn-ea"/>
                          <a:cs typeface="+mn-cs"/>
                        </a:rPr>
                        <a:t>nefma`n</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wtp</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سجين نى ما إتشاى إنتى إفرى شانيف ما إنهوتب </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99546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ومن الشمال إلى الجنوب</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icjen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pem</a:t>
                      </a:r>
                      <a:r>
                        <a:rPr lang="en-US" sz="4800" b="0" kern="1200" baseline="0" dirty="0">
                          <a:solidFill>
                            <a:srgbClr val="FFFF00"/>
                          </a:solidFill>
                          <a:latin typeface="Athanasius" pitchFamily="2" charset="0"/>
                          <a:ea typeface="+mn-ea"/>
                          <a:cs typeface="+mn-cs"/>
                        </a:rPr>
                        <a:t>\ht</a:t>
                      </a:r>
                    </a:p>
                    <a:p>
                      <a:pPr algn="ctr"/>
                      <a:r>
                        <a:rPr lang="en-US" sz="4800" b="0" kern="1200" baseline="0" dirty="0">
                          <a:solidFill>
                            <a:srgbClr val="FFFF00"/>
                          </a:solidFill>
                          <a:latin typeface="Athanasius" pitchFamily="2" charset="0"/>
                          <a:ea typeface="+mn-ea"/>
                          <a:cs typeface="+mn-cs"/>
                        </a:rPr>
                        <a:t>]a `</a:t>
                      </a:r>
                      <a:r>
                        <a:rPr lang="en-US" sz="4800" b="0" kern="1200" baseline="0" dirty="0" err="1">
                          <a:solidFill>
                            <a:srgbClr val="FFFF00"/>
                          </a:solidFill>
                          <a:latin typeface="Athanasius" pitchFamily="2" charset="0"/>
                          <a:ea typeface="+mn-ea"/>
                          <a:cs typeface="+mn-cs"/>
                        </a:rPr>
                        <a:t>vrhc</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نيم يسجين بيمهيت شا إفريس</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6612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SA" b="1" dirty="0"/>
              <a:t>أقام حدود الأمم على </a:t>
            </a:r>
            <a:r>
              <a:rPr lang="ar-EG" b="1" dirty="0"/>
              <a:t>عدد</a:t>
            </a:r>
            <a:r>
              <a:rPr lang="ar-SA" b="1" dirty="0"/>
              <a:t> ملائكة الله.</a:t>
            </a:r>
            <a:r>
              <a:rPr lang="ar-EG" b="1" dirty="0"/>
              <a:t> فكان حظ الرب شعبه يعقوب. وجبل ميراثه إسرائيل. عاله في البرية في ظماء الحر أحاط به في موضع لا ماء فيه.</a:t>
            </a:r>
            <a:r>
              <a:rPr lang="en-US" b="1" dirty="0"/>
              <a:t> </a:t>
            </a:r>
            <a:r>
              <a:rPr lang="ar-SA" b="1" dirty="0"/>
              <a:t>وعلمه وحفظه كحدقة العين</a:t>
            </a:r>
            <a:r>
              <a:rPr lang="ar-EG" b="1" dirty="0"/>
              <a:t>،</a:t>
            </a:r>
            <a:endParaRPr lang="en-US" dirty="0"/>
          </a:p>
        </p:txBody>
      </p:sp>
    </p:spTree>
    <p:extLst>
      <p:ext uri="{BB962C8B-B14F-4D97-AF65-F5344CB8AC3E}">
        <p14:creationId xmlns:p14="http://schemas.microsoft.com/office/powerpoint/2010/main" val="391753611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كل واحد بإسمه وكل واحدة بإسمها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piouai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piouai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pefran</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pecran</a:t>
                      </a:r>
                      <a:r>
                        <a:rPr lang="en-US" sz="3600" b="0" kern="1200" baseline="0" dirty="0">
                          <a:solidFill>
                            <a:srgbClr val="FFFF00"/>
                          </a:solidFill>
                          <a:latin typeface="Athanasius" pitchFamily="2" charset="0"/>
                          <a:ea typeface="+mn-ea"/>
                          <a:cs typeface="+mn-cs"/>
                        </a:rPr>
                        <a:t>&gt;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بى أواى بى أواى كاطابيف ران نيم تى أوىتى أوى كاطا بيسران</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97401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kern="1200" dirty="0">
                          <a:solidFill>
                            <a:schemeClr val="bg1"/>
                          </a:solidFill>
                          <a:latin typeface="+mn-lt"/>
                          <a:ea typeface="+mn-ea"/>
                          <a:cs typeface="+mj-cs"/>
                        </a:rPr>
                        <a:t>يا رب نيحهم و إغفر لهم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ma `</a:t>
                      </a:r>
                      <a:r>
                        <a:rPr lang="en-US" sz="4000" b="0" kern="1200" baseline="0" dirty="0" err="1">
                          <a:solidFill>
                            <a:srgbClr val="FFFF00"/>
                          </a:solidFill>
                          <a:latin typeface="Athanasius" pitchFamily="2" charset="0"/>
                          <a:ea typeface="+mn-ea"/>
                          <a:cs typeface="+mn-cs"/>
                        </a:rPr>
                        <a:t>mton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nwou</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xw</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nwou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كيريى ما إمطون نوؤوكونوؤو إيفول</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97674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لأنه ليس أحد طاهراً من دنس</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4400" b="0" kern="1200" baseline="0" dirty="0">
                          <a:solidFill>
                            <a:srgbClr val="FFFF00"/>
                          </a:solidFill>
                          <a:latin typeface="Athanasius" pitchFamily="2" charset="0"/>
                          <a:ea typeface="+mn-ea"/>
                          <a:cs typeface="+mn-cs"/>
                        </a:rPr>
                        <a:t>Je `</a:t>
                      </a:r>
                      <a:r>
                        <a:rPr lang="fr-FR" sz="4400" b="0" kern="1200" baseline="0" dirty="0" err="1">
                          <a:solidFill>
                            <a:srgbClr val="FFFF00"/>
                          </a:solidFill>
                          <a:latin typeface="Athanasius" pitchFamily="2" charset="0"/>
                          <a:ea typeface="+mn-ea"/>
                          <a:cs typeface="+mn-cs"/>
                        </a:rPr>
                        <a:t>mmon</a:t>
                      </a:r>
                      <a:r>
                        <a:rPr lang="fr-FR" sz="4400" b="0" kern="1200" baseline="0" dirty="0">
                          <a:solidFill>
                            <a:srgbClr val="FFFF00"/>
                          </a:solidFill>
                          <a:latin typeface="Athanasius" pitchFamily="2" charset="0"/>
                          <a:ea typeface="+mn-ea"/>
                          <a:cs typeface="+mn-cs"/>
                        </a:rPr>
                        <a:t> `\li </a:t>
                      </a:r>
                      <a:r>
                        <a:rPr lang="fr-FR" sz="4400" b="0" kern="1200" baseline="0" dirty="0" err="1">
                          <a:solidFill>
                            <a:srgbClr val="FFFF00"/>
                          </a:solidFill>
                          <a:latin typeface="Athanasius" pitchFamily="2" charset="0"/>
                          <a:ea typeface="+mn-ea"/>
                          <a:cs typeface="+mn-cs"/>
                        </a:rPr>
                        <a:t>efouab</a:t>
                      </a:r>
                      <a:endParaRPr lang="ar-EG" sz="4400" b="0" kern="1200" baseline="0" dirty="0">
                        <a:solidFill>
                          <a:srgbClr val="FFFF00"/>
                        </a:solidFill>
                        <a:latin typeface="Athanasius" pitchFamily="2" charset="0"/>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eqwleb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جىإممون إهلى إفؤوآب إيثوليب</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452292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ولو كانت حياته يوماً واحداًعلى الارض</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nl-NL" sz="4000" b="0" kern="1200" baseline="0" dirty="0">
                          <a:solidFill>
                            <a:srgbClr val="FFFF00"/>
                          </a:solidFill>
                          <a:latin typeface="Athanasius" pitchFamily="2" charset="0"/>
                          <a:ea typeface="+mn-ea"/>
                          <a:cs typeface="+mn-cs"/>
                        </a:rPr>
                        <a:t>oude kan ou`e\oou </a:t>
                      </a:r>
                      <a:r>
                        <a:rPr lang="nl-NL" sz="3200" b="0" kern="1200" baseline="0" dirty="0">
                          <a:solidFill>
                            <a:srgbClr val="FFFF00"/>
                          </a:solidFill>
                          <a:latin typeface="Athanasius" pitchFamily="2" charset="0"/>
                          <a:ea typeface="+mn-ea"/>
                          <a:cs typeface="+mn-cs"/>
                        </a:rPr>
                        <a:t>`nouwt</a:t>
                      </a:r>
                      <a:r>
                        <a:rPr lang="nl-NL" sz="4000" b="0" kern="1200" baseline="0" dirty="0">
                          <a:solidFill>
                            <a:srgbClr val="FFFF00"/>
                          </a:solidFill>
                          <a:latin typeface="Athanasius" pitchFamily="2" charset="0"/>
                          <a:ea typeface="+mn-ea"/>
                          <a:cs typeface="+mn-cs"/>
                        </a:rPr>
                        <a:t>&gt; pe</a:t>
                      </a:r>
                      <a:r>
                        <a:rPr lang="ar-EG"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pefwn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pika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r>
                        <a:rPr lang="en-US" sz="4000" b="0" kern="1200" baseline="0" dirty="0">
                          <a:solidFill>
                            <a:srgbClr val="FFFF00"/>
                          </a:solidFill>
                          <a:latin typeface="Athanasius" pitchFamily="2" charset="0"/>
                          <a:ea typeface="+mn-ea"/>
                          <a:cs typeface="+mn-cs"/>
                        </a:rPr>
                        <a:t>.</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أوذى كان او إيهوؤو إنئو أوت بى بيفؤنخ هيجين بى كاهى</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533308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اما هم يا رب الذين أخذت نفوسهم نيحهم</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men \am </a:t>
                      </a:r>
                      <a:r>
                        <a:rPr lang="en-US" sz="3600" b="0" kern="1200" baseline="0" dirty="0" err="1">
                          <a:solidFill>
                            <a:srgbClr val="FFFF00"/>
                          </a:solidFill>
                          <a:latin typeface="Athanasius" pitchFamily="2" charset="0"/>
                          <a:ea typeface="+mn-ea"/>
                          <a:cs typeface="+mn-cs"/>
                        </a:rPr>
                        <a:t>nh</a:t>
                      </a:r>
                      <a:r>
                        <a:rPr lang="en-US" sz="3600" b="0" kern="1200" baseline="0" dirty="0">
                          <a:solidFill>
                            <a:srgbClr val="FFFF00"/>
                          </a:solidFill>
                          <a:latin typeface="Athanasius" pitchFamily="2" charset="0"/>
                          <a:ea typeface="+mn-ea"/>
                          <a:cs typeface="+mn-cs"/>
                        </a:rPr>
                        <a:t> ~P_ `</a:t>
                      </a:r>
                      <a:r>
                        <a:rPr lang="en-US" sz="3600" b="0" kern="1200" baseline="0" dirty="0" err="1">
                          <a:solidFill>
                            <a:srgbClr val="FFFF00"/>
                          </a:solidFill>
                          <a:latin typeface="Athanasius" pitchFamily="2" charset="0"/>
                          <a:ea typeface="+mn-ea"/>
                          <a:cs typeface="+mn-cs"/>
                        </a:rPr>
                        <a:t>eaksi</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nnouyuxh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ma`mton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انثؤو مين هامنى ابشويس اي اك تشى إن نو إبسيشى ما إمطون نؤو </a:t>
                      </a:r>
                      <a:endParaRPr lang="ar-EG" sz="54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112519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وليستحقوا ملكوت السموات</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a:t>
                      </a:r>
                      <a:r>
                        <a:rPr lang="ar-EG"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marouer`pem`p</a:t>
                      </a:r>
                      <a:r>
                        <a:rPr lang="en-US" sz="3600" b="0" kern="1200" baseline="0" dirty="0">
                          <a:solidFill>
                            <a:srgbClr val="FFFF00"/>
                          </a:solidFill>
                          <a:latin typeface="Athanasius" pitchFamily="2" charset="0"/>
                          <a:ea typeface="+mn-ea"/>
                          <a:cs typeface="+mn-cs"/>
                        </a:rPr>
                        <a:t>]a `</a:t>
                      </a:r>
                      <a:r>
                        <a:rPr lang="en-US" sz="3600" b="0" kern="1200" baseline="0" dirty="0" err="1">
                          <a:solidFill>
                            <a:srgbClr val="FFFF00"/>
                          </a:solidFill>
                          <a:latin typeface="Athanasius" pitchFamily="2" charset="0"/>
                          <a:ea typeface="+mn-ea"/>
                          <a:cs typeface="+mn-cs"/>
                        </a:rPr>
                        <a:t>n;metouro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nivhou`i</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مارو إر إبئميبشا إنتى ميتئورو إنتى نيفيؤوى</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655890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وأما نحن كلنا فهب لنا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Anon de </a:t>
                      </a:r>
                      <a:r>
                        <a:rPr lang="en-US" sz="4000" b="0" kern="1200" baseline="0" dirty="0" err="1">
                          <a:solidFill>
                            <a:srgbClr val="FFFF00"/>
                          </a:solidFill>
                          <a:latin typeface="Athanasius" pitchFamily="2" charset="0"/>
                          <a:ea typeface="+mn-ea"/>
                          <a:cs typeface="+mn-cs"/>
                        </a:rPr>
                        <a:t>thren</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arixarizecqe</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nan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آنون ذى تيرين آرى خاريزستى نان</a:t>
                      </a:r>
                      <a:endParaRPr lang="ar-EG" sz="8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782647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كمالاً مسيحياً يرضيك أمامك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mpenjwk</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n`xricti`anoc</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efranak</a:t>
                      </a:r>
                      <a:endParaRPr lang="ar-EG"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mpek`mqo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إمبين جوك إن إخرستيانوس إفراناك إم بيك إمثو</a:t>
                      </a:r>
                      <a:endParaRPr lang="ar-EG" sz="40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85416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وأعطهم وإيانا نصيباً وميراثاً</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neman`noumeroc</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ou`klhroc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 أووه موى نؤو نيمان إن أو ميروس نيم أو إكليروس</a:t>
                      </a:r>
                      <a:endParaRPr lang="ar-EG" sz="66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877809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مع كافة قديسيك</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kern="1200" baseline="0" dirty="0" err="1">
                          <a:solidFill>
                            <a:srgbClr val="FFFF00"/>
                          </a:solidFill>
                          <a:latin typeface="Athanasius" pitchFamily="2" charset="0"/>
                          <a:ea typeface="+mn-ea"/>
                          <a:cs typeface="+mn-cs"/>
                        </a:rPr>
                        <a:t>nem</a:t>
                      </a:r>
                      <a:endParaRPr lang="en-US" sz="4800" b="0" kern="1200" baseline="0" dirty="0">
                        <a:solidFill>
                          <a:srgbClr val="FFFF00"/>
                        </a:solidFill>
                        <a:latin typeface="Athanasius" pitchFamily="2" charset="0"/>
                        <a:ea typeface="+mn-ea"/>
                        <a:cs typeface="+mn-cs"/>
                      </a:endParaRPr>
                    </a:p>
                    <a:p>
                      <a:pPr algn="ctr"/>
                      <a:r>
                        <a:rPr lang="en-US" sz="4800" b="0" kern="1200" baseline="0" dirty="0" err="1">
                          <a:solidFill>
                            <a:srgbClr val="FFFF00"/>
                          </a:solidFill>
                          <a:latin typeface="Athanasius" pitchFamily="2" charset="0"/>
                          <a:ea typeface="+mn-ea"/>
                          <a:cs typeface="+mn-cs"/>
                        </a:rPr>
                        <a:t>nhe</a:t>
                      </a:r>
                      <a:r>
                        <a:rPr lang="en-US" sz="4800" b="0" kern="1200" baseline="0" dirty="0">
                          <a:solidFill>
                            <a:srgbClr val="FFFF00"/>
                          </a:solidFill>
                          <a:latin typeface="Athanasius" pitchFamily="2" charset="0"/>
                          <a:ea typeface="+mn-ea"/>
                          <a:cs typeface="+mn-cs"/>
                        </a:rPr>
                        <a:t>/q/u/ </a:t>
                      </a:r>
                      <a:r>
                        <a:rPr lang="en-US" sz="4800" b="0" kern="1200" baseline="0" dirty="0" err="1">
                          <a:solidFill>
                            <a:srgbClr val="FFFF00"/>
                          </a:solidFill>
                          <a:latin typeface="Athanasius" pitchFamily="2" charset="0"/>
                          <a:ea typeface="+mn-ea"/>
                          <a:cs typeface="+mn-cs"/>
                        </a:rPr>
                        <a:t>throu</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ntak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نيم نى إثؤواب تيرو إنتاك</a:t>
                      </a:r>
                      <a:endParaRPr lang="ar-EG" sz="5200" b="1"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6359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كالنسر الذي يغطي عشه ويحب فراخه بسط جناحيه فاحتضنهم وحملهم على منكبيه. الرب وحده ساقهم ولم يكن معهم إله غريب. وأصعدهم</a:t>
            </a:r>
            <a:endParaRPr lang="en-US" dirty="0"/>
          </a:p>
        </p:txBody>
      </p:sp>
    </p:spTree>
    <p:extLst>
      <p:ext uri="{BB962C8B-B14F-4D97-AF65-F5344CB8AC3E}">
        <p14:creationId xmlns:p14="http://schemas.microsoft.com/office/powerpoint/2010/main" val="1910286916"/>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403838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تفضل يارب أن تحفظنا فى هذه الليلة بغير خطية. مبارك أنت أيها الرب إله آبائنا ومتزايد بركة، واسمك القدُّوس مملوء مجداً إلى الأبد آمين . فلتكن رحمتك علينا يارب كمثل أتكالنا عليك، لأن أعين الكل تترجاك، لأنك أنت</a:t>
            </a:r>
            <a:endParaRPr lang="en-US" dirty="0"/>
          </a:p>
        </p:txBody>
      </p:sp>
    </p:spTree>
    <p:extLst>
      <p:ext uri="{BB962C8B-B14F-4D97-AF65-F5344CB8AC3E}">
        <p14:creationId xmlns:p14="http://schemas.microsoft.com/office/powerpoint/2010/main" val="253352481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الذى تعطيهم طعامهم فى حينه. إسمعنا يا الله مخلصنا يا رجاء أقطار الأرض كلها. وأنت يا رب تحفظنا وتنجينا من هذا الجيل وإلى الأبد آمين. </a:t>
            </a:r>
            <a:br>
              <a:rPr lang="ar-EG" dirty="0"/>
            </a:br>
            <a:endParaRPr lang="en-US" dirty="0"/>
          </a:p>
        </p:txBody>
      </p:sp>
    </p:spTree>
    <p:extLst>
      <p:ext uri="{BB962C8B-B14F-4D97-AF65-F5344CB8AC3E}">
        <p14:creationId xmlns:p14="http://schemas.microsoft.com/office/powerpoint/2010/main" val="16655733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مبارك أنت يارب علمنى عدلك، مبارك أنت يارب فهمنى حقوقك، مبارك أنت يارب أنر لى برك، يارب رحمتك دائمة إلى الأبد. أعمال يديك يارب لا ترفضها، لأنك صرت لى ملجأ من جيل وإلى جيل. </a:t>
            </a:r>
            <a:endParaRPr lang="en-US" dirty="0"/>
          </a:p>
        </p:txBody>
      </p:sp>
    </p:spTree>
    <p:extLst>
      <p:ext uri="{BB962C8B-B14F-4D97-AF65-F5344CB8AC3E}">
        <p14:creationId xmlns:p14="http://schemas.microsoft.com/office/powerpoint/2010/main" val="72749552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أنا طلبت إلى الرب وقلت ارحمنى وخلص نفسى، فإنى أخطأت إليك. يارب التجأت إليك فخلصنى وعلمنى أن أصنع مشيئتك. </a:t>
            </a:r>
            <a:endParaRPr lang="en-US" dirty="0"/>
          </a:p>
        </p:txBody>
      </p:sp>
    </p:spTree>
    <p:extLst>
      <p:ext uri="{BB962C8B-B14F-4D97-AF65-F5344CB8AC3E}">
        <p14:creationId xmlns:p14="http://schemas.microsoft.com/office/powerpoint/2010/main" val="105063829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لأنك أنت هو إلهى وعندك ينبوع الحياة، وبنورك يارب نعاين النور. فلتأتِ رحمتك للذين يعرفونك وبرك للمستقيمى القلوب. لك تجب البركة لك يحق التسبيح. لك ينبغى</a:t>
            </a:r>
            <a:endParaRPr lang="en-US" dirty="0"/>
          </a:p>
        </p:txBody>
      </p:sp>
    </p:spTree>
    <p:extLst>
      <p:ext uri="{BB962C8B-B14F-4D97-AF65-F5344CB8AC3E}">
        <p14:creationId xmlns:p14="http://schemas.microsoft.com/office/powerpoint/2010/main" val="232266849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التمجيد. أيها الآب والإبن والروح القدس الكائن منذ البدء والآن وإلى الآبد. آمين. </a:t>
            </a:r>
            <a:br>
              <a:rPr lang="ar-EG" dirty="0"/>
            </a:br>
            <a:r>
              <a:rPr lang="ar-EG" dirty="0"/>
              <a:t>  جيد هو الإعتراف للرب، والترتيل لإسمك أيها العلى. أن يخبر برحمتك فى الغدوات وحقك فى كل ليلة.</a:t>
            </a:r>
            <a:endParaRPr lang="en-US" dirty="0"/>
          </a:p>
        </p:txBody>
      </p:sp>
    </p:spTree>
    <p:extLst>
      <p:ext uri="{BB962C8B-B14F-4D97-AF65-F5344CB8AC3E}">
        <p14:creationId xmlns:p14="http://schemas.microsoft.com/office/powerpoint/2010/main" val="140660384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232D5A-E1FC-84B3-8ABA-3CE20630927F}"/>
              </a:ext>
            </a:extLst>
          </p:cNvPr>
          <p:cNvSpPr>
            <a:spLocks noGrp="1"/>
          </p:cNvSpPr>
          <p:nvPr>
            <p:ph type="body" sz="quarter" idx="11"/>
          </p:nvPr>
        </p:nvSpPr>
        <p:spPr/>
        <p:txBody>
          <a:bodyPr/>
          <a:lstStyle/>
          <a:p>
            <a:r>
              <a:rPr lang="ar-SA" dirty="0"/>
              <a:t>الرب أكثر الصنيع معناً</a:t>
            </a:r>
            <a:r>
              <a:rPr lang="ar-EG" dirty="0"/>
              <a:t>،</a:t>
            </a:r>
            <a:r>
              <a:rPr lang="ar-SA" dirty="0"/>
              <a:t> فصرنا فرحين</a:t>
            </a:r>
            <a:r>
              <a:rPr lang="ar-EG" dirty="0"/>
              <a:t>،</a:t>
            </a:r>
            <a:r>
              <a:rPr lang="ar-SA" dirty="0"/>
              <a:t> فلنقل بغير سكوت</a:t>
            </a:r>
            <a:r>
              <a:rPr lang="ar-EG" dirty="0"/>
              <a:t>،</a:t>
            </a:r>
            <a:r>
              <a:rPr lang="ar-SA" dirty="0"/>
              <a:t> قدوس الحي الذي لا يموت ارحمنا. </a:t>
            </a:r>
          </a:p>
          <a:p>
            <a:endParaRPr lang="en-US" dirty="0"/>
          </a:p>
        </p:txBody>
      </p:sp>
      <p:sp>
        <p:nvSpPr>
          <p:cNvPr id="4" name="Text Placeholder 3">
            <a:extLst>
              <a:ext uri="{FF2B5EF4-FFF2-40B4-BE49-F238E27FC236}">
                <a16:creationId xmlns:a16="http://schemas.microsoft.com/office/drawing/2014/main" id="{020A2530-6CB5-0C57-B785-6C067D39566D}"/>
              </a:ext>
            </a:extLst>
          </p:cNvPr>
          <p:cNvSpPr>
            <a:spLocks noGrp="1"/>
          </p:cNvSpPr>
          <p:nvPr>
            <p:ph type="body" sz="quarter" idx="12"/>
          </p:nvPr>
        </p:nvSpPr>
        <p:spPr>
          <a:xfrm>
            <a:off x="1" y="4340723"/>
            <a:ext cx="9143999" cy="1279635"/>
          </a:xfrm>
        </p:spPr>
        <p:txBody>
          <a:bodyPr/>
          <a:lstStyle/>
          <a:p>
            <a:r>
              <a:rPr lang="en-US" dirty="0"/>
              <a:t>`A `P=o=c tase `</a:t>
            </a:r>
            <a:r>
              <a:rPr lang="en-US" dirty="0" err="1"/>
              <a:t>iri</a:t>
            </a:r>
            <a:r>
              <a:rPr lang="en-US" dirty="0"/>
              <a:t> </a:t>
            </a:r>
            <a:r>
              <a:rPr lang="en-US" dirty="0" err="1"/>
              <a:t>neman</a:t>
            </a:r>
            <a:r>
              <a:rPr lang="en-US" dirty="0"/>
              <a:t>@ </a:t>
            </a:r>
            <a:r>
              <a:rPr lang="en-US" dirty="0" err="1"/>
              <a:t>answpi</a:t>
            </a:r>
            <a:r>
              <a:rPr lang="en-US" dirty="0"/>
              <a:t> `</a:t>
            </a:r>
            <a:r>
              <a:rPr lang="en-US" dirty="0" err="1"/>
              <a:t>n`ounof</a:t>
            </a:r>
            <a:r>
              <a:rPr lang="en-US" dirty="0"/>
              <a:t> `</a:t>
            </a:r>
            <a:r>
              <a:rPr lang="en-US" dirty="0" err="1"/>
              <a:t>mmon</a:t>
            </a:r>
            <a:r>
              <a:rPr lang="en-US" dirty="0"/>
              <a:t>@ </a:t>
            </a:r>
            <a:r>
              <a:rPr lang="en-US" dirty="0" err="1"/>
              <a:t>marenjoc</a:t>
            </a:r>
            <a:r>
              <a:rPr lang="en-US" dirty="0"/>
              <a:t> `</a:t>
            </a:r>
            <a:r>
              <a:rPr lang="en-US" dirty="0" err="1"/>
              <a:t>n,arwf</a:t>
            </a:r>
            <a:r>
              <a:rPr lang="en-US" dirty="0"/>
              <a:t> an@ `</a:t>
            </a:r>
            <a:r>
              <a:rPr lang="en-US" dirty="0" err="1"/>
              <a:t>agioc</a:t>
            </a:r>
            <a:r>
              <a:rPr lang="en-US" dirty="0"/>
              <a:t> `</a:t>
            </a:r>
            <a:r>
              <a:rPr lang="en-US" dirty="0" err="1"/>
              <a:t>A;anatoc</a:t>
            </a:r>
            <a:r>
              <a:rPr lang="en-US" dirty="0"/>
              <a:t> </a:t>
            </a:r>
            <a:r>
              <a:rPr lang="en-US" dirty="0" err="1"/>
              <a:t>nai</a:t>
            </a:r>
            <a:r>
              <a:rPr lang="en-US" dirty="0"/>
              <a:t> nan. </a:t>
            </a:r>
          </a:p>
          <a:p>
            <a:endParaRPr lang="en-US" dirty="0"/>
          </a:p>
        </p:txBody>
      </p:sp>
      <p:sp>
        <p:nvSpPr>
          <p:cNvPr id="6" name="Text Placeholder 5">
            <a:extLst>
              <a:ext uri="{FF2B5EF4-FFF2-40B4-BE49-F238E27FC236}">
                <a16:creationId xmlns:a16="http://schemas.microsoft.com/office/drawing/2014/main" id="{E146C30D-1DF5-E5E9-2D31-76810D4A0094}"/>
              </a:ext>
            </a:extLst>
          </p:cNvPr>
          <p:cNvSpPr>
            <a:spLocks noGrp="1"/>
          </p:cNvSpPr>
          <p:nvPr>
            <p:ph type="body" sz="quarter" idx="13"/>
          </p:nvPr>
        </p:nvSpPr>
        <p:spPr/>
        <p:txBody>
          <a:bodyPr/>
          <a:lstStyle/>
          <a:p>
            <a:r>
              <a:rPr lang="ar-SA" dirty="0"/>
              <a:t> إبشويس طاشى إيرى نيمان: أنشوبى إنوؤونوف إممون: مارينجوس إن كاروف أن: آجيوس آثاناطوس ناى نان.</a:t>
            </a:r>
          </a:p>
          <a:p>
            <a:endParaRPr lang="en-US" dirty="0"/>
          </a:p>
        </p:txBody>
      </p:sp>
      <p:sp>
        <p:nvSpPr>
          <p:cNvPr id="380935"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dirty="0"/>
              <a:t>إبصالية واطس لسبت الفرح</a:t>
            </a:r>
          </a:p>
        </p:txBody>
      </p:sp>
      <p:sp>
        <p:nvSpPr>
          <p:cNvPr id="7" name="TextBox 6">
            <a:hlinkClick r:id="rId2" action="ppaction://hlinksldjump"/>
            <a:extLst>
              <a:ext uri="{FF2B5EF4-FFF2-40B4-BE49-F238E27FC236}">
                <a16:creationId xmlns:a16="http://schemas.microsoft.com/office/drawing/2014/main" id="{3CDB10AC-F3DC-0AD3-B7CF-9D1FACC684CA}"/>
              </a:ext>
            </a:extLst>
          </p:cNvPr>
          <p:cNvSpPr txBox="1"/>
          <p:nvPr/>
        </p:nvSpPr>
        <p:spPr>
          <a:xfrm>
            <a:off x="5493775" y="2688192"/>
            <a:ext cx="4793224" cy="369332"/>
          </a:xfrm>
          <a:prstGeom prst="rect">
            <a:avLst/>
          </a:prstGeom>
          <a:noFill/>
        </p:spPr>
        <p:txBody>
          <a:bodyPr wrap="square">
            <a:spAutoFit/>
          </a:bodyPr>
          <a:lstStyle/>
          <a:p>
            <a:pPr algn="ctr" rtl="1" eaLnBrk="1" fontAlgn="auto" hangingPunct="1">
              <a:spcBef>
                <a:spcPts val="0"/>
              </a:spcBef>
              <a:spcAft>
                <a:spcPts val="0"/>
              </a:spcAft>
              <a:defRPr/>
            </a:pPr>
            <a:r>
              <a:rPr lang="ar-EG" sz="1800" b="1" dirty="0">
                <a:solidFill>
                  <a:srgbClr val="FFC000"/>
                </a:solidFill>
                <a:cs typeface="Times New Roman" pitchFamily="18" charset="0"/>
              </a:rPr>
              <a:t>مديح أبدأ باسم اللـه القدوس</a:t>
            </a:r>
            <a:endParaRPr lang="en-US" sz="1800" b="1" dirty="0">
              <a:solidFill>
                <a:srgbClr val="FFC000"/>
              </a:solidFill>
            </a:endParaRPr>
          </a:p>
        </p:txBody>
      </p:sp>
    </p:spTree>
    <p:extLst>
      <p:ext uri="{BB962C8B-B14F-4D97-AF65-F5344CB8AC3E}">
        <p14:creationId xmlns:p14="http://schemas.microsoft.com/office/powerpoint/2010/main" val="254728924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534337-C7F2-94BE-F846-41D6623297A9}"/>
              </a:ext>
            </a:extLst>
          </p:cNvPr>
          <p:cNvSpPr>
            <a:spLocks noGrp="1"/>
          </p:cNvSpPr>
          <p:nvPr>
            <p:ph type="body" sz="quarter" idx="11"/>
          </p:nvPr>
        </p:nvSpPr>
        <p:spPr/>
        <p:txBody>
          <a:bodyPr/>
          <a:lstStyle/>
          <a:p>
            <a:r>
              <a:rPr lang="ar-SA" dirty="0"/>
              <a:t>صرت مثلنا إنساناً</a:t>
            </a:r>
            <a:r>
              <a:rPr lang="ar-EG" dirty="0"/>
              <a:t>،</a:t>
            </a:r>
            <a:r>
              <a:rPr lang="ar-SA" dirty="0"/>
              <a:t> يا وحيد الإله</a:t>
            </a:r>
            <a:r>
              <a:rPr lang="ar-EG" dirty="0"/>
              <a:t>،</a:t>
            </a:r>
            <a:r>
              <a:rPr lang="ar-SA" dirty="0"/>
              <a:t> بغير استحالة ولا تغيير</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C6AC21D9-CED6-1EF8-9AD7-3E6253D43448}"/>
              </a:ext>
            </a:extLst>
          </p:cNvPr>
          <p:cNvSpPr>
            <a:spLocks noGrp="1"/>
          </p:cNvSpPr>
          <p:nvPr>
            <p:ph type="body" sz="quarter" idx="12"/>
          </p:nvPr>
        </p:nvSpPr>
        <p:spPr/>
        <p:txBody>
          <a:bodyPr/>
          <a:lstStyle/>
          <a:p>
            <a:r>
              <a:rPr lang="sq-AL" dirty="0"/>
              <a:t>Brotoc akswpi `mpenry]@ `w pimonogenyc `nNou]@ qen `oumet`atvwnh</a:t>
            </a:r>
            <a:r>
              <a:rPr lang="ar-EG" dirty="0"/>
              <a:t> </a:t>
            </a:r>
            <a:r>
              <a:rPr lang="sq-AL" dirty="0"/>
              <a:t>nem `oumetatsib]</a:t>
            </a:r>
            <a:r>
              <a:rPr lang="ar-EG" dirty="0"/>
              <a:t> </a:t>
            </a:r>
            <a:r>
              <a:rPr lang="sq-AL" dirty="0"/>
              <a:t>@ `agioc `A;anatoc nai nan.</a:t>
            </a:r>
          </a:p>
          <a:p>
            <a:endParaRPr lang="en-US" dirty="0"/>
          </a:p>
        </p:txBody>
      </p:sp>
      <p:sp>
        <p:nvSpPr>
          <p:cNvPr id="7" name="Text Placeholder 6">
            <a:extLst>
              <a:ext uri="{FF2B5EF4-FFF2-40B4-BE49-F238E27FC236}">
                <a16:creationId xmlns:a16="http://schemas.microsoft.com/office/drawing/2014/main" id="{264AB54C-5B8B-1F0F-F81C-4BBF9B3C868D}"/>
              </a:ext>
            </a:extLst>
          </p:cNvPr>
          <p:cNvSpPr>
            <a:spLocks noGrp="1"/>
          </p:cNvSpPr>
          <p:nvPr>
            <p:ph type="body" sz="quarter" idx="13"/>
          </p:nvPr>
        </p:nvSpPr>
        <p:spPr>
          <a:xfrm>
            <a:off x="0" y="5655346"/>
            <a:ext cx="9144000" cy="1326930"/>
          </a:xfrm>
        </p:spPr>
        <p:txBody>
          <a:bodyPr/>
          <a:lstStyle/>
          <a:p>
            <a:r>
              <a:rPr lang="ar-EG" dirty="0"/>
              <a:t>ﭬروتس أكشوبى إمبين ريتى: أو بى مونو جينيس إن نوتى: خين أوو ميت اتفونه نيم أووميت أتشيبتى: آجيوس آثاناطوس ناى نان.</a:t>
            </a:r>
          </a:p>
          <a:p>
            <a:endParaRPr lang="en-US" dirty="0"/>
          </a:p>
        </p:txBody>
      </p:sp>
    </p:spTree>
    <p:extLst>
      <p:ext uri="{BB962C8B-B14F-4D97-AF65-F5344CB8AC3E}">
        <p14:creationId xmlns:p14="http://schemas.microsoft.com/office/powerpoint/2010/main" val="334981099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023C7A-E5DF-06DA-95F0-CD512F88B80B}"/>
              </a:ext>
            </a:extLst>
          </p:cNvPr>
          <p:cNvSpPr>
            <a:spLocks noGrp="1"/>
          </p:cNvSpPr>
          <p:nvPr>
            <p:ph type="body" sz="quarter" idx="11"/>
          </p:nvPr>
        </p:nvSpPr>
        <p:spPr/>
        <p:txBody>
          <a:bodyPr/>
          <a:lstStyle/>
          <a:p>
            <a:r>
              <a:rPr lang="ar-EG" dirty="0"/>
              <a:t>أنت هو يسوع المسيح، ابن الله الكلمة، الذاتي الخالق، قدوس الحي الذي لا يموت ارحمنا. </a:t>
            </a:r>
          </a:p>
          <a:p>
            <a:endParaRPr lang="en-US" dirty="0"/>
          </a:p>
        </p:txBody>
      </p:sp>
      <p:sp>
        <p:nvSpPr>
          <p:cNvPr id="6" name="Text Placeholder 5">
            <a:extLst>
              <a:ext uri="{FF2B5EF4-FFF2-40B4-BE49-F238E27FC236}">
                <a16:creationId xmlns:a16="http://schemas.microsoft.com/office/drawing/2014/main" id="{31C0C390-63EB-B987-3C2A-BEBE02855440}"/>
              </a:ext>
            </a:extLst>
          </p:cNvPr>
          <p:cNvSpPr>
            <a:spLocks noGrp="1"/>
          </p:cNvSpPr>
          <p:nvPr>
            <p:ph type="body" sz="quarter" idx="12"/>
          </p:nvPr>
        </p:nvSpPr>
        <p:spPr/>
        <p:txBody>
          <a:bodyPr/>
          <a:lstStyle/>
          <a:p>
            <a:r>
              <a:rPr lang="en-US" dirty="0"/>
              <a:t>Ge gar `</a:t>
            </a:r>
            <a:r>
              <a:rPr lang="en-US" dirty="0" err="1"/>
              <a:t>N;ok</a:t>
            </a:r>
            <a:r>
              <a:rPr lang="en-US" dirty="0"/>
              <a:t> pe I=y=c P=,=c@ `</a:t>
            </a:r>
            <a:r>
              <a:rPr lang="en-US" dirty="0" err="1"/>
              <a:t>pSyri</a:t>
            </a:r>
            <a:r>
              <a:rPr lang="en-US" dirty="0"/>
              <a:t> `</a:t>
            </a:r>
            <a:r>
              <a:rPr lang="en-US" dirty="0" err="1"/>
              <a:t>m``V</a:t>
            </a:r>
            <a:r>
              <a:rPr lang="en-US" dirty="0"/>
              <a:t>] </a:t>
            </a:r>
            <a:r>
              <a:rPr lang="en-US" dirty="0" err="1"/>
              <a:t>piLogoc@pi`Aidioc</a:t>
            </a:r>
            <a:r>
              <a:rPr lang="en-US" dirty="0"/>
              <a:t> `</a:t>
            </a:r>
            <a:r>
              <a:rPr lang="en-US" dirty="0" err="1"/>
              <a:t>nDumiorgoc</a:t>
            </a:r>
            <a:r>
              <a:rPr lang="en-US" dirty="0"/>
              <a:t>@ `</a:t>
            </a:r>
            <a:r>
              <a:rPr lang="en-US" dirty="0" err="1"/>
              <a:t>agioc</a:t>
            </a:r>
            <a:r>
              <a:rPr lang="en-US" dirty="0"/>
              <a:t> `</a:t>
            </a:r>
            <a:r>
              <a:rPr lang="en-US" dirty="0" err="1"/>
              <a:t>A;anatoc</a:t>
            </a:r>
            <a:r>
              <a:rPr lang="en-US" dirty="0"/>
              <a:t> </a:t>
            </a:r>
            <a:r>
              <a:rPr lang="en-US" dirty="0" err="1"/>
              <a:t>nai</a:t>
            </a:r>
            <a:r>
              <a:rPr lang="en-US" dirty="0"/>
              <a:t> nan. </a:t>
            </a:r>
          </a:p>
          <a:p>
            <a:endParaRPr lang="en-US" dirty="0"/>
          </a:p>
        </p:txBody>
      </p:sp>
      <p:sp>
        <p:nvSpPr>
          <p:cNvPr id="7" name="Text Placeholder 6">
            <a:extLst>
              <a:ext uri="{FF2B5EF4-FFF2-40B4-BE49-F238E27FC236}">
                <a16:creationId xmlns:a16="http://schemas.microsoft.com/office/drawing/2014/main" id="{0F8BBC74-D9D9-3BCF-54ED-49D0EA5AECF7}"/>
              </a:ext>
            </a:extLst>
          </p:cNvPr>
          <p:cNvSpPr>
            <a:spLocks noGrp="1"/>
          </p:cNvSpPr>
          <p:nvPr>
            <p:ph type="body" sz="quarter" idx="13"/>
          </p:nvPr>
        </p:nvSpPr>
        <p:spPr/>
        <p:txBody>
          <a:bodyPr/>
          <a:lstStyle/>
          <a:p>
            <a:r>
              <a:rPr lang="ar-SA" dirty="0"/>
              <a:t>ﭼـى غار إنثوك بى إيسوس بي إخرستوس: إبشيرى إم إفنوتى بى لوغوس: بى إيذيؤس إن ذ يميرغوس: آجيوس آثاناطوس ناى نان.</a:t>
            </a:r>
          </a:p>
          <a:p>
            <a:endParaRPr lang="en-US" dirty="0"/>
          </a:p>
        </p:txBody>
      </p:sp>
    </p:spTree>
    <p:extLst>
      <p:ext uri="{BB962C8B-B14F-4D97-AF65-F5344CB8AC3E}">
        <p14:creationId xmlns:p14="http://schemas.microsoft.com/office/powerpoint/2010/main" val="4230395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على عز الأرض وأطعمهم من ثمرات الحقول وأرضعهم عسلاً من صخرة ومن الصفا أخرج لهم دهناً وسمناً من البقر ولبناً من الغنم مع شحم الحملان والكباش ونتاج البقر والتيوس مع شحم </a:t>
            </a:r>
            <a:endParaRPr lang="en-US" dirty="0"/>
          </a:p>
        </p:txBody>
      </p:sp>
    </p:spTree>
    <p:extLst>
      <p:ext uri="{BB962C8B-B14F-4D97-AF65-F5344CB8AC3E}">
        <p14:creationId xmlns:p14="http://schemas.microsoft.com/office/powerpoint/2010/main" val="48318733"/>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AE4A92-1F83-B916-577F-4A2D02F8D9D8}"/>
              </a:ext>
            </a:extLst>
          </p:cNvPr>
          <p:cNvSpPr>
            <a:spLocks noGrp="1"/>
          </p:cNvSpPr>
          <p:nvPr>
            <p:ph type="body" sz="quarter" idx="11"/>
          </p:nvPr>
        </p:nvSpPr>
        <p:spPr/>
        <p:txBody>
          <a:bodyPr/>
          <a:lstStyle/>
          <a:p>
            <a:r>
              <a:rPr lang="ar-EG" dirty="0"/>
              <a:t>أيها السيد محب البشر، لك المجد والتقديس، لأنك صلبت وخلصتنا، قدوس الحي الذي لا يموت ارحمنا. </a:t>
            </a:r>
          </a:p>
          <a:p>
            <a:endParaRPr lang="en-US" dirty="0"/>
          </a:p>
        </p:txBody>
      </p:sp>
      <p:sp>
        <p:nvSpPr>
          <p:cNvPr id="6" name="Text Placeholder 5">
            <a:extLst>
              <a:ext uri="{FF2B5EF4-FFF2-40B4-BE49-F238E27FC236}">
                <a16:creationId xmlns:a16="http://schemas.microsoft.com/office/drawing/2014/main" id="{5301574E-6196-8BDE-BD60-E8496E8358D7}"/>
              </a:ext>
            </a:extLst>
          </p:cNvPr>
          <p:cNvSpPr>
            <a:spLocks noGrp="1"/>
          </p:cNvSpPr>
          <p:nvPr>
            <p:ph type="body" sz="quarter" idx="12"/>
          </p:nvPr>
        </p:nvSpPr>
        <p:spPr/>
        <p:txBody>
          <a:bodyPr/>
          <a:lstStyle/>
          <a:p>
            <a:r>
              <a:rPr lang="en-US" dirty="0" err="1"/>
              <a:t>Decpota</a:t>
            </a:r>
            <a:r>
              <a:rPr lang="en-US" dirty="0"/>
              <a:t> </a:t>
            </a:r>
            <a:r>
              <a:rPr lang="en-US" dirty="0" err="1"/>
              <a:t>Vulan</a:t>
            </a:r>
            <a:r>
              <a:rPr lang="en-US" dirty="0"/>
              <a:t>`;</a:t>
            </a:r>
            <a:r>
              <a:rPr lang="en-US" dirty="0" err="1"/>
              <a:t>ropon</a:t>
            </a:r>
            <a:r>
              <a:rPr lang="en-US" dirty="0"/>
              <a:t>@ </a:t>
            </a:r>
            <a:r>
              <a:rPr lang="en-US" dirty="0" err="1"/>
              <a:t>vwk</a:t>
            </a:r>
            <a:r>
              <a:rPr lang="en-US" dirty="0"/>
              <a:t> pe </a:t>
            </a:r>
            <a:r>
              <a:rPr lang="en-US" dirty="0" err="1"/>
              <a:t>pi`w`ou</a:t>
            </a:r>
            <a:r>
              <a:rPr lang="en-US" dirty="0"/>
              <a:t> </a:t>
            </a:r>
            <a:r>
              <a:rPr lang="en-US" dirty="0" err="1"/>
              <a:t>nem</a:t>
            </a:r>
            <a:r>
              <a:rPr lang="en-US" dirty="0"/>
              <a:t> </a:t>
            </a:r>
            <a:r>
              <a:rPr lang="en-US" dirty="0" err="1"/>
              <a:t>pi`agion</a:t>
            </a:r>
            <a:r>
              <a:rPr lang="en-US" dirty="0"/>
              <a:t>@ je </a:t>
            </a:r>
            <a:r>
              <a:rPr lang="en-US" dirty="0" err="1"/>
              <a:t>ak`i</a:t>
            </a:r>
            <a:r>
              <a:rPr lang="en-US" dirty="0"/>
              <a:t> </a:t>
            </a:r>
            <a:r>
              <a:rPr lang="en-US" dirty="0" err="1"/>
              <a:t>akcw</a:t>
            </a:r>
            <a:r>
              <a:rPr lang="en-US" dirty="0"/>
              <a:t>] `</a:t>
            </a:r>
            <a:r>
              <a:rPr lang="en-US" dirty="0" err="1"/>
              <a:t>mmon</a:t>
            </a:r>
            <a:r>
              <a:rPr lang="en-US" dirty="0"/>
              <a:t>@ `</a:t>
            </a:r>
            <a:r>
              <a:rPr lang="en-US" dirty="0" err="1"/>
              <a:t>agioc</a:t>
            </a:r>
            <a:r>
              <a:rPr lang="en-US" dirty="0"/>
              <a:t> `</a:t>
            </a:r>
            <a:r>
              <a:rPr lang="en-US" dirty="0" err="1"/>
              <a:t>A;anatoc</a:t>
            </a:r>
            <a:r>
              <a:rPr lang="en-US" dirty="0"/>
              <a:t> </a:t>
            </a:r>
            <a:r>
              <a:rPr lang="en-US" dirty="0" err="1"/>
              <a:t>nai</a:t>
            </a:r>
            <a:r>
              <a:rPr lang="en-US" dirty="0"/>
              <a:t> nan.</a:t>
            </a:r>
          </a:p>
          <a:p>
            <a:endParaRPr lang="en-US" dirty="0"/>
          </a:p>
        </p:txBody>
      </p:sp>
      <p:sp>
        <p:nvSpPr>
          <p:cNvPr id="7" name="Text Placeholder 6">
            <a:extLst>
              <a:ext uri="{FF2B5EF4-FFF2-40B4-BE49-F238E27FC236}">
                <a16:creationId xmlns:a16="http://schemas.microsoft.com/office/drawing/2014/main" id="{62950ACC-F4B1-80EF-2D56-0D002B6D39C5}"/>
              </a:ext>
            </a:extLst>
          </p:cNvPr>
          <p:cNvSpPr>
            <a:spLocks noGrp="1"/>
          </p:cNvSpPr>
          <p:nvPr>
            <p:ph type="body" sz="quarter" idx="13"/>
          </p:nvPr>
        </p:nvSpPr>
        <p:spPr/>
        <p:txBody>
          <a:bodyPr/>
          <a:lstStyle/>
          <a:p>
            <a:r>
              <a:rPr lang="ar-EG" dirty="0"/>
              <a:t>ذيسبوطا فيلان إثروبون: فوك بى بى أو أوو نيم بى أجيون: ﭼـى أف أشك اكسوتى إممون: آجيوس آثاناطوس ناى نان.</a:t>
            </a:r>
          </a:p>
          <a:p>
            <a:endParaRPr lang="en-US" dirty="0"/>
          </a:p>
        </p:txBody>
      </p:sp>
    </p:spTree>
    <p:extLst>
      <p:ext uri="{BB962C8B-B14F-4D97-AF65-F5344CB8AC3E}">
        <p14:creationId xmlns:p14="http://schemas.microsoft.com/office/powerpoint/2010/main" val="422739427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B98668-DA38-E13F-0B63-E43C1C2E51E2}"/>
              </a:ext>
            </a:extLst>
          </p:cNvPr>
          <p:cNvSpPr>
            <a:spLocks noGrp="1"/>
          </p:cNvSpPr>
          <p:nvPr>
            <p:ph type="body" sz="quarter" idx="11"/>
          </p:nvPr>
        </p:nvSpPr>
        <p:spPr/>
        <p:txBody>
          <a:bodyPr/>
          <a:lstStyle/>
          <a:p>
            <a:r>
              <a:rPr lang="ar-EG" sz="3600" dirty="0"/>
              <a:t>إذ وقفت في موضع الحكم امام بيلاطس، أيها الغير المحوى، لأجل خلاص العالم، قدوس الحي الذي لا يموت ارحمنا. </a:t>
            </a:r>
          </a:p>
          <a:p>
            <a:endParaRPr lang="en-US" dirty="0"/>
          </a:p>
        </p:txBody>
      </p:sp>
      <p:sp>
        <p:nvSpPr>
          <p:cNvPr id="6" name="Text Placeholder 5">
            <a:extLst>
              <a:ext uri="{FF2B5EF4-FFF2-40B4-BE49-F238E27FC236}">
                <a16:creationId xmlns:a16="http://schemas.microsoft.com/office/drawing/2014/main" id="{2BDD8355-C491-66E4-D1CB-F91AECFBDFA8}"/>
              </a:ext>
            </a:extLst>
          </p:cNvPr>
          <p:cNvSpPr>
            <a:spLocks noGrp="1"/>
          </p:cNvSpPr>
          <p:nvPr>
            <p:ph type="body" sz="quarter" idx="12"/>
          </p:nvPr>
        </p:nvSpPr>
        <p:spPr/>
        <p:txBody>
          <a:bodyPr/>
          <a:lstStyle/>
          <a:p>
            <a:r>
              <a:rPr lang="en-US" dirty="0"/>
              <a:t> `</a:t>
            </a:r>
            <a:r>
              <a:rPr lang="en-US" dirty="0" err="1"/>
              <a:t>E`ouman</a:t>
            </a:r>
            <a:r>
              <a:rPr lang="en-US" dirty="0"/>
              <a:t>]hap </a:t>
            </a:r>
            <a:r>
              <a:rPr lang="en-US" dirty="0" err="1"/>
              <a:t>nahren</a:t>
            </a:r>
            <a:r>
              <a:rPr lang="en-US" dirty="0"/>
              <a:t> </a:t>
            </a:r>
            <a:r>
              <a:rPr lang="en-US" dirty="0" err="1"/>
              <a:t>Pilatoc</a:t>
            </a:r>
            <a:r>
              <a:rPr lang="en-US" dirty="0"/>
              <a:t>@ </a:t>
            </a:r>
            <a:r>
              <a:rPr lang="en-US" dirty="0" err="1"/>
              <a:t>ak`ohi</a:t>
            </a:r>
            <a:r>
              <a:rPr lang="en-US" dirty="0"/>
              <a:t> </a:t>
            </a:r>
            <a:r>
              <a:rPr lang="en-US" dirty="0" err="1"/>
              <a:t>pi`A,writoc@e;be</a:t>
            </a:r>
            <a:r>
              <a:rPr lang="en-US" dirty="0"/>
              <a:t> `</a:t>
            </a:r>
            <a:r>
              <a:rPr lang="en-US" dirty="0" err="1"/>
              <a:t>vnohem</a:t>
            </a:r>
            <a:r>
              <a:rPr lang="en-US" dirty="0"/>
              <a:t> `</a:t>
            </a:r>
            <a:r>
              <a:rPr lang="en-US" dirty="0" err="1"/>
              <a:t>mpikocmoc</a:t>
            </a:r>
            <a:r>
              <a:rPr lang="en-US" dirty="0"/>
              <a:t>@ `</a:t>
            </a:r>
            <a:r>
              <a:rPr lang="en-US" dirty="0" err="1"/>
              <a:t>agioc</a:t>
            </a:r>
            <a:r>
              <a:rPr lang="en-US" dirty="0"/>
              <a:t> `</a:t>
            </a:r>
            <a:r>
              <a:rPr lang="en-US" dirty="0" err="1"/>
              <a:t>A;anatoc</a:t>
            </a:r>
            <a:r>
              <a:rPr lang="en-US" dirty="0"/>
              <a:t> </a:t>
            </a:r>
            <a:r>
              <a:rPr lang="en-US" dirty="0" err="1"/>
              <a:t>nai</a:t>
            </a:r>
            <a:r>
              <a:rPr lang="en-US" dirty="0"/>
              <a:t> nan.</a:t>
            </a:r>
          </a:p>
          <a:p>
            <a:endParaRPr lang="en-US" dirty="0"/>
          </a:p>
        </p:txBody>
      </p:sp>
      <p:sp>
        <p:nvSpPr>
          <p:cNvPr id="7" name="Text Placeholder 6">
            <a:extLst>
              <a:ext uri="{FF2B5EF4-FFF2-40B4-BE49-F238E27FC236}">
                <a16:creationId xmlns:a16="http://schemas.microsoft.com/office/drawing/2014/main" id="{E6CA6269-D091-EC84-CE92-1B8C37C4B2DA}"/>
              </a:ext>
            </a:extLst>
          </p:cNvPr>
          <p:cNvSpPr>
            <a:spLocks noGrp="1"/>
          </p:cNvSpPr>
          <p:nvPr>
            <p:ph type="body" sz="quarter" idx="13"/>
          </p:nvPr>
        </p:nvSpPr>
        <p:spPr>
          <a:xfrm>
            <a:off x="0" y="5617246"/>
            <a:ext cx="9144000" cy="1326930"/>
          </a:xfrm>
        </p:spPr>
        <p:txBody>
          <a:bodyPr/>
          <a:lstStyle/>
          <a:p>
            <a:r>
              <a:rPr lang="ar-EG" dirty="0"/>
              <a:t>إى أوو مانتى هاب ناهرين بى لاتوس: أكشان أوهى بى آخور يتوس: إثـﭬـى إفنوهيم إمبى كوزموس: آجيوس آثاناطوس ناى نان.</a:t>
            </a:r>
          </a:p>
          <a:p>
            <a:endParaRPr lang="en-US" dirty="0"/>
          </a:p>
        </p:txBody>
      </p:sp>
    </p:spTree>
    <p:extLst>
      <p:ext uri="{BB962C8B-B14F-4D97-AF65-F5344CB8AC3E}">
        <p14:creationId xmlns:p14="http://schemas.microsoft.com/office/powerpoint/2010/main" val="250086410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AB5A45-7D54-DC5B-3399-4E6BB40F1DE1}"/>
              </a:ext>
            </a:extLst>
          </p:cNvPr>
          <p:cNvSpPr>
            <a:spLocks noGrp="1"/>
          </p:cNvSpPr>
          <p:nvPr>
            <p:ph type="body" sz="quarter" idx="11"/>
          </p:nvPr>
        </p:nvSpPr>
        <p:spPr/>
        <p:txBody>
          <a:bodyPr/>
          <a:lstStyle/>
          <a:p>
            <a:r>
              <a:rPr lang="ar-EG" dirty="0"/>
              <a:t>اللابس الحياة الغير المدرك، تألم وقبر، من اجل آدم ليقيمة، قدوس الحي الذي لا يموت ارحمنا. </a:t>
            </a:r>
          </a:p>
          <a:p>
            <a:endParaRPr lang="en-US" dirty="0"/>
          </a:p>
        </p:txBody>
      </p:sp>
      <p:sp>
        <p:nvSpPr>
          <p:cNvPr id="6" name="Text Placeholder 5">
            <a:extLst>
              <a:ext uri="{FF2B5EF4-FFF2-40B4-BE49-F238E27FC236}">
                <a16:creationId xmlns:a16="http://schemas.microsoft.com/office/drawing/2014/main" id="{D6E12FB1-4BBE-569D-0EAA-065CFD4538DA}"/>
              </a:ext>
            </a:extLst>
          </p:cNvPr>
          <p:cNvSpPr>
            <a:spLocks noGrp="1"/>
          </p:cNvSpPr>
          <p:nvPr>
            <p:ph type="body" sz="quarter" idx="12"/>
          </p:nvPr>
        </p:nvSpPr>
        <p:spPr/>
        <p:txBody>
          <a:bodyPr/>
          <a:lstStyle/>
          <a:p>
            <a:r>
              <a:rPr lang="en-US" dirty="0" err="1"/>
              <a:t>Zw`yvoroc</a:t>
            </a:r>
            <a:r>
              <a:rPr lang="en-US" dirty="0"/>
              <a:t> `</a:t>
            </a:r>
            <a:r>
              <a:rPr lang="en-US" dirty="0" err="1"/>
              <a:t>nAt`stahof</a:t>
            </a:r>
            <a:r>
              <a:rPr lang="en-US" dirty="0"/>
              <a:t>@ </a:t>
            </a:r>
            <a:r>
              <a:rPr lang="en-US" dirty="0" err="1"/>
              <a:t>afsep</a:t>
            </a:r>
            <a:r>
              <a:rPr lang="en-US" dirty="0"/>
              <a:t> `</a:t>
            </a:r>
            <a:r>
              <a:rPr lang="en-US" dirty="0" err="1"/>
              <a:t>mkah</a:t>
            </a:r>
            <a:r>
              <a:rPr lang="en-US" dirty="0"/>
              <a:t> </a:t>
            </a:r>
            <a:r>
              <a:rPr lang="en-US" dirty="0" err="1"/>
              <a:t>ouoh</a:t>
            </a:r>
            <a:r>
              <a:rPr lang="en-US" dirty="0"/>
              <a:t> </a:t>
            </a:r>
            <a:r>
              <a:rPr lang="en-US" dirty="0" err="1"/>
              <a:t>aukocf</a:t>
            </a:r>
            <a:r>
              <a:rPr lang="en-US" dirty="0"/>
              <a:t>@ </a:t>
            </a:r>
            <a:r>
              <a:rPr lang="en-US" dirty="0" err="1"/>
              <a:t>e;be</a:t>
            </a:r>
            <a:r>
              <a:rPr lang="en-US" dirty="0"/>
              <a:t> `Adam</a:t>
            </a:r>
            <a:r>
              <a:rPr lang="ar-EG" dirty="0"/>
              <a:t> </a:t>
            </a:r>
            <a:r>
              <a:rPr lang="en-US" dirty="0" err="1"/>
              <a:t>e;reftounocf</a:t>
            </a:r>
            <a:r>
              <a:rPr lang="ar-EG" dirty="0"/>
              <a:t> </a:t>
            </a:r>
            <a:r>
              <a:rPr lang="en-US" dirty="0"/>
              <a:t>@ `</a:t>
            </a:r>
            <a:r>
              <a:rPr lang="en-US" dirty="0" err="1"/>
              <a:t>agioc</a:t>
            </a:r>
            <a:r>
              <a:rPr lang="en-US" dirty="0"/>
              <a:t> `</a:t>
            </a:r>
            <a:r>
              <a:rPr lang="en-US" dirty="0" err="1"/>
              <a:t>A;anatoc</a:t>
            </a:r>
            <a:r>
              <a:rPr lang="en-US" dirty="0"/>
              <a:t> </a:t>
            </a:r>
            <a:r>
              <a:rPr lang="en-US" dirty="0" err="1"/>
              <a:t>nai</a:t>
            </a:r>
            <a:r>
              <a:rPr lang="en-US" dirty="0"/>
              <a:t> nan.</a:t>
            </a:r>
          </a:p>
          <a:p>
            <a:endParaRPr lang="en-US" dirty="0"/>
          </a:p>
        </p:txBody>
      </p:sp>
      <p:sp>
        <p:nvSpPr>
          <p:cNvPr id="7" name="Text Placeholder 6">
            <a:extLst>
              <a:ext uri="{FF2B5EF4-FFF2-40B4-BE49-F238E27FC236}">
                <a16:creationId xmlns:a16="http://schemas.microsoft.com/office/drawing/2014/main" id="{33347E2E-87DC-D511-E4A5-E6C3DF982D4C}"/>
              </a:ext>
            </a:extLst>
          </p:cNvPr>
          <p:cNvSpPr>
            <a:spLocks noGrp="1"/>
          </p:cNvSpPr>
          <p:nvPr>
            <p:ph type="body" sz="quarter" idx="13"/>
          </p:nvPr>
        </p:nvSpPr>
        <p:spPr/>
        <p:txBody>
          <a:bodyPr/>
          <a:lstStyle/>
          <a:p>
            <a:r>
              <a:rPr lang="ar-EG" dirty="0"/>
              <a:t>زو إى خوروس إن أت إشطاهوف: أفشيب إمكاه أووه أﭬكوسف: إثـﭬـى آدام إثريف توونوسف: آجيوس آثاناطوس ناى نان.</a:t>
            </a:r>
          </a:p>
          <a:p>
            <a:endParaRPr lang="en-US" dirty="0"/>
          </a:p>
        </p:txBody>
      </p:sp>
    </p:spTree>
    <p:extLst>
      <p:ext uri="{BB962C8B-B14F-4D97-AF65-F5344CB8AC3E}">
        <p14:creationId xmlns:p14="http://schemas.microsoft.com/office/powerpoint/2010/main" val="120286195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501740-3246-452B-2A3F-96CA27E60AFB}"/>
              </a:ext>
            </a:extLst>
          </p:cNvPr>
          <p:cNvSpPr>
            <a:spLocks noGrp="1"/>
          </p:cNvSpPr>
          <p:nvPr>
            <p:ph type="body" sz="quarter" idx="11"/>
          </p:nvPr>
        </p:nvSpPr>
        <p:spPr/>
        <p:txBody>
          <a:bodyPr/>
          <a:lstStyle/>
          <a:p>
            <a:r>
              <a:rPr lang="ar-SA" dirty="0"/>
              <a:t>ها هوذا من قبل صليبك</a:t>
            </a:r>
            <a:r>
              <a:rPr lang="ar-EG" dirty="0"/>
              <a:t>،</a:t>
            </a:r>
            <a:r>
              <a:rPr lang="ar-SA" dirty="0"/>
              <a:t> أنعمت </a:t>
            </a:r>
            <a:r>
              <a:rPr lang="ar-EG" dirty="0"/>
              <a:t>ع</a:t>
            </a:r>
            <a:r>
              <a:rPr lang="ar-SA" dirty="0"/>
              <a:t>ل</a:t>
            </a:r>
            <a:r>
              <a:rPr lang="ar-EG" dirty="0"/>
              <a:t>ي</a:t>
            </a:r>
            <a:r>
              <a:rPr lang="ar-SA" dirty="0"/>
              <a:t>نا بالحرية</a:t>
            </a:r>
            <a:r>
              <a:rPr lang="ar-EG" dirty="0"/>
              <a:t>،</a:t>
            </a:r>
            <a:r>
              <a:rPr lang="ar-SA" dirty="0"/>
              <a:t> ونلنا الحياة الحقيقية</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499E769D-EB6C-02C1-9A4C-81D181AC9A72}"/>
              </a:ext>
            </a:extLst>
          </p:cNvPr>
          <p:cNvSpPr>
            <a:spLocks noGrp="1"/>
          </p:cNvSpPr>
          <p:nvPr>
            <p:ph type="body" sz="quarter" idx="12"/>
          </p:nvPr>
        </p:nvSpPr>
        <p:spPr/>
        <p:txBody>
          <a:bodyPr/>
          <a:lstStyle/>
          <a:p>
            <a:r>
              <a:rPr lang="en-US" dirty="0" err="1"/>
              <a:t>Yppe</a:t>
            </a:r>
            <a:r>
              <a:rPr lang="en-US" dirty="0"/>
              <a:t> gar </a:t>
            </a:r>
            <a:r>
              <a:rPr lang="en-US" dirty="0" err="1"/>
              <a:t>hiten</a:t>
            </a:r>
            <a:r>
              <a:rPr lang="en-US" dirty="0"/>
              <a:t> </a:t>
            </a:r>
            <a:r>
              <a:rPr lang="en-US" dirty="0" err="1"/>
              <a:t>pek`ctauroc</a:t>
            </a:r>
            <a:r>
              <a:rPr lang="en-US" dirty="0"/>
              <a:t>@ </a:t>
            </a:r>
            <a:r>
              <a:rPr lang="en-US" dirty="0" err="1"/>
              <a:t>ak`er`hmot</a:t>
            </a:r>
            <a:r>
              <a:rPr lang="en-US" dirty="0"/>
              <a:t> nan `</a:t>
            </a:r>
            <a:r>
              <a:rPr lang="en-US" dirty="0" err="1"/>
              <a:t>n`eleu;eroc@an</a:t>
            </a:r>
            <a:r>
              <a:rPr lang="en-US" dirty="0"/>
              <a:t>[</a:t>
            </a:r>
            <a:r>
              <a:rPr lang="en-US" dirty="0" err="1"/>
              <a:t>i</a:t>
            </a:r>
            <a:r>
              <a:rPr lang="en-US" dirty="0"/>
              <a:t> `</a:t>
            </a:r>
            <a:r>
              <a:rPr lang="en-US" dirty="0" err="1"/>
              <a:t>mpi`wnq</a:t>
            </a:r>
            <a:r>
              <a:rPr lang="en-US" dirty="0"/>
              <a:t> `</a:t>
            </a:r>
            <a:r>
              <a:rPr lang="en-US" dirty="0" err="1"/>
              <a:t>n`aly;inoc</a:t>
            </a:r>
            <a:r>
              <a:rPr lang="en-US" dirty="0"/>
              <a:t>@ `</a:t>
            </a:r>
            <a:r>
              <a:rPr lang="en-US" dirty="0" err="1"/>
              <a:t>agioc</a:t>
            </a:r>
            <a:r>
              <a:rPr lang="en-US" dirty="0"/>
              <a:t> `</a:t>
            </a:r>
            <a:r>
              <a:rPr lang="en-US" dirty="0" err="1"/>
              <a:t>A;anatoc</a:t>
            </a:r>
            <a:r>
              <a:rPr lang="en-US" dirty="0"/>
              <a:t> </a:t>
            </a:r>
            <a:r>
              <a:rPr lang="en-US" dirty="0" err="1"/>
              <a:t>nai</a:t>
            </a:r>
            <a:r>
              <a:rPr lang="en-US" dirty="0"/>
              <a:t> nan. </a:t>
            </a:r>
          </a:p>
          <a:p>
            <a:endParaRPr lang="en-US" dirty="0"/>
          </a:p>
        </p:txBody>
      </p:sp>
      <p:sp>
        <p:nvSpPr>
          <p:cNvPr id="7" name="Text Placeholder 6">
            <a:extLst>
              <a:ext uri="{FF2B5EF4-FFF2-40B4-BE49-F238E27FC236}">
                <a16:creationId xmlns:a16="http://schemas.microsoft.com/office/drawing/2014/main" id="{2963815C-519E-14DF-B1BF-59B0E4DB5DA2}"/>
              </a:ext>
            </a:extLst>
          </p:cNvPr>
          <p:cNvSpPr>
            <a:spLocks noGrp="1"/>
          </p:cNvSpPr>
          <p:nvPr>
            <p:ph type="body" sz="quarter" idx="13"/>
          </p:nvPr>
        </p:nvSpPr>
        <p:spPr>
          <a:xfrm>
            <a:off x="0" y="5655346"/>
            <a:ext cx="9144000" cy="1326930"/>
          </a:xfrm>
        </p:spPr>
        <p:txBody>
          <a:bodyPr/>
          <a:lstStyle/>
          <a:p>
            <a:r>
              <a:rPr lang="ar-SA" dirty="0"/>
              <a:t>يبى غار هيتين بيك إسطاﭬروس : اكئير إهموت نان إن إيليـﭪ ثيروس: أن إتشى إمبى أونخ إن آليثينوس: آجيوس آثاناطوس </a:t>
            </a:r>
            <a:r>
              <a:rPr lang="ar-EG" dirty="0"/>
              <a:t>...</a:t>
            </a:r>
            <a:r>
              <a:rPr lang="ar-SA" dirty="0"/>
              <a:t>.</a:t>
            </a:r>
          </a:p>
          <a:p>
            <a:endParaRPr lang="en-US" dirty="0"/>
          </a:p>
        </p:txBody>
      </p:sp>
    </p:spTree>
    <p:extLst>
      <p:ext uri="{BB962C8B-B14F-4D97-AF65-F5344CB8AC3E}">
        <p14:creationId xmlns:p14="http://schemas.microsoft.com/office/powerpoint/2010/main" val="256671999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7FCEF9-58DD-DC54-7DA8-3363716305F6}"/>
              </a:ext>
            </a:extLst>
          </p:cNvPr>
          <p:cNvSpPr>
            <a:spLocks noGrp="1"/>
          </p:cNvSpPr>
          <p:nvPr>
            <p:ph type="body" sz="quarter" idx="11"/>
          </p:nvPr>
        </p:nvSpPr>
        <p:spPr/>
        <p:txBody>
          <a:bodyPr/>
          <a:lstStyle/>
          <a:p>
            <a:r>
              <a:rPr lang="ar-SA" dirty="0"/>
              <a:t>ذبيحة طاهرة مقبولة</a:t>
            </a:r>
            <a:r>
              <a:rPr lang="ar-EG" dirty="0"/>
              <a:t>،</a:t>
            </a:r>
            <a:r>
              <a:rPr lang="ar-SA" dirty="0"/>
              <a:t> بغير عيب</a:t>
            </a:r>
            <a:r>
              <a:rPr lang="ar-EG" dirty="0"/>
              <a:t>ٍ</a:t>
            </a:r>
            <a:r>
              <a:rPr lang="ar-SA" dirty="0"/>
              <a:t> ولا دنس</a:t>
            </a:r>
            <a:r>
              <a:rPr lang="ar-EG" dirty="0"/>
              <a:t>ٍ،</a:t>
            </a:r>
            <a:r>
              <a:rPr lang="ar-SA" dirty="0"/>
              <a:t> ر</a:t>
            </a:r>
            <a:r>
              <a:rPr lang="ar-EG" dirty="0"/>
              <a:t>َ</a:t>
            </a:r>
            <a:r>
              <a:rPr lang="ar-SA" dirty="0"/>
              <a:t>فعت</a:t>
            </a:r>
            <a:r>
              <a:rPr lang="ar-EG" dirty="0"/>
              <a:t>َ</a:t>
            </a:r>
            <a:r>
              <a:rPr lang="ar-SA" dirty="0"/>
              <a:t> ذاتك أيها الحمل</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0D00167D-21E8-4C28-2650-46511C72C122}"/>
              </a:ext>
            </a:extLst>
          </p:cNvPr>
          <p:cNvSpPr>
            <a:spLocks noGrp="1"/>
          </p:cNvSpPr>
          <p:nvPr>
            <p:ph type="body" sz="quarter" idx="12"/>
          </p:nvPr>
        </p:nvSpPr>
        <p:spPr/>
        <p:txBody>
          <a:bodyPr/>
          <a:lstStyle/>
          <a:p>
            <a:r>
              <a:rPr lang="sq-AL" dirty="0"/>
              <a:t>:ucia ectoubyout ecsyp@ `n`ata[ni ouoh `n`at;wleb@ ak`wlf `e`pswi `w piHiyb@ `agioc `A;anatoc nai nan.</a:t>
            </a:r>
          </a:p>
          <a:p>
            <a:endParaRPr lang="en-US" dirty="0"/>
          </a:p>
        </p:txBody>
      </p:sp>
      <p:sp>
        <p:nvSpPr>
          <p:cNvPr id="7" name="Text Placeholder 6">
            <a:extLst>
              <a:ext uri="{FF2B5EF4-FFF2-40B4-BE49-F238E27FC236}">
                <a16:creationId xmlns:a16="http://schemas.microsoft.com/office/drawing/2014/main" id="{BF05BD30-AD90-6355-9354-864EF2CC41AB}"/>
              </a:ext>
            </a:extLst>
          </p:cNvPr>
          <p:cNvSpPr>
            <a:spLocks noGrp="1"/>
          </p:cNvSpPr>
          <p:nvPr>
            <p:ph type="body" sz="quarter" idx="13"/>
          </p:nvPr>
        </p:nvSpPr>
        <p:spPr/>
        <p:txBody>
          <a:bodyPr/>
          <a:lstStyle/>
          <a:p>
            <a:r>
              <a:rPr lang="ar-SA" dirty="0"/>
              <a:t>ثى سييا إستوو ﭬـى اووت إسشيب: إن أتا إتشنى أووه إن أتثوتيب أكؤلف إى إبشوى أو بى هيب: آجيوس آثاناطوس ناى نان.</a:t>
            </a:r>
          </a:p>
          <a:p>
            <a:endParaRPr lang="en-US" dirty="0"/>
          </a:p>
        </p:txBody>
      </p:sp>
    </p:spTree>
    <p:extLst>
      <p:ext uri="{BB962C8B-B14F-4D97-AF65-F5344CB8AC3E}">
        <p14:creationId xmlns:p14="http://schemas.microsoft.com/office/powerpoint/2010/main" val="113347978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8C2929-50DC-2FB3-E17E-452E92B54A06}"/>
              </a:ext>
            </a:extLst>
          </p:cNvPr>
          <p:cNvSpPr>
            <a:spLocks noGrp="1"/>
          </p:cNvSpPr>
          <p:nvPr>
            <p:ph type="body" sz="quarter" idx="11"/>
          </p:nvPr>
        </p:nvSpPr>
        <p:spPr/>
        <p:txBody>
          <a:bodyPr/>
          <a:lstStyle/>
          <a:p>
            <a:r>
              <a:rPr lang="ar-SA" dirty="0"/>
              <a:t>يا يسوع الحي الغير المائت</a:t>
            </a:r>
            <a:r>
              <a:rPr lang="ar-EG" dirty="0"/>
              <a:t>،</a:t>
            </a:r>
            <a:r>
              <a:rPr lang="ar-SA" dirty="0"/>
              <a:t> أبطلت الموت بموت</a:t>
            </a:r>
            <a:r>
              <a:rPr lang="ar-EG" dirty="0"/>
              <a:t>ِ</a:t>
            </a:r>
            <a:r>
              <a:rPr lang="ar-SA" dirty="0"/>
              <a:t>ك</a:t>
            </a:r>
            <a:r>
              <a:rPr lang="ar-EG" dirty="0"/>
              <a:t>َ،</a:t>
            </a:r>
            <a:r>
              <a:rPr lang="ar-SA" dirty="0"/>
              <a:t> وحررت العالم كله</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84F71091-1397-56DA-76EC-3B6E35079D93}"/>
              </a:ext>
            </a:extLst>
          </p:cNvPr>
          <p:cNvSpPr>
            <a:spLocks noGrp="1"/>
          </p:cNvSpPr>
          <p:nvPr>
            <p:ph type="body" sz="quarter" idx="12"/>
          </p:nvPr>
        </p:nvSpPr>
        <p:spPr/>
        <p:txBody>
          <a:bodyPr/>
          <a:lstStyle/>
          <a:p>
            <a:r>
              <a:rPr lang="sq-AL" dirty="0"/>
              <a:t>I=y=c vyet`wnq pi`Atmou@ akkwrf `m`vmou hiten Pekmou@ ak`erremhe `mpikocmoc tyrou@ `agioc `A;anatoc nai nan. </a:t>
            </a:r>
          </a:p>
          <a:p>
            <a:endParaRPr lang="en-US" dirty="0"/>
          </a:p>
        </p:txBody>
      </p:sp>
      <p:sp>
        <p:nvSpPr>
          <p:cNvPr id="7" name="Text Placeholder 6">
            <a:extLst>
              <a:ext uri="{FF2B5EF4-FFF2-40B4-BE49-F238E27FC236}">
                <a16:creationId xmlns:a16="http://schemas.microsoft.com/office/drawing/2014/main" id="{4FA4C6E0-A31C-D21E-034F-20742047D236}"/>
              </a:ext>
            </a:extLst>
          </p:cNvPr>
          <p:cNvSpPr>
            <a:spLocks noGrp="1"/>
          </p:cNvSpPr>
          <p:nvPr>
            <p:ph type="body" sz="quarter" idx="13"/>
          </p:nvPr>
        </p:nvSpPr>
        <p:spPr/>
        <p:txBody>
          <a:bodyPr/>
          <a:lstStyle/>
          <a:p>
            <a:r>
              <a:rPr lang="ar-SA" dirty="0"/>
              <a:t>إيسوس في إتؤنخ بى اتموؤ: أك كورف إم إفمو هيتين بيك موو: أكئير ريمهى إمبى كوزموس تيرو: آجيوس آثاناطوس ناى نان.</a:t>
            </a:r>
          </a:p>
          <a:p>
            <a:endParaRPr lang="en-US" dirty="0"/>
          </a:p>
        </p:txBody>
      </p:sp>
    </p:spTree>
    <p:extLst>
      <p:ext uri="{BB962C8B-B14F-4D97-AF65-F5344CB8AC3E}">
        <p14:creationId xmlns:p14="http://schemas.microsoft.com/office/powerpoint/2010/main" val="10116789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D1608F-ABFE-8071-D51D-225E5CA1B2A2}"/>
              </a:ext>
            </a:extLst>
          </p:cNvPr>
          <p:cNvSpPr>
            <a:spLocks noGrp="1"/>
          </p:cNvSpPr>
          <p:nvPr>
            <p:ph type="body" sz="quarter" idx="11"/>
          </p:nvPr>
        </p:nvSpPr>
        <p:spPr/>
        <p:txBody>
          <a:bodyPr/>
          <a:lstStyle/>
          <a:p>
            <a:r>
              <a:rPr lang="ar-SA" dirty="0"/>
              <a:t>وسحقت شوكة الشيطان</a:t>
            </a:r>
            <a:r>
              <a:rPr lang="ar-EG" dirty="0"/>
              <a:t>،</a:t>
            </a:r>
            <a:r>
              <a:rPr lang="ar-SA" dirty="0"/>
              <a:t> والحية الصماء</a:t>
            </a:r>
            <a:r>
              <a:rPr lang="ar-EG" dirty="0"/>
              <a:t>،</a:t>
            </a:r>
            <a:r>
              <a:rPr lang="ar-SA" dirty="0"/>
              <a:t> أخزيتها بقوتك</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3921FC34-BF6E-66FA-4933-F1CD9096FCA7}"/>
              </a:ext>
            </a:extLst>
          </p:cNvPr>
          <p:cNvSpPr>
            <a:spLocks noGrp="1"/>
          </p:cNvSpPr>
          <p:nvPr>
            <p:ph type="body" sz="quarter" idx="12"/>
          </p:nvPr>
        </p:nvSpPr>
        <p:spPr/>
        <p:txBody>
          <a:bodyPr/>
          <a:lstStyle/>
          <a:p>
            <a:r>
              <a:rPr lang="sq-AL" dirty="0"/>
              <a:t> Ke akqomqem `nhancouri@ `mpidemwn ]i`hfw `nkauri@ ak[isipi `mmoc qen tekmetjwri@ `agioc `A;anatoc nai nan.</a:t>
            </a:r>
          </a:p>
          <a:p>
            <a:endParaRPr lang="en-US" dirty="0"/>
          </a:p>
        </p:txBody>
      </p:sp>
      <p:sp>
        <p:nvSpPr>
          <p:cNvPr id="7" name="Text Placeholder 6">
            <a:extLst>
              <a:ext uri="{FF2B5EF4-FFF2-40B4-BE49-F238E27FC236}">
                <a16:creationId xmlns:a16="http://schemas.microsoft.com/office/drawing/2014/main" id="{0BFA6B61-0959-5C8F-7D2F-C789FE085F21}"/>
              </a:ext>
            </a:extLst>
          </p:cNvPr>
          <p:cNvSpPr>
            <a:spLocks noGrp="1"/>
          </p:cNvSpPr>
          <p:nvPr>
            <p:ph type="body" sz="quarter" idx="13"/>
          </p:nvPr>
        </p:nvSpPr>
        <p:spPr/>
        <p:txBody>
          <a:bodyPr/>
          <a:lstStyle/>
          <a:p>
            <a:r>
              <a:rPr lang="ar-SA" sz="3200" dirty="0"/>
              <a:t>كى أك خوم خيم إنها نسوورى: إمبى ذيمون نيم بى هوف: اك إتشى شيبى إمموف: خين تيك ميت جورى: آجيوس آثاناطوس ناى نان.</a:t>
            </a:r>
          </a:p>
          <a:p>
            <a:endParaRPr lang="en-US" dirty="0"/>
          </a:p>
        </p:txBody>
      </p:sp>
    </p:spTree>
    <p:extLst>
      <p:ext uri="{BB962C8B-B14F-4D97-AF65-F5344CB8AC3E}">
        <p14:creationId xmlns:p14="http://schemas.microsoft.com/office/powerpoint/2010/main" val="152026791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B9A6A8-1211-66FE-AC8E-1C1A45B8D6EA}"/>
              </a:ext>
            </a:extLst>
          </p:cNvPr>
          <p:cNvSpPr>
            <a:spLocks noGrp="1"/>
          </p:cNvSpPr>
          <p:nvPr>
            <p:ph type="body" sz="quarter" idx="11"/>
          </p:nvPr>
        </p:nvSpPr>
        <p:spPr/>
        <p:txBody>
          <a:bodyPr/>
          <a:lstStyle/>
          <a:p>
            <a:r>
              <a:rPr lang="ar-SA" dirty="0"/>
              <a:t>ثم خلصت شعبك</a:t>
            </a:r>
            <a:r>
              <a:rPr lang="ar-EG" dirty="0"/>
              <a:t>،</a:t>
            </a:r>
            <a:r>
              <a:rPr lang="ar-SA" dirty="0"/>
              <a:t> آدم وحواء وجنسه</a:t>
            </a:r>
            <a:r>
              <a:rPr lang="ar-EG" dirty="0"/>
              <a:t>ُ</a:t>
            </a:r>
            <a:r>
              <a:rPr lang="ar-SA" dirty="0"/>
              <a:t>ما</a:t>
            </a:r>
            <a:r>
              <a:rPr lang="ar-EG" dirty="0"/>
              <a:t>،</a:t>
            </a:r>
            <a:r>
              <a:rPr lang="ar-SA" dirty="0"/>
              <a:t> من الجحيم المملوء كآبة</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60156FCB-DC52-1C24-301B-5BAFBDD02939}"/>
              </a:ext>
            </a:extLst>
          </p:cNvPr>
          <p:cNvSpPr>
            <a:spLocks noGrp="1"/>
          </p:cNvSpPr>
          <p:nvPr>
            <p:ph type="body" sz="quarter" idx="12"/>
          </p:nvPr>
        </p:nvSpPr>
        <p:spPr/>
        <p:txBody>
          <a:bodyPr/>
          <a:lstStyle/>
          <a:p>
            <a:r>
              <a:rPr lang="sq-AL" dirty="0"/>
              <a:t>Loipon akcw] `mpekla`oc@ `Adam nem `Eua nem pougenoc@ qen `Amen] e;meh `mpa;oc@ `agioc `A;anatoc nai nan. </a:t>
            </a:r>
          </a:p>
          <a:p>
            <a:endParaRPr lang="en-US" dirty="0"/>
          </a:p>
        </p:txBody>
      </p:sp>
      <p:sp>
        <p:nvSpPr>
          <p:cNvPr id="7" name="Text Placeholder 6">
            <a:extLst>
              <a:ext uri="{FF2B5EF4-FFF2-40B4-BE49-F238E27FC236}">
                <a16:creationId xmlns:a16="http://schemas.microsoft.com/office/drawing/2014/main" id="{83BB3C95-AF9F-EFDB-928F-6A02E1341617}"/>
              </a:ext>
            </a:extLst>
          </p:cNvPr>
          <p:cNvSpPr>
            <a:spLocks noGrp="1"/>
          </p:cNvSpPr>
          <p:nvPr>
            <p:ph type="body" sz="quarter" idx="13"/>
          </p:nvPr>
        </p:nvSpPr>
        <p:spPr/>
        <p:txBody>
          <a:bodyPr/>
          <a:lstStyle/>
          <a:p>
            <a:r>
              <a:rPr lang="ar-SA" dirty="0"/>
              <a:t>ليبون أكسوتى إمبيك لاؤس: آدام نيم إﭬـا نيم بووجينوس: خين آمينتى إثميه إمباثوس: آجيوس آثاناطوس ناى نان.</a:t>
            </a:r>
          </a:p>
          <a:p>
            <a:endParaRPr lang="en-US" dirty="0"/>
          </a:p>
        </p:txBody>
      </p:sp>
    </p:spTree>
    <p:extLst>
      <p:ext uri="{BB962C8B-B14F-4D97-AF65-F5344CB8AC3E}">
        <p14:creationId xmlns:p14="http://schemas.microsoft.com/office/powerpoint/2010/main" val="250868153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D2BC33-0394-BAEB-D3AE-1293E1D000D1}"/>
              </a:ext>
            </a:extLst>
          </p:cNvPr>
          <p:cNvSpPr>
            <a:spLocks noGrp="1"/>
          </p:cNvSpPr>
          <p:nvPr>
            <p:ph type="body" sz="quarter" idx="11"/>
          </p:nvPr>
        </p:nvSpPr>
        <p:spPr/>
        <p:txBody>
          <a:bodyPr/>
          <a:lstStyle/>
          <a:p>
            <a:r>
              <a:rPr lang="ar-SA" dirty="0"/>
              <a:t>فلنقل بفرح</a:t>
            </a:r>
            <a:r>
              <a:rPr lang="ar-EG" dirty="0"/>
              <a:t>،</a:t>
            </a:r>
            <a:r>
              <a:rPr lang="ar-SA" dirty="0"/>
              <a:t> مع داود المبارك</a:t>
            </a:r>
            <a:r>
              <a:rPr lang="ar-EG" dirty="0"/>
              <a:t>،</a:t>
            </a:r>
            <a:r>
              <a:rPr lang="ar-SA" dirty="0"/>
              <a:t> قم يا رب لماذا تنام</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394EEC50-BB66-250C-6A28-9A02EAB750B6}"/>
              </a:ext>
            </a:extLst>
          </p:cNvPr>
          <p:cNvSpPr>
            <a:spLocks noGrp="1"/>
          </p:cNvSpPr>
          <p:nvPr>
            <p:ph type="body" sz="quarter" idx="12"/>
          </p:nvPr>
        </p:nvSpPr>
        <p:spPr/>
        <p:txBody>
          <a:bodyPr/>
          <a:lstStyle/>
          <a:p>
            <a:r>
              <a:rPr lang="sq-AL" dirty="0"/>
              <a:t>Marenjoc qen `ourw`out@ nem Dauid pe et`cmarw`out@ je twnk `P=o=c e;be ou enkot@ `agioc `A;anatoc nai nan.</a:t>
            </a:r>
          </a:p>
          <a:p>
            <a:endParaRPr lang="en-US" dirty="0"/>
          </a:p>
        </p:txBody>
      </p:sp>
      <p:sp>
        <p:nvSpPr>
          <p:cNvPr id="7" name="Text Placeholder 6">
            <a:extLst>
              <a:ext uri="{FF2B5EF4-FFF2-40B4-BE49-F238E27FC236}">
                <a16:creationId xmlns:a16="http://schemas.microsoft.com/office/drawing/2014/main" id="{4C88B3E2-8A72-17E0-50D4-34351AC19717}"/>
              </a:ext>
            </a:extLst>
          </p:cNvPr>
          <p:cNvSpPr>
            <a:spLocks noGrp="1"/>
          </p:cNvSpPr>
          <p:nvPr>
            <p:ph type="body" sz="quarter" idx="13"/>
          </p:nvPr>
        </p:nvSpPr>
        <p:spPr/>
        <p:txBody>
          <a:bodyPr/>
          <a:lstStyle/>
          <a:p>
            <a:r>
              <a:rPr lang="ar-SA" dirty="0"/>
              <a:t>مارين جوس خين أوورواوت: نيم داﭬـيد بى إت إزماروؤت: ﭼـى طونك إبشويس إثـﭬـى أوو إنكوت: آجيوس آثاناطوس ناى نان. </a:t>
            </a:r>
          </a:p>
          <a:p>
            <a:endParaRPr lang="en-US" dirty="0"/>
          </a:p>
        </p:txBody>
      </p:sp>
    </p:spTree>
    <p:extLst>
      <p:ext uri="{BB962C8B-B14F-4D97-AF65-F5344CB8AC3E}">
        <p14:creationId xmlns:p14="http://schemas.microsoft.com/office/powerpoint/2010/main" val="235569238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4964D3B-3088-E5B8-73A9-7FAF0E50EE96}"/>
              </a:ext>
            </a:extLst>
          </p:cNvPr>
          <p:cNvSpPr>
            <a:spLocks noGrp="1"/>
          </p:cNvSpPr>
          <p:nvPr>
            <p:ph type="body" sz="quarter" idx="11"/>
          </p:nvPr>
        </p:nvSpPr>
        <p:spPr/>
        <p:txBody>
          <a:bodyPr/>
          <a:lstStyle/>
          <a:p>
            <a:r>
              <a:rPr lang="ar-SA" sz="3600" dirty="0"/>
              <a:t>من</a:t>
            </a:r>
            <a:r>
              <a:rPr lang="en-US" sz="3600" dirty="0"/>
              <a:t> </a:t>
            </a:r>
            <a:r>
              <a:rPr lang="ar-EG" sz="3600" dirty="0"/>
              <a:t>الذي</a:t>
            </a:r>
            <a:r>
              <a:rPr lang="ar-SA" sz="3600" dirty="0"/>
              <a:t> يشبهك في الآلهة</a:t>
            </a:r>
            <a:r>
              <a:rPr lang="ar-EG" sz="3600" dirty="0"/>
              <a:t>،</a:t>
            </a:r>
            <a:r>
              <a:rPr lang="ar-SA" sz="3600" dirty="0"/>
              <a:t> أنت هو إله الآلهة</a:t>
            </a:r>
            <a:r>
              <a:rPr lang="ar-EG" sz="3600" dirty="0"/>
              <a:t>،</a:t>
            </a:r>
            <a:r>
              <a:rPr lang="ar-SA" sz="3600" dirty="0"/>
              <a:t> نسبحك بأنواع</a:t>
            </a:r>
            <a:r>
              <a:rPr lang="ar-EG" sz="3600" dirty="0"/>
              <a:t>ٍ</a:t>
            </a:r>
            <a:r>
              <a:rPr lang="ar-SA" sz="3600" dirty="0"/>
              <a:t> كثيرة</a:t>
            </a:r>
            <a:r>
              <a:rPr lang="ar-EG" sz="3600" dirty="0"/>
              <a:t>،</a:t>
            </a:r>
            <a:r>
              <a:rPr lang="ar-SA" sz="3600"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62410890-7D0A-885A-1F7B-FB6C75B1CCF3}"/>
              </a:ext>
            </a:extLst>
          </p:cNvPr>
          <p:cNvSpPr>
            <a:spLocks noGrp="1"/>
          </p:cNvSpPr>
          <p:nvPr>
            <p:ph type="body" sz="quarter" idx="12"/>
          </p:nvPr>
        </p:nvSpPr>
        <p:spPr/>
        <p:txBody>
          <a:bodyPr/>
          <a:lstStyle/>
          <a:p>
            <a:r>
              <a:rPr lang="sq-AL" dirty="0"/>
              <a:t>Nim pet`oni `mmok qen ninou]@ `N;ok pe `V] `nte ninou]@ tenhwc `erok qen `ou;o `nry]@ `agioc `A;anatoc nai nan. </a:t>
            </a:r>
          </a:p>
          <a:p>
            <a:endParaRPr lang="en-US" dirty="0"/>
          </a:p>
        </p:txBody>
      </p:sp>
      <p:sp>
        <p:nvSpPr>
          <p:cNvPr id="7" name="Text Placeholder 6">
            <a:extLst>
              <a:ext uri="{FF2B5EF4-FFF2-40B4-BE49-F238E27FC236}">
                <a16:creationId xmlns:a16="http://schemas.microsoft.com/office/drawing/2014/main" id="{051435DA-1354-69BA-504A-47877B174128}"/>
              </a:ext>
            </a:extLst>
          </p:cNvPr>
          <p:cNvSpPr>
            <a:spLocks noGrp="1"/>
          </p:cNvSpPr>
          <p:nvPr>
            <p:ph type="body" sz="quarter" idx="13"/>
          </p:nvPr>
        </p:nvSpPr>
        <p:spPr/>
        <p:txBody>
          <a:bodyPr/>
          <a:lstStyle/>
          <a:p>
            <a:r>
              <a:rPr lang="ar-SA" dirty="0"/>
              <a:t>نيم بيت أونى إمموك خين نى نوتى: إنثوك بى</a:t>
            </a:r>
            <a:r>
              <a:rPr lang="ar-EG" dirty="0"/>
              <a:t> </a:t>
            </a:r>
            <a:r>
              <a:rPr lang="ar-SA" dirty="0"/>
              <a:t>إفنوتى إنتى نى نوتى: تين هوس إيروك خين اوثو إنريتى: آجيوس آثاناطوس ناى نان.</a:t>
            </a:r>
          </a:p>
          <a:p>
            <a:endParaRPr lang="en-US" dirty="0"/>
          </a:p>
        </p:txBody>
      </p:sp>
    </p:spTree>
    <p:extLst>
      <p:ext uri="{BB962C8B-B14F-4D97-AF65-F5344CB8AC3E}">
        <p14:creationId xmlns:p14="http://schemas.microsoft.com/office/powerpoint/2010/main" val="1433621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dirty="0"/>
              <a:t>الحنطة . ومن دم العنب شربوا خمراً. فأكل يعقوب وشبع وغلظ، وبطر الحبيب وسمن وسكر واتسع وترك عنه الله الذي خلقه وتباعد عن الله مخلصه. </a:t>
            </a:r>
            <a:endParaRPr lang="en-US" dirty="0"/>
          </a:p>
        </p:txBody>
      </p:sp>
    </p:spTree>
    <p:extLst>
      <p:ext uri="{BB962C8B-B14F-4D97-AF65-F5344CB8AC3E}">
        <p14:creationId xmlns:p14="http://schemas.microsoft.com/office/powerpoint/2010/main" val="428943960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93D829-7787-B561-9E6D-EB0CE23AD454}"/>
              </a:ext>
            </a:extLst>
          </p:cNvPr>
          <p:cNvSpPr>
            <a:spLocks noGrp="1"/>
          </p:cNvSpPr>
          <p:nvPr>
            <p:ph type="body" sz="quarter" idx="11"/>
          </p:nvPr>
        </p:nvSpPr>
        <p:spPr/>
        <p:txBody>
          <a:bodyPr/>
          <a:lstStyle/>
          <a:p>
            <a:r>
              <a:rPr lang="ar-SA" sz="3200" dirty="0"/>
              <a:t>تباركت يا يسوع المصلوب</a:t>
            </a:r>
            <a:r>
              <a:rPr lang="ar-EG" sz="3200" dirty="0"/>
              <a:t>،</a:t>
            </a:r>
            <a:r>
              <a:rPr lang="ar-SA" sz="3200" dirty="0"/>
              <a:t> لأنك</a:t>
            </a:r>
            <a:r>
              <a:rPr lang="ar-EG" sz="3200" dirty="0"/>
              <a:t>َ</a:t>
            </a:r>
            <a:r>
              <a:rPr lang="ar-SA" sz="3200" dirty="0"/>
              <a:t> أبدل</a:t>
            </a:r>
            <a:r>
              <a:rPr lang="ar-EG" sz="3200" dirty="0"/>
              <a:t>تَ</a:t>
            </a:r>
            <a:r>
              <a:rPr lang="ar-SA" sz="3200" dirty="0"/>
              <a:t> حزننا إلى فرح</a:t>
            </a:r>
            <a:r>
              <a:rPr lang="ar-EG" sz="3200" dirty="0"/>
              <a:t>،</a:t>
            </a:r>
            <a:r>
              <a:rPr lang="ar-SA" sz="3200" dirty="0"/>
              <a:t> وخلصتنا من عبوديتنا المرة</a:t>
            </a:r>
            <a:r>
              <a:rPr lang="ar-EG" sz="3200" dirty="0"/>
              <a:t>،</a:t>
            </a:r>
            <a:r>
              <a:rPr lang="ar-SA" sz="3200" dirty="0"/>
              <a:t> قدوس الحي الذي لا يموت ارحمنا</a:t>
            </a:r>
            <a:r>
              <a:rPr lang="ar-EG" sz="3200" dirty="0"/>
              <a:t>.</a:t>
            </a:r>
            <a:r>
              <a:rPr lang="ar-SA" sz="3200" dirty="0"/>
              <a:t>. </a:t>
            </a:r>
          </a:p>
          <a:p>
            <a:endParaRPr lang="en-US" dirty="0"/>
          </a:p>
        </p:txBody>
      </p:sp>
      <p:sp>
        <p:nvSpPr>
          <p:cNvPr id="6" name="Text Placeholder 5">
            <a:extLst>
              <a:ext uri="{FF2B5EF4-FFF2-40B4-BE49-F238E27FC236}">
                <a16:creationId xmlns:a16="http://schemas.microsoft.com/office/drawing/2014/main" id="{2E105AEA-D70A-DF61-CC68-81681035358E}"/>
              </a:ext>
            </a:extLst>
          </p:cNvPr>
          <p:cNvSpPr>
            <a:spLocks noGrp="1"/>
          </p:cNvSpPr>
          <p:nvPr>
            <p:ph type="body" sz="quarter" idx="12"/>
          </p:nvPr>
        </p:nvSpPr>
        <p:spPr/>
        <p:txBody>
          <a:bodyPr/>
          <a:lstStyle/>
          <a:p>
            <a:r>
              <a:rPr lang="sq-AL" dirty="0"/>
              <a:t> X`cmarw`out I=y=c pijin`isi@ je akvwnh `mpenhybi `e`ourasi@ akcotten `ebol ha ]metbwk ecensasi@ `agioc `A;anatoc nai nan.</a:t>
            </a:r>
          </a:p>
          <a:p>
            <a:endParaRPr lang="en-US" dirty="0"/>
          </a:p>
        </p:txBody>
      </p:sp>
      <p:sp>
        <p:nvSpPr>
          <p:cNvPr id="7" name="Text Placeholder 6">
            <a:extLst>
              <a:ext uri="{FF2B5EF4-FFF2-40B4-BE49-F238E27FC236}">
                <a16:creationId xmlns:a16="http://schemas.microsoft.com/office/drawing/2014/main" id="{AFF93CCE-BFB3-77CA-72F1-FEB15333F6B5}"/>
              </a:ext>
            </a:extLst>
          </p:cNvPr>
          <p:cNvSpPr>
            <a:spLocks noGrp="1"/>
          </p:cNvSpPr>
          <p:nvPr>
            <p:ph type="body" sz="quarter" idx="13"/>
          </p:nvPr>
        </p:nvSpPr>
        <p:spPr>
          <a:xfrm>
            <a:off x="0" y="5797770"/>
            <a:ext cx="9144000" cy="1326930"/>
          </a:xfrm>
        </p:spPr>
        <p:txBody>
          <a:bodyPr/>
          <a:lstStyle/>
          <a:p>
            <a:pPr lvl="0"/>
            <a:r>
              <a:rPr lang="ar-SA" sz="2800" dirty="0"/>
              <a:t>إك إ</a:t>
            </a:r>
            <a:r>
              <a:rPr lang="ar-EG" sz="2800" dirty="0"/>
              <a:t>س</a:t>
            </a:r>
            <a:r>
              <a:rPr lang="ar-SA" sz="2800" dirty="0"/>
              <a:t>مارؤوت إيسوس بى ﭼـين إيشى: ﭼـى أك فونه إمبين هيـﭬـى إى أوو راشى: أكسوتتين إيـﭭول هاتى ميت ﭬـوك إس إنشاشى: آجيوس </a:t>
            </a:r>
            <a:r>
              <a:rPr lang="ar-EG" sz="2800" dirty="0"/>
              <a:t>..</a:t>
            </a:r>
            <a:r>
              <a:rPr lang="ar-SA" sz="2800" dirty="0"/>
              <a:t>.</a:t>
            </a:r>
          </a:p>
        </p:txBody>
      </p:sp>
    </p:spTree>
    <p:extLst>
      <p:ext uri="{BB962C8B-B14F-4D97-AF65-F5344CB8AC3E}">
        <p14:creationId xmlns:p14="http://schemas.microsoft.com/office/powerpoint/2010/main" val="88017073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1B0F9A-7DC6-6696-095C-922B466A702B}"/>
              </a:ext>
            </a:extLst>
          </p:cNvPr>
          <p:cNvSpPr>
            <a:spLocks noGrp="1"/>
          </p:cNvSpPr>
          <p:nvPr>
            <p:ph type="body" sz="quarter" idx="11"/>
          </p:nvPr>
        </p:nvSpPr>
        <p:spPr/>
        <p:txBody>
          <a:bodyPr/>
          <a:lstStyle/>
          <a:p>
            <a:r>
              <a:rPr lang="ar-SA" dirty="0"/>
              <a:t>وتحننت</a:t>
            </a:r>
            <a:r>
              <a:rPr lang="ar-EG" dirty="0"/>
              <a:t>َ</a:t>
            </a:r>
            <a:r>
              <a:rPr lang="ar-SA" dirty="0"/>
              <a:t> على ضعفنا</a:t>
            </a:r>
            <a:r>
              <a:rPr lang="ar-EG" dirty="0"/>
              <a:t>،</a:t>
            </a:r>
            <a:r>
              <a:rPr lang="ar-SA" dirty="0"/>
              <a:t> نحن</a:t>
            </a:r>
            <a:r>
              <a:rPr lang="ar-EG" dirty="0"/>
              <a:t>ُ</a:t>
            </a:r>
            <a:r>
              <a:rPr lang="ar-SA" dirty="0"/>
              <a:t> الخطاة</a:t>
            </a:r>
            <a:r>
              <a:rPr lang="ar-EG" dirty="0"/>
              <a:t>،</a:t>
            </a:r>
            <a:r>
              <a:rPr lang="ar-SA" dirty="0"/>
              <a:t> كصالح ومحب البشر</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0B7615C3-1E3F-7D0A-CB05-007E7C2F512F}"/>
              </a:ext>
            </a:extLst>
          </p:cNvPr>
          <p:cNvSpPr>
            <a:spLocks noGrp="1"/>
          </p:cNvSpPr>
          <p:nvPr>
            <p:ph type="body" sz="quarter" idx="12"/>
          </p:nvPr>
        </p:nvSpPr>
        <p:spPr/>
        <p:txBody>
          <a:bodyPr/>
          <a:lstStyle/>
          <a:p>
            <a:r>
              <a:rPr lang="sq-AL" dirty="0"/>
              <a:t>Ouoh aksenhyt qa tenmetjwbi@ `anon qa niref`ernobi@ hwc `Aga;oc ouoh `mMairwmi@ `agioc `A;anatoc nai nan. </a:t>
            </a:r>
          </a:p>
          <a:p>
            <a:endParaRPr lang="en-US" dirty="0"/>
          </a:p>
        </p:txBody>
      </p:sp>
      <p:sp>
        <p:nvSpPr>
          <p:cNvPr id="7" name="Text Placeholder 6">
            <a:extLst>
              <a:ext uri="{FF2B5EF4-FFF2-40B4-BE49-F238E27FC236}">
                <a16:creationId xmlns:a16="http://schemas.microsoft.com/office/drawing/2014/main" id="{977EDEEB-6FAC-76E1-6E80-3061FD07EB56}"/>
              </a:ext>
            </a:extLst>
          </p:cNvPr>
          <p:cNvSpPr>
            <a:spLocks noGrp="1"/>
          </p:cNvSpPr>
          <p:nvPr>
            <p:ph type="body" sz="quarter" idx="13"/>
          </p:nvPr>
        </p:nvSpPr>
        <p:spPr/>
        <p:txBody>
          <a:bodyPr/>
          <a:lstStyle/>
          <a:p>
            <a:r>
              <a:rPr lang="ar-SA" dirty="0"/>
              <a:t>أووه أك شينهيت </a:t>
            </a:r>
            <a:r>
              <a:rPr lang="ar-EG" dirty="0"/>
              <a:t>خا تين</a:t>
            </a:r>
            <a:r>
              <a:rPr lang="ar-SA" dirty="0"/>
              <a:t> ميت جوﭬـى: آنون خا نيريف إرنوﭬـى: هوس آغاثوس اووه إمماى رومى: آجيوس آثاناطوس ناى نان.</a:t>
            </a:r>
          </a:p>
          <a:p>
            <a:endParaRPr lang="en-US" dirty="0"/>
          </a:p>
        </p:txBody>
      </p:sp>
    </p:spTree>
    <p:extLst>
      <p:ext uri="{BB962C8B-B14F-4D97-AF65-F5344CB8AC3E}">
        <p14:creationId xmlns:p14="http://schemas.microsoft.com/office/powerpoint/2010/main" val="8960901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EB359A2-D47C-B0D7-25E4-C0119F435F3C}"/>
              </a:ext>
            </a:extLst>
          </p:cNvPr>
          <p:cNvSpPr>
            <a:spLocks noGrp="1"/>
          </p:cNvSpPr>
          <p:nvPr>
            <p:ph type="body" sz="quarter" idx="11"/>
          </p:nvPr>
        </p:nvSpPr>
        <p:spPr/>
        <p:txBody>
          <a:bodyPr/>
          <a:lstStyle/>
          <a:p>
            <a:r>
              <a:rPr lang="ar-SA" dirty="0"/>
              <a:t>قال الرب</a:t>
            </a:r>
            <a:r>
              <a:rPr lang="ar-EG" dirty="0"/>
              <a:t>ُ</a:t>
            </a:r>
            <a:r>
              <a:rPr lang="ar-SA" dirty="0"/>
              <a:t> الآن أقوم</a:t>
            </a:r>
            <a:r>
              <a:rPr lang="ar-EG" dirty="0"/>
              <a:t>،</a:t>
            </a:r>
            <a:r>
              <a:rPr lang="ar-SA" dirty="0"/>
              <a:t> وأكون علانية</a:t>
            </a:r>
            <a:r>
              <a:rPr lang="ar-EG" dirty="0"/>
              <a:t>،</a:t>
            </a:r>
            <a:r>
              <a:rPr lang="ar-SA" dirty="0"/>
              <a:t> في خلاص</a:t>
            </a:r>
            <a:r>
              <a:rPr lang="ar-EG" dirty="0"/>
              <a:t>ِ</a:t>
            </a:r>
            <a:r>
              <a:rPr lang="ar-SA" dirty="0"/>
              <a:t> خليقتي</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50A8EACE-B103-B64F-4A90-9783AA099F96}"/>
              </a:ext>
            </a:extLst>
          </p:cNvPr>
          <p:cNvSpPr>
            <a:spLocks noGrp="1"/>
          </p:cNvSpPr>
          <p:nvPr>
            <p:ph type="body" sz="quarter" idx="12"/>
          </p:nvPr>
        </p:nvSpPr>
        <p:spPr/>
        <p:txBody>
          <a:bodyPr/>
          <a:lstStyle/>
          <a:p>
            <a:r>
              <a:rPr lang="sq-AL" dirty="0"/>
              <a:t>Peje `P=o=c ]nou ]natwnt@ ei`eswpi `ei`ou`wnht@ qen `vnohem `ejen pacwnt@ `agioc `A;anatoc nai nan.</a:t>
            </a:r>
          </a:p>
          <a:p>
            <a:endParaRPr lang="en-US" dirty="0"/>
          </a:p>
        </p:txBody>
      </p:sp>
      <p:sp>
        <p:nvSpPr>
          <p:cNvPr id="7" name="Text Placeholder 6">
            <a:extLst>
              <a:ext uri="{FF2B5EF4-FFF2-40B4-BE49-F238E27FC236}">
                <a16:creationId xmlns:a16="http://schemas.microsoft.com/office/drawing/2014/main" id="{18092844-054E-24C3-5FB4-C08A9ADD0633}"/>
              </a:ext>
            </a:extLst>
          </p:cNvPr>
          <p:cNvSpPr>
            <a:spLocks noGrp="1"/>
          </p:cNvSpPr>
          <p:nvPr>
            <p:ph type="body" sz="quarter" idx="13"/>
          </p:nvPr>
        </p:nvSpPr>
        <p:spPr/>
        <p:txBody>
          <a:bodyPr/>
          <a:lstStyle/>
          <a:p>
            <a:r>
              <a:rPr lang="ar-SA" dirty="0"/>
              <a:t>بى ﭼـى إبشويس تينو تيناتونت: إ</a:t>
            </a:r>
            <a:r>
              <a:rPr lang="ar-EG" dirty="0"/>
              <a:t>يه</a:t>
            </a:r>
            <a:r>
              <a:rPr lang="ar-SA" dirty="0"/>
              <a:t> إيشوبى </a:t>
            </a:r>
            <a:r>
              <a:rPr lang="ar-EG" dirty="0"/>
              <a:t>إيه إي أوو</a:t>
            </a:r>
            <a:r>
              <a:rPr lang="ar-SA" dirty="0"/>
              <a:t> اونهت: خين إفنوهيم إيـﭽـين با </a:t>
            </a:r>
            <a:r>
              <a:rPr lang="ar-EG" dirty="0"/>
              <a:t>س</a:t>
            </a:r>
            <a:r>
              <a:rPr lang="ar-SA" dirty="0"/>
              <a:t>ونت: آجيوس آثاناطوس ناى نان.</a:t>
            </a:r>
          </a:p>
          <a:p>
            <a:endParaRPr lang="en-US" dirty="0"/>
          </a:p>
        </p:txBody>
      </p:sp>
    </p:spTree>
    <p:extLst>
      <p:ext uri="{BB962C8B-B14F-4D97-AF65-F5344CB8AC3E}">
        <p14:creationId xmlns:p14="http://schemas.microsoft.com/office/powerpoint/2010/main" val="19514367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E74D4A-EB4B-8327-A869-8E9CAB23AFF1}"/>
              </a:ext>
            </a:extLst>
          </p:cNvPr>
          <p:cNvSpPr>
            <a:spLocks noGrp="1"/>
          </p:cNvSpPr>
          <p:nvPr>
            <p:ph type="body" sz="quarter" idx="11"/>
          </p:nvPr>
        </p:nvSpPr>
        <p:spPr/>
        <p:txBody>
          <a:bodyPr/>
          <a:lstStyle/>
          <a:p>
            <a:r>
              <a:rPr lang="ar-SA" sz="3200" dirty="0"/>
              <a:t>افرحوا وتهللوا أيها المؤمنون</a:t>
            </a:r>
            <a:r>
              <a:rPr lang="ar-EG" sz="3200" dirty="0"/>
              <a:t>،</a:t>
            </a:r>
            <a:r>
              <a:rPr lang="ar-SA" sz="3200" dirty="0"/>
              <a:t> باسم الرب يسوع المسيح</a:t>
            </a:r>
            <a:r>
              <a:rPr lang="ar-EG" sz="3200" dirty="0"/>
              <a:t>،</a:t>
            </a:r>
            <a:r>
              <a:rPr lang="ar-SA" sz="3200" dirty="0"/>
              <a:t> واصرخوا مع نيقوديموس</a:t>
            </a:r>
            <a:r>
              <a:rPr lang="ar-EG" sz="3200" dirty="0"/>
              <a:t>،</a:t>
            </a:r>
            <a:r>
              <a:rPr lang="ar-SA" sz="3200"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3ED7FAEB-28FA-63FA-D389-184FE39F016F}"/>
              </a:ext>
            </a:extLst>
          </p:cNvPr>
          <p:cNvSpPr>
            <a:spLocks noGrp="1"/>
          </p:cNvSpPr>
          <p:nvPr>
            <p:ph type="body" sz="quarter" idx="12"/>
          </p:nvPr>
        </p:nvSpPr>
        <p:spPr>
          <a:xfrm>
            <a:off x="0" y="4251435"/>
            <a:ext cx="9143999" cy="1279635"/>
          </a:xfrm>
        </p:spPr>
        <p:txBody>
          <a:bodyPr/>
          <a:lstStyle/>
          <a:p>
            <a:r>
              <a:rPr lang="en-US" dirty="0" err="1"/>
              <a:t>Rasi</a:t>
            </a:r>
            <a:r>
              <a:rPr lang="en-US" dirty="0"/>
              <a:t> ;</a:t>
            </a:r>
            <a:r>
              <a:rPr lang="en-US" dirty="0" err="1"/>
              <a:t>elyl</a:t>
            </a:r>
            <a:r>
              <a:rPr lang="en-US" dirty="0"/>
              <a:t> `w </a:t>
            </a:r>
            <a:r>
              <a:rPr lang="en-US" dirty="0" err="1"/>
              <a:t>nipictoc</a:t>
            </a:r>
            <a:r>
              <a:rPr lang="en-US" dirty="0"/>
              <a:t>@ </a:t>
            </a:r>
            <a:r>
              <a:rPr lang="en-US" dirty="0" err="1"/>
              <a:t>qen</a:t>
            </a:r>
            <a:r>
              <a:rPr lang="en-US" dirty="0"/>
              <a:t> `</a:t>
            </a:r>
            <a:r>
              <a:rPr lang="en-US" dirty="0" err="1"/>
              <a:t>vran</a:t>
            </a:r>
            <a:r>
              <a:rPr lang="en-US" dirty="0"/>
              <a:t> `</a:t>
            </a:r>
            <a:r>
              <a:rPr lang="en-US" dirty="0" err="1"/>
              <a:t>m`P</a:t>
            </a:r>
            <a:r>
              <a:rPr lang="en-US" dirty="0"/>
              <a:t>=o=c I=y=c P=,=c@ </a:t>
            </a:r>
            <a:r>
              <a:rPr lang="en-US" dirty="0" err="1"/>
              <a:t>ouoh</a:t>
            </a:r>
            <a:r>
              <a:rPr lang="en-US" dirty="0"/>
              <a:t> </a:t>
            </a:r>
            <a:r>
              <a:rPr lang="en-US" dirty="0" err="1"/>
              <a:t>ws</a:t>
            </a:r>
            <a:r>
              <a:rPr lang="en-US" dirty="0"/>
              <a:t> `</a:t>
            </a:r>
            <a:r>
              <a:rPr lang="en-US" dirty="0" err="1"/>
              <a:t>ebol</a:t>
            </a:r>
            <a:r>
              <a:rPr lang="en-US" dirty="0"/>
              <a:t> </a:t>
            </a:r>
            <a:r>
              <a:rPr lang="en-US" dirty="0" err="1"/>
              <a:t>nem</a:t>
            </a:r>
            <a:r>
              <a:rPr lang="en-US" dirty="0"/>
              <a:t> </a:t>
            </a:r>
            <a:r>
              <a:rPr lang="en-US" dirty="0" err="1"/>
              <a:t>Nikoudimoc</a:t>
            </a:r>
            <a:r>
              <a:rPr lang="en-US" dirty="0"/>
              <a:t>@ `</a:t>
            </a:r>
            <a:r>
              <a:rPr lang="en-US" dirty="0" err="1"/>
              <a:t>agioc</a:t>
            </a:r>
            <a:r>
              <a:rPr lang="en-US" dirty="0"/>
              <a:t> `</a:t>
            </a:r>
            <a:r>
              <a:rPr lang="en-US" dirty="0" err="1"/>
              <a:t>A;anatoc</a:t>
            </a:r>
            <a:r>
              <a:rPr lang="en-US" dirty="0"/>
              <a:t> </a:t>
            </a:r>
            <a:r>
              <a:rPr lang="en-US" dirty="0" err="1"/>
              <a:t>nai</a:t>
            </a:r>
            <a:r>
              <a:rPr lang="en-US" dirty="0"/>
              <a:t> nan.</a:t>
            </a:r>
          </a:p>
          <a:p>
            <a:endParaRPr lang="en-US" dirty="0"/>
          </a:p>
        </p:txBody>
      </p:sp>
      <p:sp>
        <p:nvSpPr>
          <p:cNvPr id="7" name="Text Placeholder 6">
            <a:extLst>
              <a:ext uri="{FF2B5EF4-FFF2-40B4-BE49-F238E27FC236}">
                <a16:creationId xmlns:a16="http://schemas.microsoft.com/office/drawing/2014/main" id="{0EC0FFA7-4767-FE26-12D6-EE7EB76AE951}"/>
              </a:ext>
            </a:extLst>
          </p:cNvPr>
          <p:cNvSpPr>
            <a:spLocks noGrp="1"/>
          </p:cNvSpPr>
          <p:nvPr>
            <p:ph type="body" sz="quarter" idx="13"/>
          </p:nvPr>
        </p:nvSpPr>
        <p:spPr/>
        <p:txBody>
          <a:bodyPr/>
          <a:lstStyle/>
          <a:p>
            <a:r>
              <a:rPr lang="ar-EG" dirty="0"/>
              <a:t>راشى ثيليل أو نى بيستوس: خين إفران إم إبشويس ايسوس بى إخرستوس: اووه أوش إيـﭬول نيم نيكوديموس: آجيوس آثاناطو....</a:t>
            </a:r>
            <a:endParaRPr lang="en-US" dirty="0"/>
          </a:p>
        </p:txBody>
      </p:sp>
    </p:spTree>
    <p:extLst>
      <p:ext uri="{BB962C8B-B14F-4D97-AF65-F5344CB8AC3E}">
        <p14:creationId xmlns:p14="http://schemas.microsoft.com/office/powerpoint/2010/main" val="71589829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228B04-AD4B-13AD-8EFA-75CB0234B8EA}"/>
              </a:ext>
            </a:extLst>
          </p:cNvPr>
          <p:cNvSpPr>
            <a:spLocks noGrp="1"/>
          </p:cNvSpPr>
          <p:nvPr>
            <p:ph type="body" sz="quarter" idx="11"/>
          </p:nvPr>
        </p:nvSpPr>
        <p:spPr/>
        <p:txBody>
          <a:bodyPr/>
          <a:lstStyle/>
          <a:p>
            <a:r>
              <a:rPr lang="ar-SA" dirty="0"/>
              <a:t>انظر و</a:t>
            </a:r>
            <a:r>
              <a:rPr lang="ar-EG" dirty="0"/>
              <a:t> </a:t>
            </a:r>
            <a:r>
              <a:rPr lang="ar-SA" dirty="0"/>
              <a:t>ارحمنا</a:t>
            </a:r>
            <a:r>
              <a:rPr lang="ar-EG" dirty="0"/>
              <a:t>،</a:t>
            </a:r>
            <a:r>
              <a:rPr lang="ar-SA" dirty="0"/>
              <a:t> أيها المصلوب من أجلنا</a:t>
            </a:r>
            <a:r>
              <a:rPr lang="ar-EG" dirty="0"/>
              <a:t>،</a:t>
            </a:r>
            <a:r>
              <a:rPr lang="ar-SA" dirty="0"/>
              <a:t> واحسبنا مع ديماس اللص</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56F40485-2534-4647-7244-0D6249ECDB41}"/>
              </a:ext>
            </a:extLst>
          </p:cNvPr>
          <p:cNvSpPr>
            <a:spLocks noGrp="1"/>
          </p:cNvSpPr>
          <p:nvPr>
            <p:ph type="body" sz="quarter" idx="12"/>
          </p:nvPr>
        </p:nvSpPr>
        <p:spPr/>
        <p:txBody>
          <a:bodyPr/>
          <a:lstStyle/>
          <a:p>
            <a:r>
              <a:rPr lang="en-US" dirty="0" err="1"/>
              <a:t>Comc</a:t>
            </a:r>
            <a:r>
              <a:rPr lang="en-US" dirty="0"/>
              <a:t> `</a:t>
            </a:r>
            <a:r>
              <a:rPr lang="en-US" dirty="0" err="1"/>
              <a:t>eleycon</a:t>
            </a:r>
            <a:r>
              <a:rPr lang="en-US" dirty="0"/>
              <a:t> `</a:t>
            </a:r>
            <a:r>
              <a:rPr lang="en-US" dirty="0" err="1"/>
              <a:t>ymac</a:t>
            </a:r>
            <a:r>
              <a:rPr lang="en-US" dirty="0"/>
              <a:t>@ `w `</a:t>
            </a:r>
            <a:r>
              <a:rPr lang="en-US" dirty="0" err="1"/>
              <a:t>ctaurw;ic</a:t>
            </a:r>
            <a:r>
              <a:rPr lang="en-US" dirty="0"/>
              <a:t> di `</a:t>
            </a:r>
            <a:r>
              <a:rPr lang="en-US" dirty="0" err="1"/>
              <a:t>ymac</a:t>
            </a:r>
            <a:r>
              <a:rPr lang="en-US" dirty="0"/>
              <a:t>@ </a:t>
            </a:r>
            <a:r>
              <a:rPr lang="en-US" dirty="0" err="1"/>
              <a:t>opten</a:t>
            </a:r>
            <a:r>
              <a:rPr lang="en-US" dirty="0"/>
              <a:t> </a:t>
            </a:r>
            <a:r>
              <a:rPr lang="en-US" dirty="0" err="1"/>
              <a:t>nem</a:t>
            </a:r>
            <a:r>
              <a:rPr lang="en-US" dirty="0"/>
              <a:t> </a:t>
            </a:r>
            <a:r>
              <a:rPr lang="en-US" dirty="0" err="1"/>
              <a:t>piconi</a:t>
            </a:r>
            <a:r>
              <a:rPr lang="en-US" dirty="0"/>
              <a:t> </a:t>
            </a:r>
            <a:r>
              <a:rPr lang="en-US" dirty="0" err="1"/>
              <a:t>Diymac</a:t>
            </a:r>
            <a:r>
              <a:rPr lang="en-US" dirty="0"/>
              <a:t>@ `</a:t>
            </a:r>
            <a:r>
              <a:rPr lang="en-US" dirty="0" err="1"/>
              <a:t>agioc</a:t>
            </a:r>
            <a:r>
              <a:rPr lang="en-US" dirty="0"/>
              <a:t> `</a:t>
            </a:r>
            <a:r>
              <a:rPr lang="en-US" dirty="0" err="1"/>
              <a:t>A;anatoc</a:t>
            </a:r>
            <a:r>
              <a:rPr lang="en-US" dirty="0"/>
              <a:t> </a:t>
            </a:r>
            <a:r>
              <a:rPr lang="en-US" dirty="0" err="1"/>
              <a:t>nai</a:t>
            </a:r>
            <a:r>
              <a:rPr lang="en-US" dirty="0"/>
              <a:t> nan.</a:t>
            </a:r>
          </a:p>
          <a:p>
            <a:endParaRPr lang="en-US" dirty="0"/>
          </a:p>
        </p:txBody>
      </p:sp>
      <p:sp>
        <p:nvSpPr>
          <p:cNvPr id="7" name="Text Placeholder 6">
            <a:extLst>
              <a:ext uri="{FF2B5EF4-FFF2-40B4-BE49-F238E27FC236}">
                <a16:creationId xmlns:a16="http://schemas.microsoft.com/office/drawing/2014/main" id="{95CE6F55-1202-714E-10E8-E68CC10667F3}"/>
              </a:ext>
            </a:extLst>
          </p:cNvPr>
          <p:cNvSpPr>
            <a:spLocks noGrp="1"/>
          </p:cNvSpPr>
          <p:nvPr>
            <p:ph type="body" sz="quarter" idx="13"/>
          </p:nvPr>
        </p:nvSpPr>
        <p:spPr/>
        <p:txBody>
          <a:bodyPr/>
          <a:lstStyle/>
          <a:p>
            <a:r>
              <a:rPr lang="ar-EG" dirty="0"/>
              <a:t>إزمو إيليسون إيماس: إسطاﭬروتيس ذى إيماس: او بيتين نيم بى سونى ذى إيماس: آجيوس آثاناطوس ناى نان.</a:t>
            </a:r>
          </a:p>
          <a:p>
            <a:endParaRPr lang="en-US" dirty="0"/>
          </a:p>
        </p:txBody>
      </p:sp>
    </p:spTree>
    <p:extLst>
      <p:ext uri="{BB962C8B-B14F-4D97-AF65-F5344CB8AC3E}">
        <p14:creationId xmlns:p14="http://schemas.microsoft.com/office/powerpoint/2010/main" val="215234443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CAA903-5D4A-19E1-2050-48DEB343B533}"/>
              </a:ext>
            </a:extLst>
          </p:cNvPr>
          <p:cNvSpPr>
            <a:spLocks noGrp="1"/>
          </p:cNvSpPr>
          <p:nvPr>
            <p:ph type="body" sz="quarter" idx="11"/>
          </p:nvPr>
        </p:nvSpPr>
        <p:spPr/>
        <p:txBody>
          <a:bodyPr/>
          <a:lstStyle/>
          <a:p>
            <a:r>
              <a:rPr lang="ar-EG" dirty="0"/>
              <a:t>نسألك أيها الغالب قائلين، اذكرنا يا ملكنا، متى جئتَ في ملكوتِكَ قدوس الحي الذي لا يموت ارحمنا. </a:t>
            </a:r>
          </a:p>
          <a:p>
            <a:endParaRPr lang="en-US" dirty="0"/>
          </a:p>
        </p:txBody>
      </p:sp>
      <p:sp>
        <p:nvSpPr>
          <p:cNvPr id="6" name="Text Placeholder 5">
            <a:extLst>
              <a:ext uri="{FF2B5EF4-FFF2-40B4-BE49-F238E27FC236}">
                <a16:creationId xmlns:a16="http://schemas.microsoft.com/office/drawing/2014/main" id="{9246C384-C87A-A6F1-0F9F-D748BFDD0200}"/>
              </a:ext>
            </a:extLst>
          </p:cNvPr>
          <p:cNvSpPr>
            <a:spLocks noGrp="1"/>
          </p:cNvSpPr>
          <p:nvPr>
            <p:ph type="body" sz="quarter" idx="12"/>
          </p:nvPr>
        </p:nvSpPr>
        <p:spPr/>
        <p:txBody>
          <a:bodyPr/>
          <a:lstStyle/>
          <a:p>
            <a:r>
              <a:rPr lang="en-US" dirty="0" err="1"/>
              <a:t>Tentwbh</a:t>
            </a:r>
            <a:r>
              <a:rPr lang="en-US" dirty="0"/>
              <a:t> `</a:t>
            </a:r>
            <a:r>
              <a:rPr lang="en-US" dirty="0" err="1"/>
              <a:t>mmok</a:t>
            </a:r>
            <a:r>
              <a:rPr lang="en-US" dirty="0"/>
              <a:t> `w </a:t>
            </a:r>
            <a:r>
              <a:rPr lang="en-US" dirty="0" err="1"/>
              <a:t>piRef</a:t>
            </a:r>
            <a:r>
              <a:rPr lang="en-US" dirty="0"/>
              <a:t>`[</a:t>
            </a:r>
            <a:r>
              <a:rPr lang="en-US" dirty="0" err="1"/>
              <a:t>ro</a:t>
            </a:r>
            <a:r>
              <a:rPr lang="en-US" dirty="0"/>
              <a:t>@ je `</a:t>
            </a:r>
            <a:r>
              <a:rPr lang="en-US" dirty="0" err="1"/>
              <a:t>aripenmeu`i</a:t>
            </a:r>
            <a:r>
              <a:rPr lang="en-US" dirty="0"/>
              <a:t> `w </a:t>
            </a:r>
            <a:r>
              <a:rPr lang="en-US" dirty="0" err="1"/>
              <a:t>pen`Ouro</a:t>
            </a:r>
            <a:r>
              <a:rPr lang="ar-EG" dirty="0"/>
              <a:t> </a:t>
            </a:r>
            <a:r>
              <a:rPr lang="en-US" dirty="0"/>
              <a:t>@ </a:t>
            </a:r>
            <a:r>
              <a:rPr lang="en-US" dirty="0" err="1"/>
              <a:t>aksan`i</a:t>
            </a:r>
            <a:r>
              <a:rPr lang="en-US" dirty="0"/>
              <a:t> </a:t>
            </a:r>
            <a:r>
              <a:rPr lang="en-US" dirty="0" err="1"/>
              <a:t>qen</a:t>
            </a:r>
            <a:r>
              <a:rPr lang="en-US" dirty="0"/>
              <a:t> </a:t>
            </a:r>
            <a:r>
              <a:rPr lang="en-US" dirty="0" err="1"/>
              <a:t>tekmet`ouro</a:t>
            </a:r>
            <a:r>
              <a:rPr lang="ar-EG" dirty="0"/>
              <a:t> </a:t>
            </a:r>
            <a:r>
              <a:rPr lang="en-US" dirty="0"/>
              <a:t>@ `</a:t>
            </a:r>
            <a:r>
              <a:rPr lang="en-US" dirty="0" err="1"/>
              <a:t>agioc</a:t>
            </a:r>
            <a:r>
              <a:rPr lang="en-US" dirty="0"/>
              <a:t> `</a:t>
            </a:r>
            <a:r>
              <a:rPr lang="en-US" dirty="0" err="1"/>
              <a:t>A;anatoc</a:t>
            </a:r>
            <a:r>
              <a:rPr lang="en-US" dirty="0"/>
              <a:t> </a:t>
            </a:r>
            <a:r>
              <a:rPr lang="en-US" dirty="0" err="1"/>
              <a:t>nai</a:t>
            </a:r>
            <a:r>
              <a:rPr lang="en-US" dirty="0"/>
              <a:t> nan. </a:t>
            </a:r>
          </a:p>
          <a:p>
            <a:endParaRPr lang="en-US" dirty="0"/>
          </a:p>
        </p:txBody>
      </p:sp>
      <p:sp>
        <p:nvSpPr>
          <p:cNvPr id="7" name="Text Placeholder 6">
            <a:extLst>
              <a:ext uri="{FF2B5EF4-FFF2-40B4-BE49-F238E27FC236}">
                <a16:creationId xmlns:a16="http://schemas.microsoft.com/office/drawing/2014/main" id="{DA03787D-AF5B-DBEE-9AD4-AB0447277A40}"/>
              </a:ext>
            </a:extLst>
          </p:cNvPr>
          <p:cNvSpPr>
            <a:spLocks noGrp="1"/>
          </p:cNvSpPr>
          <p:nvPr>
            <p:ph type="body" sz="quarter" idx="13"/>
          </p:nvPr>
        </p:nvSpPr>
        <p:spPr/>
        <p:txBody>
          <a:bodyPr/>
          <a:lstStyle/>
          <a:p>
            <a:r>
              <a:rPr lang="ar-EG" dirty="0"/>
              <a:t>تين طوبه إمموك أو بى ريف إتشرو: ﭼـى آرى بين ميفئى او بين أورو: اكشانئى خين تيك تيك ميت أورو: آجيوس آثاناطوس ناى نان.</a:t>
            </a:r>
          </a:p>
          <a:p>
            <a:endParaRPr lang="en-US" dirty="0"/>
          </a:p>
        </p:txBody>
      </p:sp>
    </p:spTree>
    <p:extLst>
      <p:ext uri="{BB962C8B-B14F-4D97-AF65-F5344CB8AC3E}">
        <p14:creationId xmlns:p14="http://schemas.microsoft.com/office/powerpoint/2010/main" val="55375506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EB016E-F1C6-0ACC-17D8-7D46C7626439}"/>
              </a:ext>
            </a:extLst>
          </p:cNvPr>
          <p:cNvSpPr>
            <a:spLocks noGrp="1"/>
          </p:cNvSpPr>
          <p:nvPr>
            <p:ph type="body" sz="quarter" idx="11"/>
          </p:nvPr>
        </p:nvSpPr>
        <p:spPr/>
        <p:txBody>
          <a:bodyPr/>
          <a:lstStyle/>
          <a:p>
            <a:r>
              <a:rPr lang="ar-SA" dirty="0"/>
              <a:t>يا ابن الله في مجيئك</a:t>
            </a:r>
            <a:r>
              <a:rPr lang="ar-EG" dirty="0"/>
              <a:t>َ،</a:t>
            </a:r>
            <a:r>
              <a:rPr lang="ar-SA" dirty="0"/>
              <a:t> الثاني المخوف</a:t>
            </a:r>
            <a:r>
              <a:rPr lang="ar-EG" dirty="0"/>
              <a:t>،</a:t>
            </a:r>
            <a:r>
              <a:rPr lang="ar-SA" dirty="0"/>
              <a:t> أصنع معناً رحمة وخلاصاً</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835EB8C7-B9B7-6B0D-6312-B21672AAF457}"/>
              </a:ext>
            </a:extLst>
          </p:cNvPr>
          <p:cNvSpPr>
            <a:spLocks noGrp="1"/>
          </p:cNvSpPr>
          <p:nvPr>
            <p:ph type="body" sz="quarter" idx="12"/>
          </p:nvPr>
        </p:nvSpPr>
        <p:spPr/>
        <p:txBody>
          <a:bodyPr/>
          <a:lstStyle/>
          <a:p>
            <a:r>
              <a:rPr lang="sq-AL" dirty="0"/>
              <a:t>Uioc :e`oc qen tekmah `cnou]@ `mParoucia et`oi `nho]@ `ari`ounai neman `n`oucw]@ `agioc `A;anatoc nai nan.</a:t>
            </a:r>
          </a:p>
          <a:p>
            <a:endParaRPr lang="en-US" dirty="0"/>
          </a:p>
        </p:txBody>
      </p:sp>
      <p:sp>
        <p:nvSpPr>
          <p:cNvPr id="7" name="Text Placeholder 6">
            <a:extLst>
              <a:ext uri="{FF2B5EF4-FFF2-40B4-BE49-F238E27FC236}">
                <a16:creationId xmlns:a16="http://schemas.microsoft.com/office/drawing/2014/main" id="{ED86CB78-A40F-5109-D528-A5C716A37679}"/>
              </a:ext>
            </a:extLst>
          </p:cNvPr>
          <p:cNvSpPr>
            <a:spLocks noGrp="1"/>
          </p:cNvSpPr>
          <p:nvPr>
            <p:ph type="body" sz="quarter" idx="13"/>
          </p:nvPr>
        </p:nvSpPr>
        <p:spPr/>
        <p:txBody>
          <a:bodyPr/>
          <a:lstStyle/>
          <a:p>
            <a:r>
              <a:rPr lang="ar-SA" dirty="0"/>
              <a:t>إيوس ثيؤس خين تيك ماه إسنوتى: إمباروسيا إتؤى إنهوتى: أرى أوناى نيم ان إن أووهوتى: آجيوس آثاناطوس ناى نان.</a:t>
            </a:r>
          </a:p>
          <a:p>
            <a:endParaRPr lang="en-US" dirty="0"/>
          </a:p>
        </p:txBody>
      </p:sp>
    </p:spTree>
    <p:extLst>
      <p:ext uri="{BB962C8B-B14F-4D97-AF65-F5344CB8AC3E}">
        <p14:creationId xmlns:p14="http://schemas.microsoft.com/office/powerpoint/2010/main" val="127406979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915402F-1C91-9BA0-1BC8-78D444BFC30A}"/>
              </a:ext>
            </a:extLst>
          </p:cNvPr>
          <p:cNvSpPr>
            <a:spLocks noGrp="1"/>
          </p:cNvSpPr>
          <p:nvPr>
            <p:ph type="body" sz="quarter" idx="11"/>
          </p:nvPr>
        </p:nvSpPr>
        <p:spPr/>
        <p:txBody>
          <a:bodyPr/>
          <a:lstStyle/>
          <a:p>
            <a:r>
              <a:rPr lang="ar-SA" dirty="0"/>
              <a:t>يا حامل خطية العالم</a:t>
            </a:r>
            <a:r>
              <a:rPr lang="ar-EG" dirty="0"/>
              <a:t>،</a:t>
            </a:r>
            <a:r>
              <a:rPr lang="ar-SA" dirty="0"/>
              <a:t> </a:t>
            </a:r>
            <a:r>
              <a:rPr lang="ar-EG" dirty="0"/>
              <a:t>ا</a:t>
            </a:r>
            <a:r>
              <a:rPr lang="ar-SA" dirty="0"/>
              <a:t>سك</a:t>
            </a:r>
            <a:r>
              <a:rPr lang="ar-EG" dirty="0"/>
              <a:t>ِ</a:t>
            </a:r>
            <a:r>
              <a:rPr lang="ar-SA" dirty="0"/>
              <a:t>ن</a:t>
            </a:r>
            <a:r>
              <a:rPr lang="ar-EG" dirty="0"/>
              <a:t>َّ</a:t>
            </a:r>
            <a:r>
              <a:rPr lang="ar-SA" dirty="0"/>
              <a:t>ا مع الصديقين</a:t>
            </a:r>
            <a:r>
              <a:rPr lang="ar-EG" dirty="0"/>
              <a:t>،</a:t>
            </a:r>
            <a:r>
              <a:rPr lang="ar-SA" dirty="0"/>
              <a:t> يوسف ونيقوديموس</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15114332-E6AA-8A4B-531C-5C5468069449}"/>
              </a:ext>
            </a:extLst>
          </p:cNvPr>
          <p:cNvSpPr>
            <a:spLocks noGrp="1"/>
          </p:cNvSpPr>
          <p:nvPr>
            <p:ph type="body" sz="quarter" idx="12"/>
          </p:nvPr>
        </p:nvSpPr>
        <p:spPr/>
        <p:txBody>
          <a:bodyPr/>
          <a:lstStyle/>
          <a:p>
            <a:r>
              <a:rPr lang="sq-AL" dirty="0"/>
              <a:t>Vyet`wli `m`vnobi `mpikocmoc@ ak`;renswpi nem nidike`oc@ Iwcyv nem Nikoudimoc@ `agioc `A;anatoc nai nan.</a:t>
            </a:r>
          </a:p>
          <a:p>
            <a:endParaRPr lang="en-US" dirty="0"/>
          </a:p>
        </p:txBody>
      </p:sp>
      <p:sp>
        <p:nvSpPr>
          <p:cNvPr id="7" name="Text Placeholder 6">
            <a:extLst>
              <a:ext uri="{FF2B5EF4-FFF2-40B4-BE49-F238E27FC236}">
                <a16:creationId xmlns:a16="http://schemas.microsoft.com/office/drawing/2014/main" id="{017296FA-EF7A-A037-2EF6-F0BA365A70C2}"/>
              </a:ext>
            </a:extLst>
          </p:cNvPr>
          <p:cNvSpPr>
            <a:spLocks noGrp="1"/>
          </p:cNvSpPr>
          <p:nvPr>
            <p:ph type="body" sz="quarter" idx="13"/>
          </p:nvPr>
        </p:nvSpPr>
        <p:spPr/>
        <p:txBody>
          <a:bodyPr/>
          <a:lstStyle/>
          <a:p>
            <a:r>
              <a:rPr lang="ar-SA" dirty="0"/>
              <a:t>فى إتؤلى إم إفنوﭬـى إم بى كوزموس: أك إثرين شوبى نيم بى ذيكيؤس: يوسيف نيم نيكوديموس: آجيوس آثاناطوس ناى نان.</a:t>
            </a:r>
          </a:p>
          <a:p>
            <a:endParaRPr lang="en-US" dirty="0"/>
          </a:p>
        </p:txBody>
      </p:sp>
    </p:spTree>
    <p:extLst>
      <p:ext uri="{BB962C8B-B14F-4D97-AF65-F5344CB8AC3E}">
        <p14:creationId xmlns:p14="http://schemas.microsoft.com/office/powerpoint/2010/main" val="153789792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A724EC-E632-24C4-B7B9-C217BD0C1D6D}"/>
              </a:ext>
            </a:extLst>
          </p:cNvPr>
          <p:cNvSpPr>
            <a:spLocks noGrp="1"/>
          </p:cNvSpPr>
          <p:nvPr>
            <p:ph type="body" sz="quarter" idx="11"/>
          </p:nvPr>
        </p:nvSpPr>
        <p:spPr/>
        <p:txBody>
          <a:bodyPr/>
          <a:lstStyle/>
          <a:p>
            <a:r>
              <a:rPr lang="ar-SA" dirty="0"/>
              <a:t>أغفر لنا آثامنا</a:t>
            </a:r>
            <a:r>
              <a:rPr lang="ar-EG" dirty="0"/>
              <a:t>،</a:t>
            </a:r>
            <a:r>
              <a:rPr lang="ar-SA" dirty="0"/>
              <a:t> من قبل طلبات وشفاعات</a:t>
            </a:r>
            <a:r>
              <a:rPr lang="ar-EG" dirty="0"/>
              <a:t>،</a:t>
            </a:r>
            <a:r>
              <a:rPr lang="ar-SA" dirty="0"/>
              <a:t> سيدتنا كلنا مريم</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5356A33D-9802-5AE6-EA61-29BE23835F43}"/>
              </a:ext>
            </a:extLst>
          </p:cNvPr>
          <p:cNvSpPr>
            <a:spLocks noGrp="1"/>
          </p:cNvSpPr>
          <p:nvPr>
            <p:ph type="body" sz="quarter" idx="12"/>
          </p:nvPr>
        </p:nvSpPr>
        <p:spPr/>
        <p:txBody>
          <a:bodyPr/>
          <a:lstStyle/>
          <a:p>
            <a:r>
              <a:rPr lang="sq-AL" dirty="0"/>
              <a:t>&lt;w nan `ebol `nnen`anomia@ hiten nitwbh nem ni`precbia@ `nte ten=o=c tyren Maria@ `agioc `A;anatoc nai nan.</a:t>
            </a:r>
          </a:p>
          <a:p>
            <a:endParaRPr lang="en-US" dirty="0"/>
          </a:p>
        </p:txBody>
      </p:sp>
      <p:sp>
        <p:nvSpPr>
          <p:cNvPr id="7" name="Text Placeholder 6">
            <a:extLst>
              <a:ext uri="{FF2B5EF4-FFF2-40B4-BE49-F238E27FC236}">
                <a16:creationId xmlns:a16="http://schemas.microsoft.com/office/drawing/2014/main" id="{8D854A0F-B9C4-315F-23CB-346EB3F277DB}"/>
              </a:ext>
            </a:extLst>
          </p:cNvPr>
          <p:cNvSpPr>
            <a:spLocks noGrp="1"/>
          </p:cNvSpPr>
          <p:nvPr>
            <p:ph type="body" sz="quarter" idx="13"/>
          </p:nvPr>
        </p:nvSpPr>
        <p:spPr/>
        <p:txBody>
          <a:bodyPr/>
          <a:lstStyle/>
          <a:p>
            <a:r>
              <a:rPr lang="ar-SA" dirty="0"/>
              <a:t>كونان إيـﭬول إن نين آنوميا: هيتين نى طوبه نيم نى إبريسـﭬـيا</a:t>
            </a:r>
            <a:r>
              <a:rPr lang="ar-EG" dirty="0"/>
              <a:t>:</a:t>
            </a:r>
            <a:r>
              <a:rPr lang="ar-SA" dirty="0"/>
              <a:t> إنتى تين شويس تيرين ماريا: آجيوس آثاناطوس ناى نان.</a:t>
            </a:r>
          </a:p>
          <a:p>
            <a:endParaRPr lang="en-US" dirty="0"/>
          </a:p>
        </p:txBody>
      </p:sp>
    </p:spTree>
    <p:extLst>
      <p:ext uri="{BB962C8B-B14F-4D97-AF65-F5344CB8AC3E}">
        <p14:creationId xmlns:p14="http://schemas.microsoft.com/office/powerpoint/2010/main" val="124488994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71C577-6016-B621-2C79-6C9F275A7133}"/>
              </a:ext>
            </a:extLst>
          </p:cNvPr>
          <p:cNvSpPr>
            <a:spLocks noGrp="1"/>
          </p:cNvSpPr>
          <p:nvPr>
            <p:ph type="body" sz="quarter" idx="11"/>
          </p:nvPr>
        </p:nvSpPr>
        <p:spPr/>
        <p:txBody>
          <a:bodyPr/>
          <a:lstStyle/>
          <a:p>
            <a:r>
              <a:rPr lang="ar-SA" dirty="0"/>
              <a:t>كل انفس الأرثوذكسيين</a:t>
            </a:r>
            <a:r>
              <a:rPr lang="ar-EG" dirty="0"/>
              <a:t>،</a:t>
            </a:r>
            <a:r>
              <a:rPr lang="ar-SA" dirty="0"/>
              <a:t> ع</a:t>
            </a:r>
            <a:r>
              <a:rPr lang="ar-EG" dirty="0"/>
              <a:t>ُ</a:t>
            </a:r>
            <a:r>
              <a:rPr lang="ar-SA" dirty="0"/>
              <a:t>له</a:t>
            </a:r>
            <a:r>
              <a:rPr lang="ar-EG" dirty="0"/>
              <a:t>ُ</a:t>
            </a:r>
            <a:r>
              <a:rPr lang="ar-SA" dirty="0"/>
              <a:t>م في فردوس</a:t>
            </a:r>
            <a:r>
              <a:rPr lang="ar-EG" dirty="0"/>
              <a:t>،</a:t>
            </a:r>
            <a:r>
              <a:rPr lang="ar-SA" dirty="0"/>
              <a:t> النعيم والفرح</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AB0623A7-2E9B-4E44-824A-C50271A8F490}"/>
              </a:ext>
            </a:extLst>
          </p:cNvPr>
          <p:cNvSpPr>
            <a:spLocks noGrp="1"/>
          </p:cNvSpPr>
          <p:nvPr>
            <p:ph type="body" sz="quarter" idx="12"/>
          </p:nvPr>
        </p:nvSpPr>
        <p:spPr>
          <a:xfrm>
            <a:off x="1" y="4251435"/>
            <a:ext cx="9143999" cy="1279635"/>
          </a:xfrm>
        </p:spPr>
        <p:txBody>
          <a:bodyPr/>
          <a:lstStyle/>
          <a:p>
            <a:pPr rtl="0"/>
            <a:r>
              <a:rPr lang="sq-AL" dirty="0"/>
              <a:t>"u,y niben `n`Or;odoxoc</a:t>
            </a:r>
            <a:r>
              <a:rPr lang="ar-EG" dirty="0"/>
              <a:t> </a:t>
            </a:r>
            <a:r>
              <a:rPr lang="sq-AL" dirty="0"/>
              <a:t>@ sanousou qen</a:t>
            </a:r>
            <a:r>
              <a:rPr lang="ar-EG" dirty="0"/>
              <a:t> </a:t>
            </a:r>
            <a:r>
              <a:rPr lang="sq-AL" dirty="0"/>
              <a:t>piparadicoc@ `nte `p`ounof nem</a:t>
            </a:r>
            <a:r>
              <a:rPr lang="ar-EG" dirty="0"/>
              <a:t> </a:t>
            </a:r>
            <a:r>
              <a:rPr lang="sq-AL" dirty="0"/>
              <a:t>nikyporoc@ `agioc `A;anatoc nai nan. </a:t>
            </a:r>
          </a:p>
        </p:txBody>
      </p:sp>
      <p:sp>
        <p:nvSpPr>
          <p:cNvPr id="7" name="Text Placeholder 6">
            <a:extLst>
              <a:ext uri="{FF2B5EF4-FFF2-40B4-BE49-F238E27FC236}">
                <a16:creationId xmlns:a16="http://schemas.microsoft.com/office/drawing/2014/main" id="{30F65D51-C669-85FB-6DBF-2B8C687399A2}"/>
              </a:ext>
            </a:extLst>
          </p:cNvPr>
          <p:cNvSpPr>
            <a:spLocks noGrp="1"/>
          </p:cNvSpPr>
          <p:nvPr>
            <p:ph type="body" sz="quarter" idx="13"/>
          </p:nvPr>
        </p:nvSpPr>
        <p:spPr>
          <a:xfrm>
            <a:off x="0" y="5740620"/>
            <a:ext cx="9144000" cy="1326930"/>
          </a:xfrm>
        </p:spPr>
        <p:txBody>
          <a:bodyPr/>
          <a:lstStyle/>
          <a:p>
            <a:r>
              <a:rPr lang="ar-SA" dirty="0"/>
              <a:t>إبسيشى نيـﭬـين إنؤرثوذوكسوس: شانؤو شوو خين بى باراديسوس: إنتى إبؤنوف نيم نى كيبوروس: آجيوس آثاناطوس ناى نان. </a:t>
            </a:r>
          </a:p>
          <a:p>
            <a:endParaRPr lang="en-US" dirty="0"/>
          </a:p>
        </p:txBody>
      </p:sp>
    </p:spTree>
    <p:extLst>
      <p:ext uri="{BB962C8B-B14F-4D97-AF65-F5344CB8AC3E}">
        <p14:creationId xmlns:p14="http://schemas.microsoft.com/office/powerpoint/2010/main" val="2002086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أسخطوني بالغرباء وأغضبوني بنجاستهم وذبحوا للشياطين لا لله: آلهة لم يعرفونها حديثة متأخرة أتت الآن لم يعرفها آباءهم . الله الذي ولدك رفضته</a:t>
            </a:r>
            <a:br>
              <a:rPr lang="ar-EG" dirty="0"/>
            </a:br>
            <a:endParaRPr lang="en-US" dirty="0"/>
          </a:p>
        </p:txBody>
      </p:sp>
    </p:spTree>
    <p:extLst>
      <p:ext uri="{BB962C8B-B14F-4D97-AF65-F5344CB8AC3E}">
        <p14:creationId xmlns:p14="http://schemas.microsoft.com/office/powerpoint/2010/main" val="41575716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20E12C-F48A-81E1-56D8-B1EBFC85FCC8}"/>
              </a:ext>
            </a:extLst>
          </p:cNvPr>
          <p:cNvSpPr>
            <a:spLocks noGrp="1"/>
          </p:cNvSpPr>
          <p:nvPr>
            <p:ph type="body" sz="quarter" idx="11"/>
          </p:nvPr>
        </p:nvSpPr>
        <p:spPr/>
        <p:txBody>
          <a:bodyPr/>
          <a:lstStyle/>
          <a:p>
            <a:r>
              <a:rPr lang="ar-SA" dirty="0"/>
              <a:t>كل مجد</a:t>
            </a:r>
            <a:r>
              <a:rPr lang="ar-EG" dirty="0"/>
              <a:t>ٍ</a:t>
            </a:r>
            <a:r>
              <a:rPr lang="ar-SA" dirty="0"/>
              <a:t> وترتيل</a:t>
            </a:r>
            <a:r>
              <a:rPr lang="ar-EG" dirty="0"/>
              <a:t>،</a:t>
            </a:r>
            <a:r>
              <a:rPr lang="ar-SA" dirty="0"/>
              <a:t> يليق بسلطان</a:t>
            </a:r>
            <a:r>
              <a:rPr lang="ar-EG" dirty="0"/>
              <a:t>ِ</a:t>
            </a:r>
            <a:r>
              <a:rPr lang="ar-SA" dirty="0"/>
              <a:t>ك</a:t>
            </a:r>
            <a:r>
              <a:rPr lang="ar-EG" dirty="0"/>
              <a:t>َ،</a:t>
            </a:r>
            <a:r>
              <a:rPr lang="ar-SA" dirty="0"/>
              <a:t> منذ الآن وإلى الانقضاء</a:t>
            </a:r>
            <a:r>
              <a:rPr lang="ar-EG" dirty="0"/>
              <a:t>،</a:t>
            </a:r>
            <a:r>
              <a:rPr lang="ar-SA" dirty="0"/>
              <a:t> قدوس الحي الذي لا يموت ارحمنا. </a:t>
            </a:r>
          </a:p>
          <a:p>
            <a:endParaRPr lang="en-US" dirty="0"/>
          </a:p>
        </p:txBody>
      </p:sp>
      <p:sp>
        <p:nvSpPr>
          <p:cNvPr id="6" name="Text Placeholder 5">
            <a:extLst>
              <a:ext uri="{FF2B5EF4-FFF2-40B4-BE49-F238E27FC236}">
                <a16:creationId xmlns:a16="http://schemas.microsoft.com/office/drawing/2014/main" id="{5EC28283-7713-63C3-15D7-EEB94B45A173}"/>
              </a:ext>
            </a:extLst>
          </p:cNvPr>
          <p:cNvSpPr>
            <a:spLocks noGrp="1"/>
          </p:cNvSpPr>
          <p:nvPr>
            <p:ph type="body" sz="quarter" idx="12"/>
          </p:nvPr>
        </p:nvSpPr>
        <p:spPr/>
        <p:txBody>
          <a:bodyPr/>
          <a:lstStyle/>
          <a:p>
            <a:r>
              <a:rPr lang="sq-AL" dirty="0"/>
              <a:t>`W`ou niben nem han'alia@ er`prepi qen tek`exoucia@ icjen ]nou sa ]cuntelia@ `agioc `A;anatoc nai nan.</a:t>
            </a:r>
          </a:p>
          <a:p>
            <a:endParaRPr lang="en-US" dirty="0"/>
          </a:p>
        </p:txBody>
      </p:sp>
      <p:sp>
        <p:nvSpPr>
          <p:cNvPr id="7" name="Text Placeholder 6">
            <a:extLst>
              <a:ext uri="{FF2B5EF4-FFF2-40B4-BE49-F238E27FC236}">
                <a16:creationId xmlns:a16="http://schemas.microsoft.com/office/drawing/2014/main" id="{26381972-4833-6A20-AE63-3250FC8FAEA4}"/>
              </a:ext>
            </a:extLst>
          </p:cNvPr>
          <p:cNvSpPr>
            <a:spLocks noGrp="1"/>
          </p:cNvSpPr>
          <p:nvPr>
            <p:ph type="body" sz="quarter" idx="13"/>
          </p:nvPr>
        </p:nvSpPr>
        <p:spPr/>
        <p:txBody>
          <a:bodyPr/>
          <a:lstStyle/>
          <a:p>
            <a:r>
              <a:rPr lang="ar-SA" dirty="0"/>
              <a:t>أو أو نيـﭬـين نيم هان إبصاليا: إر إبريبى خين تيك إكسوسيا: يس ﭼـين ثينو شاتى سينيديليا: آجيوس آثاناطوس ناى نان.</a:t>
            </a:r>
          </a:p>
          <a:p>
            <a:endParaRPr lang="en-US" dirty="0"/>
          </a:p>
        </p:txBody>
      </p:sp>
    </p:spTree>
    <p:extLst>
      <p:ext uri="{BB962C8B-B14F-4D97-AF65-F5344CB8AC3E}">
        <p14:creationId xmlns:p14="http://schemas.microsoft.com/office/powerpoint/2010/main" val="375104685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6BD58E53-6376-5DDF-5773-8EB030B6567F}"/>
              </a:ext>
            </a:extLst>
          </p:cNvPr>
          <p:cNvGraphicFramePr>
            <a:graphicFrameLocks noGrp="1"/>
          </p:cNvGraphicFramePr>
          <p:nvPr>
            <p:extLst>
              <p:ext uri="{D42A27DB-BD31-4B8C-83A1-F6EECF244321}">
                <p14:modId xmlns:p14="http://schemas.microsoft.com/office/powerpoint/2010/main" val="1383452101"/>
              </p:ext>
            </p:extLst>
          </p:nvPr>
        </p:nvGraphicFramePr>
        <p:xfrm>
          <a:off x="-1"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أبدأ باسم الله القدوس</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الحي الأزلي الديان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مخلصنا محيي النفوس</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19900084"/>
      </p:ext>
    </p:extLst>
  </p:cSld>
  <p:clrMapOvr>
    <a:masterClrMapping/>
  </p:clrMapOvr>
  <p:transition spd="slow"/>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D7A0E07A-67A5-0329-B68D-81C4DAFFFEEA}"/>
              </a:ext>
            </a:extLst>
          </p:cNvPr>
          <p:cNvGraphicFramePr>
            <a:graphicFrameLocks noGrp="1"/>
          </p:cNvGraphicFramePr>
          <p:nvPr>
            <p:extLst>
              <p:ext uri="{D42A27DB-BD31-4B8C-83A1-F6EECF244321}">
                <p14:modId xmlns:p14="http://schemas.microsoft.com/office/powerpoint/2010/main" val="2649165204"/>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بالتدبير والحكمة وافانا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ولبس جسداً مثل الإنسان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وعتقنا من أسر أعدانا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431377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3502579142"/>
              </p:ext>
            </p:extLst>
          </p:nvPr>
        </p:nvGraphicFramePr>
        <p:xfrm>
          <a:off x="0" y="340995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تشبه بمن خلقه عبدا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kern="1200" cap="none" normalizeH="0" baseline="0" dirty="0">
                          <a:ln>
                            <a:noFill/>
                          </a:ln>
                          <a:solidFill>
                            <a:srgbClr val="FFFF99"/>
                          </a:solidFill>
                          <a:effectLst/>
                          <a:latin typeface="Times New Roman" pitchFamily="18" charset="0"/>
                          <a:ea typeface="+mn-ea"/>
                          <a:cs typeface="Times New Roman" pitchFamily="18" charset="0"/>
                        </a:rPr>
                        <a:t>ل</a:t>
                      </a: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أجل خلاص من كان في أحزان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والكلمة الأزلي صار جسداً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47279703"/>
      </p:ext>
    </p:extLst>
  </p:cSld>
  <p:clrMapOvr>
    <a:masterClrMapping/>
  </p:clrMapOvr>
  <p:transition spd="slow"/>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E14C8B58-32AA-2470-17FB-6016DC80533E}"/>
              </a:ext>
            </a:extLst>
          </p:cNvPr>
          <p:cNvGraphicFramePr>
            <a:graphicFrameLocks noGrp="1"/>
          </p:cNvGraphicFramePr>
          <p:nvPr>
            <p:extLst>
              <p:ext uri="{D42A27DB-BD31-4B8C-83A1-F6EECF244321}">
                <p14:modId xmlns:p14="http://schemas.microsoft.com/office/powerpoint/2010/main" val="2920089912"/>
              </p:ext>
            </p:extLst>
          </p:nvPr>
        </p:nvGraphicFramePr>
        <p:xfrm>
          <a:off x="0"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جعل لاهوته متحداً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بناسوته وهو الديان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فله نسبح ونزيده مجداً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7663589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729388014"/>
              </p:ext>
            </p:extLst>
          </p:nvPr>
        </p:nvGraphicFramePr>
        <p:xfrm>
          <a:off x="0"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حملت مريم من له التسبيح</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تسعة أشهر من غير نقصان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بذكره الطغمات تصيح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6623361"/>
      </p:ext>
    </p:extLst>
  </p:cSld>
  <p:clrMapOvr>
    <a:masterClrMapping/>
  </p:clrMapOvr>
  <p:transition spd="slow"/>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9160D982-F61B-53D7-6E4F-4170911A90CD}"/>
              </a:ext>
            </a:extLst>
          </p:cNvPr>
          <p:cNvGraphicFramePr>
            <a:graphicFrameLocks noGrp="1"/>
          </p:cNvGraphicFramePr>
          <p:nvPr>
            <p:extLst>
              <p:ext uri="{D42A27DB-BD31-4B8C-83A1-F6EECF244321}">
                <p14:modId xmlns:p14="http://schemas.microsoft.com/office/powerpoint/2010/main" val="3704286044"/>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خلصنا سيدنا برضاه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وأعاد آدم للأوطان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بعد أن عمه الكرب وأضناه</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164211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1328132402"/>
              </p:ext>
            </p:extLst>
          </p:nvPr>
        </p:nvGraphicFramePr>
        <p:xfrm>
          <a:off x="0"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دائم باق </a:t>
                      </a: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أزلى </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معبود</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محول الماء خمر في الآدنان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قد صلبه </a:t>
                      </a: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ال</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قوم اليهود</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5722445"/>
      </p:ext>
    </p:extLst>
  </p:cSld>
  <p:clrMapOvr>
    <a:masterClrMapping/>
  </p:clrMapOvr>
  <p:transition spd="slow"/>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81713D9D-450D-A386-07EC-7BA66148BCF5}"/>
              </a:ext>
            </a:extLst>
          </p:cNvPr>
          <p:cNvGraphicFramePr>
            <a:graphicFrameLocks noGrp="1"/>
          </p:cNvGraphicFramePr>
          <p:nvPr>
            <p:extLst>
              <p:ext uri="{D42A27DB-BD31-4B8C-83A1-F6EECF244321}">
                <p14:modId xmlns:p14="http://schemas.microsoft.com/office/powerpoint/2010/main" val="1845361289"/>
              </p:ext>
            </p:extLst>
          </p:nvPr>
        </p:nvGraphicFramePr>
        <p:xfrm>
          <a:off x="0"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رؤوف رحيم عال وكريم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له العظمة والسلطان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سكن في أحشاء ابنة يواقيم</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8355191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1268606890"/>
              </p:ext>
            </p:extLst>
          </p:nvPr>
        </p:nvGraphicFramePr>
        <p:xfrm>
          <a:off x="0" y="329565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أزال العار عن آدم وبنيه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بحلوله في سيدة الأكوان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وقد فرح الكون ومن فيه</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87456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ونسيت الله الذي عالك. فرأى الرب وغار وغضب من أجل سخط بنيه وبناته وقال أني أصرف وجهي عنهم. وأعرفهم ماذا يكون لهم بالعاقبة لأنهم جيل ملتوى أولاد ليس لهم أمانة. </a:t>
            </a:r>
            <a:endParaRPr lang="en-US" dirty="0"/>
          </a:p>
        </p:txBody>
      </p:sp>
    </p:spTree>
    <p:extLst>
      <p:ext uri="{BB962C8B-B14F-4D97-AF65-F5344CB8AC3E}">
        <p14:creationId xmlns:p14="http://schemas.microsoft.com/office/powerpoint/2010/main" val="223334110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3424B89C-8EAE-11EA-E948-B9B48D067294}"/>
              </a:ext>
            </a:extLst>
          </p:cNvPr>
          <p:cNvGraphicFramePr>
            <a:graphicFrameLocks noGrp="1"/>
          </p:cNvGraphicFramePr>
          <p:nvPr>
            <p:extLst>
              <p:ext uri="{D42A27DB-BD31-4B8C-83A1-F6EECF244321}">
                <p14:modId xmlns:p14="http://schemas.microsoft.com/office/powerpoint/2010/main" val="2911371055"/>
              </p:ext>
            </p:extLst>
          </p:nvPr>
        </p:nvGraphicFramePr>
        <p:xfrm>
          <a:off x="0"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سمي ابن الل</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ـ</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ه بالتحقيق</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وسمي أيضاً ابن الإنسان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وهو إله واحد بغير تفريق</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8267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3234742957"/>
              </p:ext>
            </p:extLst>
          </p:nvPr>
        </p:nvGraphicFramePr>
        <p:xfrm>
          <a:off x="0" y="329565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شوهد الكروبيم والس</a:t>
                      </a: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ي</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رافيم</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سجودا أمام الديان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صائحين بالأفراح والتعظيم</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80920004"/>
      </p:ext>
    </p:extLst>
  </p:cSld>
  <p:clrMapOvr>
    <a:masterClrMapping/>
  </p:clrMapOvr>
  <p:transition spd="slow"/>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8A5C1C9E-94C9-2243-CC3C-FE7111A1AD17}"/>
              </a:ext>
            </a:extLst>
          </p:cNvPr>
          <p:cNvGraphicFramePr>
            <a:graphicFrameLocks noGrp="1"/>
          </p:cNvGraphicFramePr>
          <p:nvPr>
            <p:extLst>
              <p:ext uri="{D42A27DB-BD31-4B8C-83A1-F6EECF244321}">
                <p14:modId xmlns:p14="http://schemas.microsoft.com/office/powerpoint/2010/main" val="4102825024"/>
              </p:ext>
            </p:extLst>
          </p:nvPr>
        </p:nvGraphicFramePr>
        <p:xfrm>
          <a:off x="0"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صارت مريم شبه سماء</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لابن الل</a:t>
                      </a: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ـ</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ه مانح الغفران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فتحير في أمرها الفهماء</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144430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1555391807"/>
              </p:ext>
            </p:extLst>
          </p:nvPr>
        </p:nvGraphicFramePr>
        <p:xfrm>
          <a:off x="-1"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ضوء أشرق من بيت داود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فاهتدي به بنو الإنسان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وله الطغمات العرش سجود</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8411132"/>
      </p:ext>
    </p:extLst>
  </p:cSld>
  <p:clrMapOvr>
    <a:masterClrMapping/>
  </p:clrMapOvr>
  <p:transition spd="slow"/>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1F331EE2-9A69-D5D3-DA50-5BEF43B91881}"/>
              </a:ext>
            </a:extLst>
          </p:cNvPr>
          <p:cNvGraphicFramePr>
            <a:graphicFrameLocks noGrp="1"/>
          </p:cNvGraphicFramePr>
          <p:nvPr>
            <p:extLst>
              <p:ext uri="{D42A27DB-BD31-4B8C-83A1-F6EECF244321}">
                <p14:modId xmlns:p14="http://schemas.microsoft.com/office/powerpoint/2010/main" val="1164411514"/>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طأطأ السموات ونزل بيقين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لخلاص آدم عبده الإنسان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فلنرتل جميعا قائلين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2835507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1874096252"/>
              </p:ext>
            </p:extLst>
          </p:nvPr>
        </p:nvGraphicFramePr>
        <p:xfrm>
          <a:off x="0" y="333375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ظهر متحدا بالناسوت</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وفتح أعين العميان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وهو ذو العظمة والجبروت</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8960460"/>
      </p:ext>
    </p:extLst>
  </p:cSld>
  <p:clrMapOvr>
    <a:masterClrMapping/>
  </p:clrMapOvr>
  <p:transition spd="slow"/>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
            <a:extLst>
              <a:ext uri="{FF2B5EF4-FFF2-40B4-BE49-F238E27FC236}">
                <a16:creationId xmlns:a16="http://schemas.microsoft.com/office/drawing/2014/main" id="{1D7FD517-E2C0-D761-BEB1-162CBC2E66FE}"/>
              </a:ext>
            </a:extLst>
          </p:cNvPr>
          <p:cNvGraphicFramePr>
            <a:graphicFrameLocks noGrp="1"/>
          </p:cNvGraphicFramePr>
          <p:nvPr>
            <p:extLst>
              <p:ext uri="{D42A27DB-BD31-4B8C-83A1-F6EECF244321}">
                <p14:modId xmlns:p14="http://schemas.microsoft.com/office/powerpoint/2010/main" val="1374836963"/>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a:ln>
                            <a:noFill/>
                          </a:ln>
                          <a:solidFill>
                            <a:srgbClr val="FFFF99"/>
                          </a:solidFill>
                          <a:effectLst/>
                          <a:latin typeface="Times New Roman" pitchFamily="18" charset="0"/>
                          <a:cs typeface="Times New Roman" pitchFamily="18" charset="0"/>
                        </a:rPr>
                        <a:t>عظيم هو رب القوات </a:t>
                      </a:r>
                      <a:br>
                        <a:rPr kumimoji="0" lang="en-US" sz="4400" b="1" i="0" u="none" strike="noStrike" cap="none" normalizeH="0" baseline="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a:ln>
                            <a:noFill/>
                          </a:ln>
                          <a:solidFill>
                            <a:srgbClr val="FFFF99"/>
                          </a:solidFill>
                          <a:effectLst/>
                          <a:latin typeface="Times New Roman" pitchFamily="18" charset="0"/>
                          <a:cs typeface="Times New Roman" pitchFamily="18" charset="0"/>
                        </a:rPr>
                        <a:t>من سجد له يوحنا باذعان </a:t>
                      </a:r>
                      <a:br>
                        <a:rPr kumimoji="0" lang="en-US" sz="4400" b="1" i="0" u="none" strike="noStrike" cap="none" normalizeH="0" baseline="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a:ln>
                            <a:noFill/>
                          </a:ln>
                          <a:solidFill>
                            <a:srgbClr val="FFFF99"/>
                          </a:solidFill>
                          <a:effectLst/>
                          <a:latin typeface="Times New Roman" pitchFamily="18" charset="0"/>
                          <a:cs typeface="Times New Roman" pitchFamily="18" charset="0"/>
                        </a:rPr>
                        <a:t>وهو في بطن أمه اليصابات</a:t>
                      </a:r>
                      <a:br>
                        <a:rPr kumimoji="0" lang="en-US" sz="4400" b="1" i="0" u="none" strike="noStrike" cap="none" normalizeH="0" baseline="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494154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4083407208"/>
              </p:ext>
            </p:extLst>
          </p:nvPr>
        </p:nvGraphicFramePr>
        <p:xfrm>
          <a:off x="-1"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غافر كل الخطايا والذنوب</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شفي المرضي و حماة سمعان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300" b="1" i="0" u="none" strike="noStrike" cap="none" normalizeH="0" baseline="0" dirty="0">
                          <a:ln>
                            <a:noFill/>
                          </a:ln>
                          <a:solidFill>
                            <a:schemeClr val="bg1"/>
                          </a:solidFill>
                          <a:effectLst/>
                          <a:latin typeface="Times New Roman" pitchFamily="18" charset="0"/>
                          <a:cs typeface="Times New Roman" pitchFamily="18" charset="0"/>
                        </a:rPr>
                        <a:t>ومن أجل خلاص</a:t>
                      </a:r>
                      <a:r>
                        <a:rPr kumimoji="0" lang="ar-EG" sz="4300" b="1" i="0" u="none" strike="noStrike" cap="none" normalizeH="0" baseline="0" dirty="0">
                          <a:ln>
                            <a:noFill/>
                          </a:ln>
                          <a:solidFill>
                            <a:schemeClr val="bg1"/>
                          </a:solidFill>
                          <a:effectLst/>
                          <a:latin typeface="Times New Roman" pitchFamily="18" charset="0"/>
                          <a:cs typeface="Times New Roman" pitchFamily="18" charset="0"/>
                        </a:rPr>
                        <a:t>نا</a:t>
                      </a:r>
                      <a:r>
                        <a:rPr kumimoji="0" lang="ar-SA" sz="4300" b="1" i="0" u="none" strike="noStrike" cap="none" normalizeH="0" baseline="0" dirty="0">
                          <a:ln>
                            <a:noFill/>
                          </a:ln>
                          <a:solidFill>
                            <a:schemeClr val="bg1"/>
                          </a:solidFill>
                          <a:effectLst/>
                          <a:latin typeface="Times New Roman" pitchFamily="18" charset="0"/>
                          <a:cs typeface="Times New Roman" pitchFamily="18" charset="0"/>
                        </a:rPr>
                        <a:t> صار مصلوب</a:t>
                      </a:r>
                      <a:endParaRPr kumimoji="0" lang="ar-EG" sz="43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05289981"/>
      </p:ext>
    </p:extLst>
  </p:cSld>
  <p:clrMapOvr>
    <a:masterClrMapping/>
  </p:clrMapOvr>
  <p:transition spd="slow"/>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6E765E2D-294B-90C8-81EB-64897EFC0859}"/>
              </a:ext>
            </a:extLst>
          </p:cNvPr>
          <p:cNvGraphicFramePr>
            <a:graphicFrameLocks noGrp="1"/>
          </p:cNvGraphicFramePr>
          <p:nvPr>
            <p:extLst>
              <p:ext uri="{D42A27DB-BD31-4B8C-83A1-F6EECF244321}">
                <p14:modId xmlns:p14="http://schemas.microsoft.com/office/powerpoint/2010/main" val="401712282"/>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فدى آدم وأعطاه عربون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الخلاص من سائر الأحزان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ونجاه من الضيق والسجون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343211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2776453019"/>
              </p:ext>
            </p:extLst>
          </p:nvPr>
        </p:nvGraphicFramePr>
        <p:xfrm>
          <a:off x="0"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قبل عنا تلك الأتعاب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من المخالفين قيافا وحنان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وشعب اليهود غلاظ الرقاب</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5996044"/>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هم أغاروني بالتي ليست آلهة وأسخطوني بأوثانهم وأنا أغيرهم بالتي ليست بأمة. وبشعب  لا فهم له أسخطهم لأن النار تتقد في غضبي وتحرق إلى أسافل الجحيم وتأكل الأرض وثمراتها وتلهب </a:t>
            </a:r>
            <a:endParaRPr lang="en-US" dirty="0"/>
          </a:p>
        </p:txBody>
      </p:sp>
    </p:spTree>
    <p:extLst>
      <p:ext uri="{BB962C8B-B14F-4D97-AF65-F5344CB8AC3E}">
        <p14:creationId xmlns:p14="http://schemas.microsoft.com/office/powerpoint/2010/main" val="1587972321"/>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3DF4FD75-44B8-2E1E-2BFA-615DD46B9841}"/>
              </a:ext>
            </a:extLst>
          </p:cNvPr>
          <p:cNvGraphicFramePr>
            <a:graphicFrameLocks noGrp="1"/>
          </p:cNvGraphicFramePr>
          <p:nvPr>
            <p:extLst>
              <p:ext uri="{D42A27DB-BD31-4B8C-83A1-F6EECF244321}">
                <p14:modId xmlns:p14="http://schemas.microsoft.com/office/powerpoint/2010/main" val="2849938995"/>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كريم تواب عالم وخبير</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قد خاطب مريم في البستان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مخلصنا الرب القدير</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946589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1827626205"/>
              </p:ext>
            </p:extLst>
          </p:nvPr>
        </p:nvGraphicFramePr>
        <p:xfrm>
          <a:off x="-1"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للرب الأرض وما فيها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جميع المدن والسكان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يـــميـــت الخـــلق ويـحيـيــهــــا</a:t>
                      </a:r>
                      <a:endParaRPr kumimoji="0" lang="ar-EG" sz="44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0213295"/>
      </p:ext>
    </p:extLst>
  </p:cSld>
  <p:clrMapOvr>
    <a:masterClrMapping/>
  </p:clrMapOvr>
  <p:transition spd="slow"/>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11C2FFBA-E937-0681-A440-78B12E32C925}"/>
              </a:ext>
            </a:extLst>
          </p:cNvPr>
          <p:cNvGraphicFramePr>
            <a:graphicFrameLocks noGrp="1"/>
          </p:cNvGraphicFramePr>
          <p:nvPr>
            <p:extLst>
              <p:ext uri="{D42A27DB-BD31-4B8C-83A1-F6EECF244321}">
                <p14:modId xmlns:p14="http://schemas.microsoft.com/office/powerpoint/2010/main" val="152951456"/>
              </p:ext>
            </p:extLst>
          </p:nvPr>
        </p:nvGraphicFramePr>
        <p:xfrm>
          <a:off x="0"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ملوك فرسان قد جاؤا إليه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بهداياهم ثلاثة ألوان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وفي بيت لحم تمثلوا بين يديه</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6068013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3497268769"/>
              </p:ext>
            </p:extLst>
          </p:nvPr>
        </p:nvGraphicFramePr>
        <p:xfrm>
          <a:off x="0"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نجم أشرق تلك الأوقات</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فنظروه في تلك البلدان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وكان يرشدهم في الظلمات</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98019350"/>
      </p:ext>
    </p:extLst>
  </p:cSld>
  <p:clrMapOvr>
    <a:masterClrMapping/>
  </p:clrMapOvr>
  <p:transition spd="slow"/>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62D001E2-1276-FE14-ACD5-348869EF5942}"/>
              </a:ext>
            </a:extLst>
          </p:cNvPr>
          <p:cNvGraphicFramePr>
            <a:graphicFrameLocks noGrp="1"/>
          </p:cNvGraphicFramePr>
          <p:nvPr>
            <p:extLst>
              <p:ext uri="{D42A27DB-BD31-4B8C-83A1-F6EECF244321}">
                <p14:modId xmlns:p14="http://schemas.microsoft.com/office/powerpoint/2010/main" val="1609926193"/>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هلم بالرحمة إلينا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يا من قصد ذاتك الفرسان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وحل بروح قدسك فينا</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0249648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3003788961"/>
              </p:ext>
            </p:extLst>
          </p:nvPr>
        </p:nvGraphicFramePr>
        <p:xfrm>
          <a:off x="0" y="3390900"/>
          <a:ext cx="9144001" cy="31847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038">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واحفظ شعبك من كل شرور </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67" marB="4566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67" marB="45667"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083">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67" marB="45667"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واجعل البيعة في اطمئنان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67" marB="45667"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92322">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إجعل خدامها من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أبناء النور</a:t>
                      </a:r>
                      <a:br>
                        <a:rPr kumimoji="0" lang="ar-EG"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2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67" marB="4566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67" marB="45667"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083">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67" marB="4566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67" marB="45667"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968968"/>
      </p:ext>
    </p:extLst>
  </p:cSld>
  <p:clrMapOvr>
    <a:masterClrMapping/>
  </p:clrMapOvr>
  <p:transition spd="slow"/>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AFF5B77B-0109-1F43-7BD9-797FBFAAFC17}"/>
              </a:ext>
            </a:extLst>
          </p:cNvPr>
          <p:cNvGraphicFramePr>
            <a:graphicFrameLocks noGrp="1"/>
          </p:cNvGraphicFramePr>
          <p:nvPr>
            <p:extLst>
              <p:ext uri="{D42A27DB-BD31-4B8C-83A1-F6EECF244321}">
                <p14:modId xmlns:p14="http://schemas.microsoft.com/office/powerpoint/2010/main" val="2648808032"/>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تغفل عنهم يا قدوس</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en-US" sz="5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وأقبل صلواتهم والقربان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واحفظهم من مكائد المنجوس</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chemeClr val="bg1"/>
                          </a:solidFill>
                          <a:effectLst/>
                          <a:latin typeface="Times New Roman" pitchFamily="18" charset="0"/>
                          <a:cs typeface="Times New Roman" pitchFamily="18" charset="0"/>
                        </a:rPr>
                      </a:br>
                      <a:endParaRPr kumimoji="0" lang="ar-EG" sz="100" b="1" i="0" u="none" strike="noStrike" cap="none" normalizeH="0" baseline="0" dirty="0">
                        <a:ln>
                          <a:noFill/>
                        </a:ln>
                        <a:solidFill>
                          <a:schemeClr val="bg1"/>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085452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p:cNvGraphicFramePr>
            <a:graphicFrameLocks noGrp="1"/>
          </p:cNvGraphicFramePr>
          <p:nvPr>
            <p:extLst>
              <p:ext uri="{D42A27DB-BD31-4B8C-83A1-F6EECF244321}">
                <p14:modId xmlns:p14="http://schemas.microsoft.com/office/powerpoint/2010/main" val="741273112"/>
              </p:ext>
            </p:extLst>
          </p:nvPr>
        </p:nvGraphicFramePr>
        <p:xfrm>
          <a:off x="-1" y="3429000"/>
          <a:ext cx="9144001" cy="3170239"/>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يا من قبل إليه العشار</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5">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وأخرج من بطن الحوت يونان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50">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أبعد عنهم كيد الأشرار</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50">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kern="1200" cap="none" normalizeH="0" baseline="0" dirty="0">
                          <a:ln>
                            <a:noFill/>
                          </a:ln>
                          <a:solidFill>
                            <a:srgbClr val="FFFF99"/>
                          </a:solidFill>
                          <a:effectLst/>
                          <a:latin typeface="Times New Roman" pitchFamily="18" charset="0"/>
                          <a:ea typeface="+mn-ea"/>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39692009"/>
      </p:ext>
    </p:extLst>
  </p:cSld>
  <p:clrMapOvr>
    <a:masterClrMapping/>
  </p:clrMapOvr>
  <p:transition spd="slow"/>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a:extLst>
              <a:ext uri="{FF2B5EF4-FFF2-40B4-BE49-F238E27FC236}">
                <a16:creationId xmlns:a16="http://schemas.microsoft.com/office/drawing/2014/main" id="{14A144A5-5041-61F8-8E71-4027E826BB94}"/>
              </a:ext>
            </a:extLst>
          </p:cNvPr>
          <p:cNvGraphicFramePr>
            <a:graphicFrameLocks noGrp="1"/>
          </p:cNvGraphicFramePr>
          <p:nvPr>
            <p:extLst>
              <p:ext uri="{D42A27DB-BD31-4B8C-83A1-F6EECF244321}">
                <p14:modId xmlns:p14="http://schemas.microsoft.com/office/powerpoint/2010/main" val="2393832970"/>
              </p:ext>
            </p:extLst>
          </p:nvPr>
        </p:nvGraphicFramePr>
        <p:xfrm>
          <a:off x="-1" y="3429000"/>
          <a:ext cx="9144001" cy="3170236"/>
        </p:xfrm>
        <a:graphic>
          <a:graphicData uri="http://schemas.openxmlformats.org/drawingml/2006/table">
            <a:tbl>
              <a:tblPr rtl="1"/>
              <a:tblGrid>
                <a:gridCol w="2899441">
                  <a:extLst>
                    <a:ext uri="{9D8B030D-6E8A-4147-A177-3AD203B41FA5}">
                      <a16:colId xmlns:a16="http://schemas.microsoft.com/office/drawing/2014/main" val="20000"/>
                    </a:ext>
                  </a:extLst>
                </a:gridCol>
                <a:gridCol w="2762291">
                  <a:extLst>
                    <a:ext uri="{9D8B030D-6E8A-4147-A177-3AD203B41FA5}">
                      <a16:colId xmlns:a16="http://schemas.microsoft.com/office/drawing/2014/main" val="20001"/>
                    </a:ext>
                  </a:extLst>
                </a:gridCol>
                <a:gridCol w="3482269">
                  <a:extLst>
                    <a:ext uri="{9D8B030D-6E8A-4147-A177-3AD203B41FA5}">
                      <a16:colId xmlns:a16="http://schemas.microsoft.com/office/drawing/2014/main" val="20002"/>
                    </a:ext>
                  </a:extLst>
                </a:gridCol>
              </a:tblGrid>
              <a:tr h="838194">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و نحن جميعاً ذو </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الهفوات </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en-US" sz="5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7344">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ن</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رجو منك العفو والغفران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cap="flat">
                      <a:noFill/>
                    </a:lnL>
                    <a:lnR>
                      <a:noFill/>
                    </a:lnR>
                    <a:lnT>
                      <a:noFill/>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77349">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والفوز </a:t>
                      </a:r>
                      <a:r>
                        <a:rPr kumimoji="0" lang="ar-EG" sz="4400" b="1" i="0" u="none" strike="noStrike" cap="none" normalizeH="0" baseline="0" dirty="0">
                          <a:ln>
                            <a:noFill/>
                          </a:ln>
                          <a:solidFill>
                            <a:srgbClr val="FFFF99"/>
                          </a:solidFill>
                          <a:effectLst/>
                          <a:latin typeface="Times New Roman" pitchFamily="18" charset="0"/>
                          <a:cs typeface="Times New Roman" pitchFamily="18" charset="0"/>
                        </a:rPr>
                        <a:t>بالنعمة و البركا</a:t>
                      </a: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ت</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tc>
                  <a:txBody>
                    <a:bodyPr/>
                    <a:lstStyle/>
                    <a:p>
                      <a:pPr>
                        <a:spcBef>
                          <a:spcPts val="0"/>
                        </a:spcBef>
                        <a:spcAft>
                          <a:spcPts val="0"/>
                        </a:spcAft>
                      </a:pPr>
                      <a:endParaRPr lang="en-US" sz="1800" dirty="0">
                        <a:solidFill>
                          <a:srgbClr val="FFFF99"/>
                        </a:solidFill>
                      </a:endParaRPr>
                    </a:p>
                  </a:txBody>
                  <a:tcPr marL="91435" marR="91435" marT="45689" marB="45689"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r h="777349">
                <a:tc>
                  <a:txBody>
                    <a:bodyPr/>
                    <a:lstStyle/>
                    <a:p>
                      <a:pPr marL="0" marR="0" lvl="0" indent="0" algn="ctr" defTabSz="914400" rtl="1" eaLnBrk="1" fontAlgn="base" latinLnBrk="0" hangingPunct="1">
                        <a:lnSpc>
                          <a:spcPct val="100000"/>
                        </a:lnSpc>
                        <a:spcBef>
                          <a:spcPts val="0"/>
                        </a:spcBef>
                        <a:spcAft>
                          <a:spcPts val="0"/>
                        </a:spcAft>
                        <a:buClrTx/>
                        <a:buSzTx/>
                        <a:buFontTx/>
                        <a:buNone/>
                        <a:tabLst/>
                        <a:defRPr/>
                      </a:pPr>
                      <a:endParaRPr kumimoji="0" lang="en-US" sz="4000" b="0"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gridSpan="2">
                  <a:txBody>
                    <a:bodyPr/>
                    <a:lstStyle/>
                    <a:p>
                      <a:pPr marL="0" marR="0" lvl="0" indent="0" algn="justLow" defTabSz="914400" rtl="1" eaLnBrk="1" fontAlgn="base" latinLnBrk="0" hangingPunct="1">
                        <a:lnSpc>
                          <a:spcPct val="100000"/>
                        </a:lnSpc>
                        <a:spcBef>
                          <a:spcPts val="0"/>
                        </a:spcBef>
                        <a:spcAft>
                          <a:spcPts val="0"/>
                        </a:spcAft>
                        <a:buClrTx/>
                        <a:buSzTx/>
                        <a:buFontTx/>
                        <a:buNone/>
                        <a:tabLst/>
                        <a:defRPr/>
                      </a:pPr>
                      <a:r>
                        <a:rPr kumimoji="0" lang="ar-SA" sz="4400" b="1" i="0" u="none" strike="noStrike" cap="none" normalizeH="0" baseline="0" dirty="0">
                          <a:ln>
                            <a:noFill/>
                          </a:ln>
                          <a:solidFill>
                            <a:srgbClr val="FFFF99"/>
                          </a:solidFill>
                          <a:effectLst/>
                          <a:latin typeface="Times New Roman" pitchFamily="18" charset="0"/>
                          <a:cs typeface="Times New Roman" pitchFamily="18" charset="0"/>
                        </a:rPr>
                        <a:t>أجيوس أثاناتوس ناي نان</a:t>
                      </a:r>
                      <a:br>
                        <a:rPr kumimoji="0" lang="en-US" sz="4400" b="1" i="0" u="none" strike="noStrike" cap="none" normalizeH="0" baseline="0" dirty="0">
                          <a:ln>
                            <a:noFill/>
                          </a:ln>
                          <a:solidFill>
                            <a:srgbClr val="FFFF99"/>
                          </a:solidFill>
                          <a:effectLst/>
                          <a:latin typeface="Times New Roman" pitchFamily="18" charset="0"/>
                          <a:cs typeface="Times New Roman" pitchFamily="18" charset="0"/>
                        </a:rPr>
                      </a:br>
                      <a:endParaRPr kumimoji="0" lang="ar-EG" sz="100" b="1" i="0" u="none" strike="noStrike" cap="none" normalizeH="0" baseline="0" dirty="0">
                        <a:ln>
                          <a:noFill/>
                        </a:ln>
                        <a:solidFill>
                          <a:srgbClr val="FFFF99"/>
                        </a:solidFill>
                        <a:effectLst/>
                        <a:latin typeface="Times New Roman" pitchFamily="18" charset="0"/>
                        <a:cs typeface="Times New Roman" pitchFamily="18" charset="0"/>
                      </a:endParaRPr>
                    </a:p>
                  </a:txBody>
                  <a:tcPr marL="91435" marR="91435" marT="45689" marB="45689"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18030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527D0E-01B4-5F07-69A1-2D0331DCAE9D}"/>
              </a:ext>
            </a:extLst>
          </p:cNvPr>
          <p:cNvSpPr>
            <a:spLocks noGrp="1"/>
          </p:cNvSpPr>
          <p:nvPr>
            <p:ph type="body" sz="quarter" idx="11"/>
          </p:nvPr>
        </p:nvSpPr>
        <p:spPr/>
        <p:txBody>
          <a:bodyPr/>
          <a:lstStyle/>
          <a:p>
            <a:r>
              <a:rPr lang="ar-SA" dirty="0"/>
              <a:t> إذا ما رتلنا</a:t>
            </a:r>
            <a:r>
              <a:rPr lang="ar-EG" dirty="0"/>
              <a:t>، </a:t>
            </a:r>
            <a:r>
              <a:rPr lang="ar-SA" dirty="0"/>
              <a:t>فلنقل بعذوبة</a:t>
            </a:r>
            <a:r>
              <a:rPr lang="ar-EG" dirty="0"/>
              <a:t>،</a:t>
            </a:r>
            <a:r>
              <a:rPr lang="ar-SA" dirty="0"/>
              <a:t> يا ربنا يسوع المسيح</a:t>
            </a:r>
            <a:r>
              <a:rPr lang="ar-EG" dirty="0"/>
              <a:t>،</a:t>
            </a:r>
            <a:r>
              <a:rPr lang="ar-SA" dirty="0"/>
              <a:t> اصنع رحمة مع نفوسنا. </a:t>
            </a:r>
          </a:p>
          <a:p>
            <a:endParaRPr lang="en-US" dirty="0"/>
          </a:p>
        </p:txBody>
      </p:sp>
      <p:sp>
        <p:nvSpPr>
          <p:cNvPr id="4" name="Text Placeholder 3">
            <a:extLst>
              <a:ext uri="{FF2B5EF4-FFF2-40B4-BE49-F238E27FC236}">
                <a16:creationId xmlns:a16="http://schemas.microsoft.com/office/drawing/2014/main" id="{E7827FA2-7C66-17AB-8360-F88FEA5A6AEA}"/>
              </a:ext>
            </a:extLst>
          </p:cNvPr>
          <p:cNvSpPr>
            <a:spLocks noGrp="1"/>
          </p:cNvSpPr>
          <p:nvPr>
            <p:ph type="body" sz="quarter" idx="12"/>
          </p:nvPr>
        </p:nvSpPr>
        <p:spPr/>
        <p:txBody>
          <a:bodyPr/>
          <a:lstStyle/>
          <a:p>
            <a:r>
              <a:rPr lang="pt-BR" noProof="0" dirty="0"/>
              <a:t>Eswp ansaner'alin@ marenjoc qen ou`hloj@ je pen=o=c Iycouc Pi,rictoc@ `ari ounai nem nem'u,y.</a:t>
            </a:r>
          </a:p>
          <a:p>
            <a:endParaRPr lang="en-US" dirty="0"/>
          </a:p>
        </p:txBody>
      </p:sp>
      <p:sp>
        <p:nvSpPr>
          <p:cNvPr id="5" name="Text Placeholder 4">
            <a:extLst>
              <a:ext uri="{FF2B5EF4-FFF2-40B4-BE49-F238E27FC236}">
                <a16:creationId xmlns:a16="http://schemas.microsoft.com/office/drawing/2014/main" id="{CBA332F7-21CA-9592-B096-B414BE667B28}"/>
              </a:ext>
            </a:extLst>
          </p:cNvPr>
          <p:cNvSpPr>
            <a:spLocks noGrp="1"/>
          </p:cNvSpPr>
          <p:nvPr>
            <p:ph type="body" sz="quarter" idx="13"/>
          </p:nvPr>
        </p:nvSpPr>
        <p:spPr/>
        <p:txBody>
          <a:bodyPr/>
          <a:lstStyle/>
          <a:p>
            <a:r>
              <a:rPr lang="ar-EG" dirty="0"/>
              <a:t> إيشوب أنشان إربسالين: مارين جوس خين أو إهلوج: چيه بين شويس إيسوس بخرستوس: أري أوناي نيم نين إبسيشي. </a:t>
            </a:r>
          </a:p>
          <a:p>
            <a:endParaRPr lang="en-US" dirty="0"/>
          </a:p>
        </p:txBody>
      </p:sp>
      <p:sp>
        <p:nvSpPr>
          <p:cNvPr id="420871" name="Title 3"/>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t>مقدمة الثيؤطوكيات الواطس</a:t>
            </a:r>
            <a:endParaRPr lang="ar-EG" altLang="ar-EG"/>
          </a:p>
        </p:txBody>
      </p:sp>
    </p:spTree>
    <p:extLst>
      <p:ext uri="{BB962C8B-B14F-4D97-AF65-F5344CB8AC3E}">
        <p14:creationId xmlns:p14="http://schemas.microsoft.com/office/powerpoint/2010/main" val="292255526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هو أرسَلْ مَلاكَهُ ورَفَعَني من </a:t>
            </a:r>
            <a:endParaRPr lang="en-US" dirty="0"/>
          </a:p>
        </p:txBody>
      </p:sp>
      <p:sp>
        <p:nvSpPr>
          <p:cNvPr id="3" name="Text Placeholder 2"/>
          <p:cNvSpPr>
            <a:spLocks noGrp="1"/>
          </p:cNvSpPr>
          <p:nvPr>
            <p:ph type="body" idx="1"/>
          </p:nvPr>
        </p:nvSpPr>
        <p:spPr/>
        <p:txBody>
          <a:bodyPr/>
          <a:lstStyle/>
          <a:p>
            <a:r>
              <a:rPr lang="ar-EG" sz="3600" dirty="0"/>
              <a:t>إنثوف أفؤؤرب إم بيف آنجيلوس أووه أفؤلت يفول خين ني </a:t>
            </a:r>
            <a:endParaRPr lang="en-US" sz="3600" dirty="0"/>
          </a:p>
        </p:txBody>
      </p:sp>
      <p:sp>
        <p:nvSpPr>
          <p:cNvPr id="4" name="Text Placeholder 3"/>
          <p:cNvSpPr>
            <a:spLocks noGrp="1"/>
          </p:cNvSpPr>
          <p:nvPr>
            <p:ph type="body" sz="quarter" idx="3"/>
          </p:nvPr>
        </p:nvSpPr>
        <p:spPr/>
        <p:txBody>
          <a:bodyPr/>
          <a:lstStyle/>
          <a:p>
            <a:r>
              <a:rPr lang="en-US" sz="3600" dirty="0"/>
              <a:t>`</a:t>
            </a:r>
            <a:r>
              <a:rPr lang="en-US" sz="3600" dirty="0" err="1"/>
              <a:t>N;of</a:t>
            </a:r>
            <a:r>
              <a:rPr lang="en-US" sz="3600" dirty="0"/>
              <a:t> </a:t>
            </a:r>
            <a:r>
              <a:rPr lang="en-US" sz="3600" dirty="0" err="1"/>
              <a:t>afouwrp</a:t>
            </a:r>
            <a:r>
              <a:rPr lang="en-US" sz="3600" dirty="0"/>
              <a:t> `</a:t>
            </a:r>
            <a:r>
              <a:rPr lang="en-US" sz="3600" dirty="0" err="1"/>
              <a:t>mpefaggeloc</a:t>
            </a:r>
            <a:r>
              <a:rPr lang="en-US" sz="3600" dirty="0"/>
              <a:t> </a:t>
            </a:r>
            <a:r>
              <a:rPr lang="en-US" sz="3600" dirty="0" err="1"/>
              <a:t>ouoh</a:t>
            </a:r>
            <a:r>
              <a:rPr lang="en-US" sz="3600" dirty="0"/>
              <a:t> </a:t>
            </a:r>
            <a:r>
              <a:rPr lang="en-US" sz="3600" dirty="0" err="1"/>
              <a:t>afolt</a:t>
            </a:r>
            <a:r>
              <a:rPr lang="en-US" sz="3600" dirty="0"/>
              <a:t> `</a:t>
            </a:r>
            <a:r>
              <a:rPr lang="en-US" sz="3600" dirty="0" err="1"/>
              <a:t>ebolqen</a:t>
            </a:r>
            <a:endParaRPr lang="en-US" sz="3600" dirty="0"/>
          </a:p>
        </p:txBody>
      </p:sp>
    </p:spTree>
    <p:extLst>
      <p:ext uri="{BB962C8B-B14F-4D97-AF65-F5344CB8AC3E}">
        <p14:creationId xmlns:p14="http://schemas.microsoft.com/office/powerpoint/2010/main" val="3711326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أساسات الجبال. وأجمع عليهم البلايا. وسهامي أفنيها فيهم فينحلون من الجوع ويصيرون طعاماً لطيور السماء والهندوان</a:t>
            </a:r>
            <a:endParaRPr lang="en-US" dirty="0"/>
          </a:p>
        </p:txBody>
      </p:sp>
    </p:spTree>
    <p:extLst>
      <p:ext uri="{BB962C8B-B14F-4D97-AF65-F5344CB8AC3E}">
        <p14:creationId xmlns:p14="http://schemas.microsoft.com/office/powerpoint/2010/main" val="4122450790"/>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226233-A53C-6A65-81EF-B794132FA9D2}"/>
              </a:ext>
            </a:extLst>
          </p:cNvPr>
          <p:cNvSpPr>
            <a:spLocks noGrp="1"/>
          </p:cNvSpPr>
          <p:nvPr>
            <p:ph type="body" sz="quarter" idx="11"/>
          </p:nvPr>
        </p:nvSpPr>
        <p:spPr/>
        <p:txBody>
          <a:bodyPr/>
          <a:lstStyle/>
          <a:p>
            <a:r>
              <a:rPr lang="ar-SA" dirty="0"/>
              <a:t>المجد للآب والابن</a:t>
            </a:r>
            <a:r>
              <a:rPr lang="ar-EG" dirty="0"/>
              <a:t>،</a:t>
            </a:r>
            <a:r>
              <a:rPr lang="ar-SA" dirty="0"/>
              <a:t> والروح القدوس</a:t>
            </a:r>
            <a:r>
              <a:rPr lang="ar-EG" dirty="0"/>
              <a:t>،</a:t>
            </a:r>
            <a:r>
              <a:rPr lang="ar-SA" dirty="0"/>
              <a:t> الآن وكل أوان</a:t>
            </a:r>
            <a:r>
              <a:rPr lang="ar-EG" dirty="0"/>
              <a:t>،</a:t>
            </a:r>
            <a:r>
              <a:rPr lang="ar-SA" dirty="0"/>
              <a:t> والى دهر الداهرين آمين.</a:t>
            </a:r>
          </a:p>
          <a:p>
            <a:endParaRPr lang="en-US" dirty="0"/>
          </a:p>
        </p:txBody>
      </p:sp>
      <p:sp>
        <p:nvSpPr>
          <p:cNvPr id="4" name="Text Placeholder 3">
            <a:extLst>
              <a:ext uri="{FF2B5EF4-FFF2-40B4-BE49-F238E27FC236}">
                <a16:creationId xmlns:a16="http://schemas.microsoft.com/office/drawing/2014/main" id="{F951A84A-10CD-5F4A-BCD0-22725656DFB6}"/>
              </a:ext>
            </a:extLst>
          </p:cNvPr>
          <p:cNvSpPr>
            <a:spLocks noGrp="1"/>
          </p:cNvSpPr>
          <p:nvPr>
            <p:ph type="body" sz="quarter" idx="12"/>
          </p:nvPr>
        </p:nvSpPr>
        <p:spPr/>
        <p:txBody>
          <a:bodyPr/>
          <a:lstStyle/>
          <a:p>
            <a:r>
              <a:rPr lang="fr-FR" noProof="0" dirty="0"/>
              <a:t>Doxa patri </a:t>
            </a:r>
            <a:r>
              <a:rPr lang="fr-FR" noProof="0" dirty="0" err="1"/>
              <a:t>ke</a:t>
            </a:r>
            <a:r>
              <a:rPr lang="fr-FR" noProof="0" dirty="0"/>
              <a:t> `</a:t>
            </a:r>
            <a:r>
              <a:rPr lang="fr-FR" noProof="0" dirty="0" err="1"/>
              <a:t>Uiw</a:t>
            </a:r>
            <a:r>
              <a:rPr lang="fr-FR" noProof="0" dirty="0"/>
              <a:t>@ </a:t>
            </a:r>
            <a:r>
              <a:rPr lang="fr-FR" noProof="0" dirty="0" err="1"/>
              <a:t>ke</a:t>
            </a:r>
            <a:r>
              <a:rPr lang="fr-FR" noProof="0" dirty="0"/>
              <a:t> `</a:t>
            </a:r>
            <a:r>
              <a:rPr lang="fr-FR" noProof="0" dirty="0" err="1"/>
              <a:t>agiw</a:t>
            </a:r>
            <a:r>
              <a:rPr lang="fr-FR" noProof="0" dirty="0"/>
              <a:t> `</a:t>
            </a:r>
            <a:r>
              <a:rPr lang="fr-FR" noProof="0" dirty="0" err="1"/>
              <a:t>Pneumati</a:t>
            </a:r>
            <a:r>
              <a:rPr lang="fr-FR" noProof="0" dirty="0"/>
              <a:t>@ </a:t>
            </a:r>
            <a:r>
              <a:rPr lang="fr-FR" noProof="0" dirty="0" err="1"/>
              <a:t>ke</a:t>
            </a:r>
            <a:r>
              <a:rPr lang="fr-FR" noProof="0" dirty="0"/>
              <a:t> </a:t>
            </a:r>
            <a:r>
              <a:rPr lang="fr-FR" noProof="0" dirty="0" err="1"/>
              <a:t>nun</a:t>
            </a:r>
            <a:r>
              <a:rPr lang="fr-FR" noProof="0" dirty="0"/>
              <a:t> </a:t>
            </a:r>
            <a:r>
              <a:rPr lang="fr-FR" noProof="0" dirty="0" err="1"/>
              <a:t>ke</a:t>
            </a:r>
            <a:r>
              <a:rPr lang="fr-FR" noProof="0" dirty="0"/>
              <a:t> `ai </a:t>
            </a:r>
            <a:r>
              <a:rPr lang="fr-FR" noProof="0" dirty="0" err="1"/>
              <a:t>ke</a:t>
            </a:r>
            <a:r>
              <a:rPr lang="fr-FR" noProof="0" dirty="0"/>
              <a:t> </a:t>
            </a:r>
            <a:r>
              <a:rPr lang="fr-FR" noProof="0" dirty="0" err="1"/>
              <a:t>ictouc</a:t>
            </a:r>
            <a:r>
              <a:rPr lang="fr-FR" noProof="0" dirty="0"/>
              <a:t>@ `</a:t>
            </a:r>
            <a:r>
              <a:rPr lang="fr-FR" noProof="0" dirty="0" err="1"/>
              <a:t>eouwnac</a:t>
            </a:r>
            <a:r>
              <a:rPr lang="fr-FR" noProof="0" dirty="0"/>
              <a:t> </a:t>
            </a:r>
            <a:r>
              <a:rPr lang="fr-FR" noProof="0" dirty="0" err="1"/>
              <a:t>twn</a:t>
            </a:r>
            <a:r>
              <a:rPr lang="fr-FR" noProof="0" dirty="0"/>
              <a:t> `</a:t>
            </a:r>
            <a:r>
              <a:rPr lang="fr-FR" noProof="0" dirty="0" err="1"/>
              <a:t>ewnwn</a:t>
            </a:r>
            <a:r>
              <a:rPr lang="fr-FR" noProof="0" dirty="0"/>
              <a:t> `</a:t>
            </a:r>
            <a:r>
              <a:rPr lang="fr-FR" noProof="0" dirty="0" err="1"/>
              <a:t>amyn</a:t>
            </a:r>
            <a:r>
              <a:rPr lang="fr-FR" noProof="0" dirty="0"/>
              <a:t>.</a:t>
            </a:r>
          </a:p>
          <a:p>
            <a:endParaRPr lang="en-US" dirty="0"/>
          </a:p>
        </p:txBody>
      </p:sp>
      <p:sp>
        <p:nvSpPr>
          <p:cNvPr id="5" name="Text Placeholder 4">
            <a:extLst>
              <a:ext uri="{FF2B5EF4-FFF2-40B4-BE49-F238E27FC236}">
                <a16:creationId xmlns:a16="http://schemas.microsoft.com/office/drawing/2014/main" id="{55696946-C5AC-5215-6A8A-408854D3B50B}"/>
              </a:ext>
            </a:extLst>
          </p:cNvPr>
          <p:cNvSpPr>
            <a:spLocks noGrp="1"/>
          </p:cNvSpPr>
          <p:nvPr>
            <p:ph type="body" sz="quarter" idx="13"/>
          </p:nvPr>
        </p:nvSpPr>
        <p:spPr/>
        <p:txBody>
          <a:bodyPr/>
          <a:lstStyle/>
          <a:p>
            <a:r>
              <a:rPr lang="ar-EG" dirty="0"/>
              <a:t>ذو كسابتري كيه إيّو: كيه أجيو إبنيڤماتي: كيه نين كيه آه إي كيه إسطوس:إيه اوناس طون إيه اونون آمين. </a:t>
            </a:r>
          </a:p>
          <a:p>
            <a:endParaRPr lang="en-US" dirty="0"/>
          </a:p>
        </p:txBody>
      </p:sp>
    </p:spTree>
    <p:extLst>
      <p:ext uri="{BB962C8B-B14F-4D97-AF65-F5344CB8AC3E}">
        <p14:creationId xmlns:p14="http://schemas.microsoft.com/office/powerpoint/2010/main" val="2072536894"/>
      </p:ext>
    </p:extLst>
  </p:cSld>
  <p:clrMapOvr>
    <a:masterClrMapping/>
  </p:clrMapOvr>
  <p:transition spd="slow"/>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65552B-F5B9-A707-9C0A-645D397DAEA3}"/>
              </a:ext>
            </a:extLst>
          </p:cNvPr>
          <p:cNvSpPr>
            <a:spLocks noGrp="1"/>
          </p:cNvSpPr>
          <p:nvPr>
            <p:ph type="body" sz="quarter" idx="11"/>
          </p:nvPr>
        </p:nvSpPr>
        <p:spPr/>
        <p:txBody>
          <a:bodyPr/>
          <a:lstStyle/>
          <a:p>
            <a:r>
              <a:rPr lang="ar-SA" dirty="0"/>
              <a:t> أيتها الغير الدنسة العفيفة</a:t>
            </a:r>
            <a:r>
              <a:rPr lang="ar-EG" dirty="0"/>
              <a:t>،</a:t>
            </a:r>
            <a:r>
              <a:rPr lang="ar-SA" dirty="0"/>
              <a:t> القديسة في كل شئ</a:t>
            </a:r>
            <a:r>
              <a:rPr lang="ar-EG" dirty="0"/>
              <a:t>،</a:t>
            </a:r>
            <a:r>
              <a:rPr lang="ar-SA" dirty="0"/>
              <a:t> التي قدمت لنا اللـه</a:t>
            </a:r>
            <a:r>
              <a:rPr lang="ar-EG" dirty="0"/>
              <a:t>،</a:t>
            </a:r>
            <a:r>
              <a:rPr lang="ar-SA" dirty="0"/>
              <a:t> محمولا ً على ذراعيها.</a:t>
            </a:r>
          </a:p>
          <a:p>
            <a:endParaRPr lang="en-US" dirty="0"/>
          </a:p>
        </p:txBody>
      </p:sp>
      <p:sp>
        <p:nvSpPr>
          <p:cNvPr id="4" name="Text Placeholder 3">
            <a:extLst>
              <a:ext uri="{FF2B5EF4-FFF2-40B4-BE49-F238E27FC236}">
                <a16:creationId xmlns:a16="http://schemas.microsoft.com/office/drawing/2014/main" id="{01EDFAA4-B350-EC0C-B5F4-7178A1AFDB08}"/>
              </a:ext>
            </a:extLst>
          </p:cNvPr>
          <p:cNvSpPr>
            <a:spLocks noGrp="1"/>
          </p:cNvSpPr>
          <p:nvPr>
            <p:ph type="body" sz="quarter" idx="12"/>
          </p:nvPr>
        </p:nvSpPr>
        <p:spPr/>
        <p:txBody>
          <a:bodyPr/>
          <a:lstStyle/>
          <a:p>
            <a:r>
              <a:rPr lang="pt-BR" dirty="0"/>
              <a:t>}`at;wleb `ncemne@ ouoh =e=;=u qen hwb niben@ ;y`etac`ini nan `mV]@ eftalyout `ejen nec`jvoi.</a:t>
            </a:r>
          </a:p>
          <a:p>
            <a:endParaRPr lang="en-US" dirty="0"/>
          </a:p>
        </p:txBody>
      </p:sp>
      <p:sp>
        <p:nvSpPr>
          <p:cNvPr id="5" name="Text Placeholder 4">
            <a:extLst>
              <a:ext uri="{FF2B5EF4-FFF2-40B4-BE49-F238E27FC236}">
                <a16:creationId xmlns:a16="http://schemas.microsoft.com/office/drawing/2014/main" id="{CB370926-929D-3D8D-B3E3-74B96AD8DAD9}"/>
              </a:ext>
            </a:extLst>
          </p:cNvPr>
          <p:cNvSpPr>
            <a:spLocks noGrp="1"/>
          </p:cNvSpPr>
          <p:nvPr>
            <p:ph type="body" sz="quarter" idx="13"/>
          </p:nvPr>
        </p:nvSpPr>
        <p:spPr/>
        <p:txBody>
          <a:bodyPr/>
          <a:lstStyle/>
          <a:p>
            <a:r>
              <a:rPr lang="ar-SA" dirty="0"/>
              <a:t> تي أتثوليب إنسيمنه: أووه إثؤاب خين هوب  نيڤين: ثي إيطاس إيني نان إمفنوتي: إفطايوت إيـچين نيس إجفوي. </a:t>
            </a:r>
          </a:p>
          <a:p>
            <a:endParaRPr lang="en-US" dirty="0"/>
          </a:p>
        </p:txBody>
      </p:sp>
      <p:sp>
        <p:nvSpPr>
          <p:cNvPr id="422919"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dirty="0"/>
              <a:t>ثيؤطوكية السبت</a:t>
            </a:r>
          </a:p>
        </p:txBody>
      </p:sp>
    </p:spTree>
    <p:extLst>
      <p:ext uri="{BB962C8B-B14F-4D97-AF65-F5344CB8AC3E}">
        <p14:creationId xmlns:p14="http://schemas.microsoft.com/office/powerpoint/2010/main" val="144540704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5C6415-A1DD-8FF5-B15F-9292CA09F6FA}"/>
              </a:ext>
            </a:extLst>
          </p:cNvPr>
          <p:cNvSpPr>
            <a:spLocks noGrp="1"/>
          </p:cNvSpPr>
          <p:nvPr>
            <p:ph type="body" sz="quarter" idx="11"/>
          </p:nvPr>
        </p:nvSpPr>
        <p:spPr/>
        <p:txBody>
          <a:bodyPr/>
          <a:lstStyle/>
          <a:p>
            <a:r>
              <a:rPr lang="ar-SA" dirty="0"/>
              <a:t> تفرح معكِ كل الخليقة</a:t>
            </a:r>
            <a:r>
              <a:rPr lang="ar-EG" dirty="0"/>
              <a:t>،</a:t>
            </a:r>
            <a:r>
              <a:rPr lang="ar-SA" dirty="0"/>
              <a:t> صارخة قائلة</a:t>
            </a:r>
            <a:r>
              <a:rPr lang="ar-EG" dirty="0"/>
              <a:t>،</a:t>
            </a:r>
            <a:r>
              <a:rPr lang="ar-SA" dirty="0"/>
              <a:t> السلام لكِ يا ممتلئة نعمة</a:t>
            </a:r>
            <a:r>
              <a:rPr lang="ar-EG" dirty="0"/>
              <a:t>،</a:t>
            </a:r>
            <a:r>
              <a:rPr lang="ar-SA" dirty="0"/>
              <a:t> الرب معكِ.</a:t>
            </a:r>
          </a:p>
          <a:p>
            <a:endParaRPr lang="en-US" dirty="0"/>
          </a:p>
        </p:txBody>
      </p:sp>
      <p:sp>
        <p:nvSpPr>
          <p:cNvPr id="4" name="Text Placeholder 3">
            <a:extLst>
              <a:ext uri="{FF2B5EF4-FFF2-40B4-BE49-F238E27FC236}">
                <a16:creationId xmlns:a16="http://schemas.microsoft.com/office/drawing/2014/main" id="{1846DA16-0E0E-7AB8-D530-5176D34F0DE6}"/>
              </a:ext>
            </a:extLst>
          </p:cNvPr>
          <p:cNvSpPr>
            <a:spLocks noGrp="1"/>
          </p:cNvSpPr>
          <p:nvPr>
            <p:ph type="body" sz="quarter" idx="12"/>
          </p:nvPr>
        </p:nvSpPr>
        <p:spPr/>
        <p:txBody>
          <a:bodyPr/>
          <a:lstStyle/>
          <a:p>
            <a:r>
              <a:rPr lang="sq-AL" dirty="0"/>
              <a:t> `Crasi neme `nje ]`ktycic tyrc@ ecws `ebol ecjw `mmoc@ je ,ere ;ye;meh `n`hmot@ ouoh P=o=c sop neme.</a:t>
            </a:r>
          </a:p>
          <a:p>
            <a:endParaRPr lang="en-US" dirty="0"/>
          </a:p>
        </p:txBody>
      </p:sp>
      <p:sp>
        <p:nvSpPr>
          <p:cNvPr id="5" name="Text Placeholder 4">
            <a:extLst>
              <a:ext uri="{FF2B5EF4-FFF2-40B4-BE49-F238E27FC236}">
                <a16:creationId xmlns:a16="http://schemas.microsoft.com/office/drawing/2014/main" id="{D8DA05FD-6AAB-728F-88C4-D7865ED9C601}"/>
              </a:ext>
            </a:extLst>
          </p:cNvPr>
          <p:cNvSpPr>
            <a:spLocks noGrp="1"/>
          </p:cNvSpPr>
          <p:nvPr>
            <p:ph type="body" sz="quarter" idx="13"/>
          </p:nvPr>
        </p:nvSpPr>
        <p:spPr/>
        <p:txBody>
          <a:bodyPr/>
          <a:lstStyle/>
          <a:p>
            <a:r>
              <a:rPr lang="ar-SA" dirty="0"/>
              <a:t> إسراشي نيه ميه إنـچيه تي إكتيسيس تيرس: </a:t>
            </a:r>
            <a:r>
              <a:rPr lang="ar-EG" dirty="0"/>
              <a:t>إس</a:t>
            </a:r>
            <a:r>
              <a:rPr lang="ar-SA" dirty="0"/>
              <a:t> أوش إيڤول إسجو إمموس: شيريه ثي إثميه إن إهموت: أووه إبشويس شوب نيه ميه. </a:t>
            </a:r>
          </a:p>
          <a:p>
            <a:endParaRPr lang="en-US" dirty="0"/>
          </a:p>
        </p:txBody>
      </p:sp>
    </p:spTree>
    <p:extLst>
      <p:ext uri="{BB962C8B-B14F-4D97-AF65-F5344CB8AC3E}">
        <p14:creationId xmlns:p14="http://schemas.microsoft.com/office/powerpoint/2010/main" val="248688500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226C98-447C-0CD7-4DF1-6907D9988602}"/>
              </a:ext>
            </a:extLst>
          </p:cNvPr>
          <p:cNvSpPr>
            <a:spLocks noGrp="1"/>
          </p:cNvSpPr>
          <p:nvPr>
            <p:ph type="body" sz="quarter" idx="11"/>
          </p:nvPr>
        </p:nvSpPr>
        <p:spPr/>
        <p:txBody>
          <a:bodyPr/>
          <a:lstStyle/>
          <a:p>
            <a:r>
              <a:rPr lang="ar-SA" dirty="0"/>
              <a:t> 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a:p>
            <a:endParaRPr lang="en-US" dirty="0"/>
          </a:p>
        </p:txBody>
      </p:sp>
      <p:sp>
        <p:nvSpPr>
          <p:cNvPr id="4" name="Text Placeholder 3">
            <a:extLst>
              <a:ext uri="{FF2B5EF4-FFF2-40B4-BE49-F238E27FC236}">
                <a16:creationId xmlns:a16="http://schemas.microsoft.com/office/drawing/2014/main" id="{34F1720C-2ECC-F247-C97C-00318CF0482B}"/>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C16F5348-BBF6-E391-FFC6-A39D7C1C3826}"/>
              </a:ext>
            </a:extLst>
          </p:cNvPr>
          <p:cNvSpPr>
            <a:spLocks noGrp="1"/>
          </p:cNvSpPr>
          <p:nvPr>
            <p:ph type="body" sz="quarter" idx="13"/>
          </p:nvPr>
        </p:nvSpPr>
        <p:spPr/>
        <p:txBody>
          <a:bodyPr/>
          <a:lstStyle/>
          <a:p>
            <a:r>
              <a:rPr lang="ar-SA" dirty="0"/>
              <a:t> شيريه ثي إثميه إن إهموت: شيريه ثي إيطاس چيم إهموت:</a:t>
            </a:r>
            <a:r>
              <a:rPr lang="en-US" dirty="0"/>
              <a:t> </a:t>
            </a:r>
            <a:r>
              <a:rPr lang="ar-SA" dirty="0"/>
              <a:t>شيريه ثي إيطاس ميس بخرستوس: أووه إبشويس شوب نيه ميه.</a:t>
            </a:r>
          </a:p>
          <a:p>
            <a:endParaRPr lang="en-US" dirty="0"/>
          </a:p>
        </p:txBody>
      </p:sp>
      <p:sp>
        <p:nvSpPr>
          <p:cNvPr id="424967"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t>القرار : يتكرر كل قطعة</a:t>
            </a:r>
            <a:endParaRPr lang="en-US"/>
          </a:p>
        </p:txBody>
      </p:sp>
    </p:spTree>
    <p:extLst>
      <p:ext uri="{BB962C8B-B14F-4D97-AF65-F5344CB8AC3E}">
        <p14:creationId xmlns:p14="http://schemas.microsoft.com/office/powerpoint/2010/main" val="209160034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2B305B-54E9-8611-D3DD-F9CEB6082AA1}"/>
              </a:ext>
            </a:extLst>
          </p:cNvPr>
          <p:cNvSpPr>
            <a:spLocks noGrp="1"/>
          </p:cNvSpPr>
          <p:nvPr>
            <p:ph type="body" sz="quarter" idx="11"/>
          </p:nvPr>
        </p:nvSpPr>
        <p:spPr/>
        <p:txBody>
          <a:bodyPr/>
          <a:lstStyle/>
          <a:p>
            <a:r>
              <a:rPr lang="ar-SA" dirty="0"/>
              <a:t> نغبط عظمتكِ</a:t>
            </a:r>
            <a:r>
              <a:rPr lang="ar-EG" dirty="0"/>
              <a:t>،</a:t>
            </a:r>
            <a:r>
              <a:rPr lang="ar-SA" dirty="0"/>
              <a:t> أيتها العذراء الحكيمة</a:t>
            </a:r>
            <a:r>
              <a:rPr lang="ar-EG" dirty="0"/>
              <a:t>،</a:t>
            </a:r>
            <a:r>
              <a:rPr lang="ar-SA" dirty="0"/>
              <a:t> ونعطيكِ السلام</a:t>
            </a:r>
            <a:r>
              <a:rPr lang="ar-EG" dirty="0"/>
              <a:t>،</a:t>
            </a:r>
            <a:r>
              <a:rPr lang="ar-SA" dirty="0"/>
              <a:t> مع غبريال الملاك.</a:t>
            </a:r>
          </a:p>
          <a:p>
            <a:endParaRPr lang="en-US" dirty="0"/>
          </a:p>
        </p:txBody>
      </p:sp>
      <p:sp>
        <p:nvSpPr>
          <p:cNvPr id="4" name="Text Placeholder 3">
            <a:extLst>
              <a:ext uri="{FF2B5EF4-FFF2-40B4-BE49-F238E27FC236}">
                <a16:creationId xmlns:a16="http://schemas.microsoft.com/office/drawing/2014/main" id="{361CF0CE-E971-56BF-7E99-A37B1BEC4128}"/>
              </a:ext>
            </a:extLst>
          </p:cNvPr>
          <p:cNvSpPr>
            <a:spLocks noGrp="1"/>
          </p:cNvSpPr>
          <p:nvPr>
            <p:ph type="body" sz="quarter" idx="12"/>
          </p:nvPr>
        </p:nvSpPr>
        <p:spPr/>
        <p:txBody>
          <a:bodyPr/>
          <a:lstStyle/>
          <a:p>
            <a:r>
              <a:rPr lang="sq-AL" dirty="0"/>
              <a:t>Ten`ermakarizin `ntemetnis]@ `w ]Par;enoc `ncaby@ ten] ne `mpi,ereticmoc@ nem Gabriyl pi`aggeloc.</a:t>
            </a:r>
          </a:p>
          <a:p>
            <a:endParaRPr lang="en-US" dirty="0"/>
          </a:p>
        </p:txBody>
      </p:sp>
      <p:sp>
        <p:nvSpPr>
          <p:cNvPr id="5" name="Text Placeholder 4">
            <a:extLst>
              <a:ext uri="{FF2B5EF4-FFF2-40B4-BE49-F238E27FC236}">
                <a16:creationId xmlns:a16="http://schemas.microsoft.com/office/drawing/2014/main" id="{BC031025-DCB9-723B-3497-AF7C0503C7F2}"/>
              </a:ext>
            </a:extLst>
          </p:cNvPr>
          <p:cNvSpPr>
            <a:spLocks noGrp="1"/>
          </p:cNvSpPr>
          <p:nvPr>
            <p:ph type="body" sz="quarter" idx="13"/>
          </p:nvPr>
        </p:nvSpPr>
        <p:spPr/>
        <p:txBody>
          <a:bodyPr/>
          <a:lstStyle/>
          <a:p>
            <a:r>
              <a:rPr lang="ar-SA" dirty="0"/>
              <a:t> تين إرمكاريى زين إنتيه ميت نيشتي: أو تي بارثينوس إنصاڤي: تينتي نيه إمبي شيريه تيسموس: نيم غابرييل بي أنجيلوس. </a:t>
            </a:r>
          </a:p>
          <a:p>
            <a:endParaRPr lang="en-US" dirty="0"/>
          </a:p>
        </p:txBody>
      </p:sp>
      <p:sp>
        <p:nvSpPr>
          <p:cNvPr id="425992"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الثانية:</a:t>
            </a:r>
            <a:endParaRPr lang="en-US" altLang="ar-EG"/>
          </a:p>
        </p:txBody>
      </p:sp>
    </p:spTree>
    <p:extLst>
      <p:ext uri="{BB962C8B-B14F-4D97-AF65-F5344CB8AC3E}">
        <p14:creationId xmlns:p14="http://schemas.microsoft.com/office/powerpoint/2010/main" val="140579093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421FB9-C003-791F-8C41-3EB11045D457}"/>
              </a:ext>
            </a:extLst>
          </p:cNvPr>
          <p:cNvSpPr>
            <a:spLocks noGrp="1"/>
          </p:cNvSpPr>
          <p:nvPr>
            <p:ph type="body" sz="quarter" idx="11"/>
          </p:nvPr>
        </p:nvSpPr>
        <p:spPr/>
        <p:txBody>
          <a:bodyPr/>
          <a:lstStyle/>
          <a:p>
            <a:r>
              <a:rPr lang="ar-SA" dirty="0"/>
              <a:t> لأن من قـِـبل ثمرتكِ</a:t>
            </a:r>
            <a:r>
              <a:rPr lang="ar-EG" dirty="0"/>
              <a:t>،</a:t>
            </a:r>
            <a:r>
              <a:rPr lang="ar-SA" dirty="0"/>
              <a:t> أدرك الخلاص جنسنا</a:t>
            </a:r>
            <a:r>
              <a:rPr lang="ar-EG" dirty="0"/>
              <a:t>،</a:t>
            </a:r>
            <a:r>
              <a:rPr lang="ar-SA" dirty="0"/>
              <a:t> وأصلحنا اللـه مرة أخرى</a:t>
            </a:r>
            <a:r>
              <a:rPr lang="ar-EG" dirty="0"/>
              <a:t>،</a:t>
            </a:r>
            <a:r>
              <a:rPr lang="ar-SA" dirty="0"/>
              <a:t> من قـِـبل صلاحه</a:t>
            </a:r>
            <a:r>
              <a:rPr lang="ar-EG" dirty="0"/>
              <a:t>.</a:t>
            </a:r>
            <a:endParaRPr lang="ar-SA" dirty="0"/>
          </a:p>
          <a:p>
            <a:endParaRPr lang="en-US" dirty="0"/>
          </a:p>
        </p:txBody>
      </p:sp>
      <p:sp>
        <p:nvSpPr>
          <p:cNvPr id="4" name="Text Placeholder 3">
            <a:extLst>
              <a:ext uri="{FF2B5EF4-FFF2-40B4-BE49-F238E27FC236}">
                <a16:creationId xmlns:a16="http://schemas.microsoft.com/office/drawing/2014/main" id="{4BF612AF-0DB6-09DD-9CC5-3CCC49C736A4}"/>
              </a:ext>
            </a:extLst>
          </p:cNvPr>
          <p:cNvSpPr>
            <a:spLocks noGrp="1"/>
          </p:cNvSpPr>
          <p:nvPr>
            <p:ph type="body" sz="quarter" idx="12"/>
          </p:nvPr>
        </p:nvSpPr>
        <p:spPr/>
        <p:txBody>
          <a:bodyPr/>
          <a:lstStyle/>
          <a:p>
            <a:r>
              <a:rPr lang="sq-AL" dirty="0"/>
              <a:t>Je `ebolhiten pekarpoc@ `a pioujai tahe pengenoc</a:t>
            </a:r>
            <a:r>
              <a:rPr lang="ar-EG" dirty="0"/>
              <a:t> </a:t>
            </a:r>
            <a:r>
              <a:rPr lang="sq-AL" dirty="0"/>
              <a:t>@ `aV] hotpen `erof `nkecop@ hiten tefmet`aga;oc.</a:t>
            </a:r>
          </a:p>
          <a:p>
            <a:endParaRPr lang="en-US" dirty="0"/>
          </a:p>
        </p:txBody>
      </p:sp>
      <p:sp>
        <p:nvSpPr>
          <p:cNvPr id="5" name="Text Placeholder 4">
            <a:extLst>
              <a:ext uri="{FF2B5EF4-FFF2-40B4-BE49-F238E27FC236}">
                <a16:creationId xmlns:a16="http://schemas.microsoft.com/office/drawing/2014/main" id="{68BD3262-B637-D170-9950-3B09AC4AFA98}"/>
              </a:ext>
            </a:extLst>
          </p:cNvPr>
          <p:cNvSpPr>
            <a:spLocks noGrp="1"/>
          </p:cNvSpPr>
          <p:nvPr>
            <p:ph type="body" sz="quarter" idx="13"/>
          </p:nvPr>
        </p:nvSpPr>
        <p:spPr/>
        <p:txBody>
          <a:bodyPr/>
          <a:lstStyle/>
          <a:p>
            <a:r>
              <a:rPr lang="ar-SA" dirty="0"/>
              <a:t> چيه إيڤول هيتين</a:t>
            </a:r>
            <a:r>
              <a:rPr lang="en-US" dirty="0"/>
              <a:t> </a:t>
            </a:r>
            <a:r>
              <a:rPr lang="ar-SA" dirty="0"/>
              <a:t>بيه كاربوس: آبي</a:t>
            </a:r>
            <a:r>
              <a:rPr lang="en-US" dirty="0"/>
              <a:t> </a:t>
            </a:r>
            <a:r>
              <a:rPr lang="ar-SA" dirty="0"/>
              <a:t>أوجاي طاهيه بين جينوس: آ إفنوتي هوتبين إيروف إنكيسوب: هيتين تيف ميت آغاثوس</a:t>
            </a:r>
            <a:r>
              <a:rPr lang="ar-EG" dirty="0"/>
              <a:t>.</a:t>
            </a:r>
            <a:endParaRPr lang="ar-SA" dirty="0"/>
          </a:p>
          <a:p>
            <a:endParaRPr lang="en-US" dirty="0"/>
          </a:p>
        </p:txBody>
      </p:sp>
    </p:spTree>
    <p:extLst>
      <p:ext uri="{BB962C8B-B14F-4D97-AF65-F5344CB8AC3E}">
        <p14:creationId xmlns:p14="http://schemas.microsoft.com/office/powerpoint/2010/main" val="146289001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68820F-B7E8-C679-218E-6C68A764B415}"/>
              </a:ext>
            </a:extLst>
          </p:cNvPr>
          <p:cNvSpPr>
            <a:spLocks noGrp="1"/>
          </p:cNvSpPr>
          <p:nvPr>
            <p:ph type="body" sz="quarter" idx="11"/>
          </p:nvPr>
        </p:nvSpPr>
        <p:spPr/>
        <p:txBody>
          <a:bodyPr/>
          <a:lstStyle/>
          <a:p>
            <a:r>
              <a:rPr lang="ar-SA" dirty="0"/>
              <a:t>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a:p>
            <a:endParaRPr lang="en-US" dirty="0"/>
          </a:p>
        </p:txBody>
      </p:sp>
      <p:sp>
        <p:nvSpPr>
          <p:cNvPr id="4" name="Text Placeholder 3">
            <a:extLst>
              <a:ext uri="{FF2B5EF4-FFF2-40B4-BE49-F238E27FC236}">
                <a16:creationId xmlns:a16="http://schemas.microsoft.com/office/drawing/2014/main" id="{586F29C1-4A48-CE20-5464-208352341DEB}"/>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CA1ACC1F-85C1-130F-B9D0-703A94446702}"/>
              </a:ext>
            </a:extLst>
          </p:cNvPr>
          <p:cNvSpPr>
            <a:spLocks noGrp="1"/>
          </p:cNvSpPr>
          <p:nvPr>
            <p:ph type="body" sz="quarter" idx="13"/>
          </p:nvPr>
        </p:nvSpPr>
        <p:spPr>
          <a:xfrm>
            <a:off x="0" y="5531070"/>
            <a:ext cx="9144000" cy="1326930"/>
          </a:xfrm>
        </p:spPr>
        <p:txBody>
          <a:bodyPr/>
          <a:lstStyle/>
          <a:p>
            <a:r>
              <a:rPr lang="ar-SA" dirty="0"/>
              <a:t>شيريه ثي إثميه إن إهموت:</a:t>
            </a:r>
            <a:r>
              <a:rPr lang="ar-EG" dirty="0"/>
              <a:t> </a:t>
            </a:r>
            <a:r>
              <a:rPr lang="ar-SA" dirty="0"/>
              <a:t>شيريه ثي إيطاس چيم إهموت:</a:t>
            </a:r>
            <a:r>
              <a:rPr lang="ar-EG" dirty="0"/>
              <a:t> </a:t>
            </a:r>
            <a:r>
              <a:rPr lang="ar-SA" dirty="0"/>
              <a:t>شيريه ثي إيطاس ميس بخرستوس:</a:t>
            </a:r>
            <a:r>
              <a:rPr lang="ar-EG" dirty="0"/>
              <a:t> </a:t>
            </a:r>
            <a:r>
              <a:rPr lang="ar-SA" dirty="0"/>
              <a:t>أووه إبشويس شوب نيه</a:t>
            </a:r>
            <a:r>
              <a:rPr lang="ar-EG" dirty="0"/>
              <a:t> </a:t>
            </a:r>
            <a:r>
              <a:rPr lang="ar-SA" dirty="0"/>
              <a:t>ميه.</a:t>
            </a:r>
          </a:p>
          <a:p>
            <a:endParaRPr lang="en-US" dirty="0"/>
          </a:p>
        </p:txBody>
      </p:sp>
    </p:spTree>
    <p:extLst>
      <p:ext uri="{BB962C8B-B14F-4D97-AF65-F5344CB8AC3E}">
        <p14:creationId xmlns:p14="http://schemas.microsoft.com/office/powerpoint/2010/main" val="11048450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78B8AA-EA61-78F5-F125-EB8766893DC1}"/>
              </a:ext>
            </a:extLst>
          </p:cNvPr>
          <p:cNvSpPr>
            <a:spLocks noGrp="1"/>
          </p:cNvSpPr>
          <p:nvPr>
            <p:ph type="body" sz="quarter" idx="11"/>
          </p:nvPr>
        </p:nvSpPr>
        <p:spPr/>
        <p:txBody>
          <a:bodyPr/>
          <a:lstStyle/>
          <a:p>
            <a:r>
              <a:rPr lang="ar-SA" dirty="0"/>
              <a:t> كخدر بغير فساد</a:t>
            </a:r>
            <a:r>
              <a:rPr lang="ar-EG" dirty="0"/>
              <a:t>،</a:t>
            </a:r>
            <a:r>
              <a:rPr lang="ar-SA" dirty="0"/>
              <a:t> الروح القدس حل عليكِ</a:t>
            </a:r>
            <a:r>
              <a:rPr lang="ar-EG" dirty="0"/>
              <a:t>،</a:t>
            </a:r>
            <a:r>
              <a:rPr lang="ar-SA" dirty="0"/>
              <a:t> وقوة العلي</a:t>
            </a:r>
            <a:r>
              <a:rPr lang="ar-EG" dirty="0"/>
              <a:t>،</a:t>
            </a:r>
            <a:r>
              <a:rPr lang="ar-SA" dirty="0"/>
              <a:t> ظللتــكِ يا مريم.</a:t>
            </a:r>
          </a:p>
          <a:p>
            <a:endParaRPr lang="en-US" dirty="0"/>
          </a:p>
        </p:txBody>
      </p:sp>
      <p:sp>
        <p:nvSpPr>
          <p:cNvPr id="4" name="Text Placeholder 3">
            <a:extLst>
              <a:ext uri="{FF2B5EF4-FFF2-40B4-BE49-F238E27FC236}">
                <a16:creationId xmlns:a16="http://schemas.microsoft.com/office/drawing/2014/main" id="{5B7177B8-CE36-3137-114A-316CEB48B1D6}"/>
              </a:ext>
            </a:extLst>
          </p:cNvPr>
          <p:cNvSpPr>
            <a:spLocks noGrp="1"/>
          </p:cNvSpPr>
          <p:nvPr>
            <p:ph type="body" sz="quarter" idx="12"/>
          </p:nvPr>
        </p:nvSpPr>
        <p:spPr/>
        <p:txBody>
          <a:bodyPr/>
          <a:lstStyle/>
          <a:p>
            <a:r>
              <a:rPr lang="pt-BR" dirty="0"/>
              <a:t>Hwc ma`nselet `nattako@ `api`P=n=a =e=;=u `i `ejw@ oujom `nte vy`et[oci@ e;na`erqyibi `ero Maria.</a:t>
            </a:r>
            <a:endParaRPr lang="sq-AL" dirty="0"/>
          </a:p>
          <a:p>
            <a:endParaRPr lang="en-US" dirty="0"/>
          </a:p>
        </p:txBody>
      </p:sp>
      <p:sp>
        <p:nvSpPr>
          <p:cNvPr id="5" name="Text Placeholder 4">
            <a:extLst>
              <a:ext uri="{FF2B5EF4-FFF2-40B4-BE49-F238E27FC236}">
                <a16:creationId xmlns:a16="http://schemas.microsoft.com/office/drawing/2014/main" id="{B3A4F59B-64BD-6675-3AA5-4F4AC87506AD}"/>
              </a:ext>
            </a:extLst>
          </p:cNvPr>
          <p:cNvSpPr>
            <a:spLocks noGrp="1"/>
          </p:cNvSpPr>
          <p:nvPr>
            <p:ph type="body" sz="quarter" idx="13"/>
          </p:nvPr>
        </p:nvSpPr>
        <p:spPr/>
        <p:txBody>
          <a:bodyPr/>
          <a:lstStyle/>
          <a:p>
            <a:r>
              <a:rPr lang="ar-SA" dirty="0"/>
              <a:t> هوس ما إنشيليت إن أت طاكو: آبي بنڤما إثؤاب إي إيه جو: أوجوم إنتيه في إتشوسي: إثنا إرخيڤي إيرو ماريا. </a:t>
            </a:r>
          </a:p>
          <a:p>
            <a:endParaRPr lang="en-US" dirty="0"/>
          </a:p>
        </p:txBody>
      </p:sp>
      <p:sp>
        <p:nvSpPr>
          <p:cNvPr id="429063"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الثالثة:</a:t>
            </a:r>
            <a:endParaRPr lang="en-US" altLang="ar-EG"/>
          </a:p>
        </p:txBody>
      </p:sp>
    </p:spTree>
    <p:extLst>
      <p:ext uri="{BB962C8B-B14F-4D97-AF65-F5344CB8AC3E}">
        <p14:creationId xmlns:p14="http://schemas.microsoft.com/office/powerpoint/2010/main" val="92838117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B715A2-00F2-6A5A-9B01-9C7DC44D8E1C}"/>
              </a:ext>
            </a:extLst>
          </p:cNvPr>
          <p:cNvSpPr>
            <a:spLocks noGrp="1"/>
          </p:cNvSpPr>
          <p:nvPr>
            <p:ph type="body" sz="quarter" idx="11"/>
          </p:nvPr>
        </p:nvSpPr>
        <p:spPr/>
        <p:txBody>
          <a:bodyPr/>
          <a:lstStyle/>
          <a:p>
            <a:r>
              <a:rPr lang="ar-SA" dirty="0"/>
              <a:t> لأنكِ ولدتِ الكلمة</a:t>
            </a:r>
            <a:r>
              <a:rPr lang="ar-EG" dirty="0"/>
              <a:t>،</a:t>
            </a:r>
            <a:r>
              <a:rPr lang="ar-SA" dirty="0"/>
              <a:t> الحقيقي إبن اللـه</a:t>
            </a:r>
            <a:r>
              <a:rPr lang="ar-EG" dirty="0"/>
              <a:t>،</a:t>
            </a:r>
            <a:r>
              <a:rPr lang="ar-SA" dirty="0"/>
              <a:t> الدائم إلي الآبد</a:t>
            </a:r>
            <a:r>
              <a:rPr lang="ar-EG" dirty="0"/>
              <a:t>،</a:t>
            </a:r>
            <a:r>
              <a:rPr lang="ar-SA" dirty="0"/>
              <a:t> أتى وخلصنا من خطايانا.</a:t>
            </a:r>
          </a:p>
          <a:p>
            <a:endParaRPr lang="en-US" dirty="0"/>
          </a:p>
        </p:txBody>
      </p:sp>
      <p:sp>
        <p:nvSpPr>
          <p:cNvPr id="4" name="Text Placeholder 3">
            <a:extLst>
              <a:ext uri="{FF2B5EF4-FFF2-40B4-BE49-F238E27FC236}">
                <a16:creationId xmlns:a16="http://schemas.microsoft.com/office/drawing/2014/main" id="{0A61620B-EF50-3F4B-6DDA-0A691192DA15}"/>
              </a:ext>
            </a:extLst>
          </p:cNvPr>
          <p:cNvSpPr>
            <a:spLocks noGrp="1"/>
          </p:cNvSpPr>
          <p:nvPr>
            <p:ph type="body" sz="quarter" idx="12"/>
          </p:nvPr>
        </p:nvSpPr>
        <p:spPr/>
        <p:txBody>
          <a:bodyPr/>
          <a:lstStyle/>
          <a:p>
            <a:r>
              <a:rPr lang="pt-BR" dirty="0"/>
              <a:t>Je `are`jvo `mpi`aly;inoc@ `nLogoc `nSyri `nte `Viwt@ e;myn ebol sa `eneh@ af`i afcotten qen nennobi.</a:t>
            </a:r>
            <a:endParaRPr lang="sq-AL" dirty="0"/>
          </a:p>
          <a:p>
            <a:endParaRPr lang="en-US" dirty="0"/>
          </a:p>
        </p:txBody>
      </p:sp>
      <p:sp>
        <p:nvSpPr>
          <p:cNvPr id="5" name="Text Placeholder 4">
            <a:extLst>
              <a:ext uri="{FF2B5EF4-FFF2-40B4-BE49-F238E27FC236}">
                <a16:creationId xmlns:a16="http://schemas.microsoft.com/office/drawing/2014/main" id="{BFD8C887-1E30-517E-26F1-CC6E44E4B4C2}"/>
              </a:ext>
            </a:extLst>
          </p:cNvPr>
          <p:cNvSpPr>
            <a:spLocks noGrp="1"/>
          </p:cNvSpPr>
          <p:nvPr>
            <p:ph type="body" sz="quarter" idx="13"/>
          </p:nvPr>
        </p:nvSpPr>
        <p:spPr/>
        <p:txBody>
          <a:bodyPr/>
          <a:lstStyle/>
          <a:p>
            <a:r>
              <a:rPr lang="ar-SA" dirty="0"/>
              <a:t> چيه آريه إجفو إمبي آليثينوس: إنلوغوس إنشيري إنتيه إفيوت: إثمين إيڤول شا إينيه: أفئي أفسوت تين خين نين نوڤي. </a:t>
            </a:r>
          </a:p>
          <a:p>
            <a:endParaRPr lang="en-US" dirty="0"/>
          </a:p>
        </p:txBody>
      </p:sp>
    </p:spTree>
    <p:extLst>
      <p:ext uri="{BB962C8B-B14F-4D97-AF65-F5344CB8AC3E}">
        <p14:creationId xmlns:p14="http://schemas.microsoft.com/office/powerpoint/2010/main" val="251405237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0E4378-A3A6-923A-C19A-4C81E93418AD}"/>
              </a:ext>
            </a:extLst>
          </p:cNvPr>
          <p:cNvSpPr>
            <a:spLocks noGrp="1"/>
          </p:cNvSpPr>
          <p:nvPr>
            <p:ph type="body" sz="quarter" idx="11"/>
          </p:nvPr>
        </p:nvSpPr>
        <p:spPr/>
        <p:txBody>
          <a:bodyPr/>
          <a:lstStyle/>
          <a:p>
            <a:r>
              <a:rPr lang="ar-SA" dirty="0"/>
              <a:t> السلام لكِ يا ممتلئة نعمة السلام لكِ يا من وجدتِ نعمة السلام لكِ يا من ولدتِ المسيح الرب معكِ.</a:t>
            </a:r>
          </a:p>
          <a:p>
            <a:endParaRPr lang="en-US" dirty="0"/>
          </a:p>
        </p:txBody>
      </p:sp>
      <p:sp>
        <p:nvSpPr>
          <p:cNvPr id="4" name="Text Placeholder 3">
            <a:extLst>
              <a:ext uri="{FF2B5EF4-FFF2-40B4-BE49-F238E27FC236}">
                <a16:creationId xmlns:a16="http://schemas.microsoft.com/office/drawing/2014/main" id="{2B874723-52F0-CA25-4258-4525CA10862D}"/>
              </a:ext>
            </a:extLst>
          </p:cNvPr>
          <p:cNvSpPr>
            <a:spLocks noGrp="1"/>
          </p:cNvSpPr>
          <p:nvPr>
            <p:ph type="body" sz="quarter" idx="12"/>
          </p:nvPr>
        </p:nvSpPr>
        <p:spPr>
          <a:xfrm>
            <a:off x="1" y="4453163"/>
            <a:ext cx="9143999" cy="1279635"/>
          </a:xfrm>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409E3165-E67F-2889-1988-23FA163FA1D5}"/>
              </a:ext>
            </a:extLst>
          </p:cNvPr>
          <p:cNvSpPr>
            <a:spLocks noGrp="1"/>
          </p:cNvSpPr>
          <p:nvPr>
            <p:ph type="body" sz="quarter" idx="13"/>
          </p:nvPr>
        </p:nvSpPr>
        <p:spPr/>
        <p:txBody>
          <a:bodyPr/>
          <a:lstStyle/>
          <a:p>
            <a:r>
              <a:rPr lang="ar-SA" dirty="0"/>
              <a:t> شيريه ثي إثميه إن إهموت: شيريه ثي إيطاس چيم إهموت:</a:t>
            </a:r>
            <a:r>
              <a:rPr lang="ar-EG" dirty="0"/>
              <a:t> </a:t>
            </a:r>
            <a:r>
              <a:rPr lang="ar-SA" dirty="0"/>
              <a:t>شيريه ثي إيطاس ميس بخرستوس: أووه إبشويس شوب نيه ميه.</a:t>
            </a:r>
          </a:p>
          <a:p>
            <a:endParaRPr lang="en-US" dirty="0"/>
          </a:p>
        </p:txBody>
      </p:sp>
    </p:spTree>
    <p:extLst>
      <p:ext uri="{BB962C8B-B14F-4D97-AF65-F5344CB8AC3E}">
        <p14:creationId xmlns:p14="http://schemas.microsoft.com/office/powerpoint/2010/main" val="4164521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الذي لا يشبع وأرسل عليهم أنياب الوحوش مع غضب زحافات الأرض. من خارج يجعلهم السيف بغير أولاد إلى الانقضاء والخوف من داخل المخادع. </a:t>
            </a:r>
            <a:endParaRPr lang="en-US" dirty="0"/>
          </a:p>
        </p:txBody>
      </p:sp>
    </p:spTree>
    <p:extLst>
      <p:ext uri="{BB962C8B-B14F-4D97-AF65-F5344CB8AC3E}">
        <p14:creationId xmlns:p14="http://schemas.microsoft.com/office/powerpoint/2010/main" val="196780769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3D24CA-478C-1FD3-0B2D-D6D412A19156}"/>
              </a:ext>
            </a:extLst>
          </p:cNvPr>
          <p:cNvSpPr>
            <a:spLocks noGrp="1"/>
          </p:cNvSpPr>
          <p:nvPr>
            <p:ph type="body" sz="quarter" idx="11"/>
          </p:nvPr>
        </p:nvSpPr>
        <p:spPr/>
        <p:txBody>
          <a:bodyPr/>
          <a:lstStyle/>
          <a:p>
            <a:r>
              <a:rPr lang="ar-SA" dirty="0"/>
              <a:t>أنتِ هي جنس</a:t>
            </a:r>
            <a:r>
              <a:rPr lang="ar-EG" dirty="0"/>
              <a:t>،</a:t>
            </a:r>
            <a:r>
              <a:rPr lang="ar-SA" dirty="0"/>
              <a:t> وأصل داود</a:t>
            </a:r>
            <a:r>
              <a:rPr lang="ar-EG" dirty="0"/>
              <a:t>،</a:t>
            </a:r>
            <a:r>
              <a:rPr lang="ar-SA" dirty="0"/>
              <a:t> ولدتِ لنا جسديا ً</a:t>
            </a:r>
            <a:r>
              <a:rPr lang="ar-EG" dirty="0"/>
              <a:t>،</a:t>
            </a:r>
            <a:r>
              <a:rPr lang="ar-SA" dirty="0"/>
              <a:t> مخلصنا يسوع المسيح.</a:t>
            </a:r>
          </a:p>
          <a:p>
            <a:endParaRPr lang="en-US" dirty="0"/>
          </a:p>
        </p:txBody>
      </p:sp>
      <p:sp>
        <p:nvSpPr>
          <p:cNvPr id="4" name="Text Placeholder 3">
            <a:extLst>
              <a:ext uri="{FF2B5EF4-FFF2-40B4-BE49-F238E27FC236}">
                <a16:creationId xmlns:a16="http://schemas.microsoft.com/office/drawing/2014/main" id="{138EB80E-ED02-E82C-921A-B1120EF79E3E}"/>
              </a:ext>
            </a:extLst>
          </p:cNvPr>
          <p:cNvSpPr>
            <a:spLocks noGrp="1"/>
          </p:cNvSpPr>
          <p:nvPr>
            <p:ph type="body" sz="quarter" idx="12"/>
          </p:nvPr>
        </p:nvSpPr>
        <p:spPr>
          <a:xfrm>
            <a:off x="0" y="4529363"/>
            <a:ext cx="9143999" cy="1279635"/>
          </a:xfrm>
        </p:spPr>
        <p:txBody>
          <a:bodyPr/>
          <a:lstStyle/>
          <a:p>
            <a:r>
              <a:rPr lang="sq-AL" dirty="0"/>
              <a:t> `N;o gar pe pigenoc@ nem ]nouni `nte Dauid@ `aremici nan kata carx@ `mpenCwtyr I=y=c P=,=c.</a:t>
            </a:r>
          </a:p>
          <a:p>
            <a:endParaRPr lang="en-US" dirty="0"/>
          </a:p>
        </p:txBody>
      </p:sp>
      <p:sp>
        <p:nvSpPr>
          <p:cNvPr id="5" name="Text Placeholder 4">
            <a:extLst>
              <a:ext uri="{FF2B5EF4-FFF2-40B4-BE49-F238E27FC236}">
                <a16:creationId xmlns:a16="http://schemas.microsoft.com/office/drawing/2014/main" id="{EE600B7D-B67F-65AC-C01E-1A4079D0AD0E}"/>
              </a:ext>
            </a:extLst>
          </p:cNvPr>
          <p:cNvSpPr>
            <a:spLocks noGrp="1"/>
          </p:cNvSpPr>
          <p:nvPr>
            <p:ph type="body" sz="quarter" idx="13"/>
          </p:nvPr>
        </p:nvSpPr>
        <p:spPr/>
        <p:txBody>
          <a:bodyPr/>
          <a:lstStyle/>
          <a:p>
            <a:r>
              <a:rPr lang="ar-SA" dirty="0"/>
              <a:t>إنثو غار بي بيه جيه نوس: نيم تينوتي إنتيه داڤيد:</a:t>
            </a:r>
            <a:br>
              <a:rPr lang="ar-EG" dirty="0"/>
            </a:br>
            <a:r>
              <a:rPr lang="ar-SA" dirty="0"/>
              <a:t>آريه ميس نان كاطا ساركس: إمبين سوتير إيسوس بخرستوس. </a:t>
            </a:r>
          </a:p>
          <a:p>
            <a:endParaRPr lang="en-US" dirty="0"/>
          </a:p>
        </p:txBody>
      </p:sp>
      <p:sp>
        <p:nvSpPr>
          <p:cNvPr id="432135"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الرابعة:</a:t>
            </a:r>
            <a:endParaRPr lang="en-US" altLang="ar-EG"/>
          </a:p>
        </p:txBody>
      </p:sp>
    </p:spTree>
    <p:extLst>
      <p:ext uri="{BB962C8B-B14F-4D97-AF65-F5344CB8AC3E}">
        <p14:creationId xmlns:p14="http://schemas.microsoft.com/office/powerpoint/2010/main" val="4060738592"/>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665B65-8CDA-CFE4-26EA-3D6B28BDC934}"/>
              </a:ext>
            </a:extLst>
          </p:cNvPr>
          <p:cNvSpPr>
            <a:spLocks noGrp="1"/>
          </p:cNvSpPr>
          <p:nvPr>
            <p:ph type="body" sz="quarter" idx="11"/>
          </p:nvPr>
        </p:nvSpPr>
        <p:spPr/>
        <p:txBody>
          <a:bodyPr/>
          <a:lstStyle/>
          <a:p>
            <a:r>
              <a:rPr lang="ar-SA" dirty="0"/>
              <a:t> الوحيد الجنس من الآب</a:t>
            </a:r>
            <a:r>
              <a:rPr lang="ar-EG" dirty="0"/>
              <a:t>،</a:t>
            </a:r>
            <a:r>
              <a:rPr lang="ar-SA" dirty="0"/>
              <a:t> قبل كل الدهور</a:t>
            </a:r>
            <a:r>
              <a:rPr lang="ar-EG" dirty="0"/>
              <a:t>،</a:t>
            </a:r>
            <a:r>
              <a:rPr lang="ar-SA" dirty="0"/>
              <a:t> أخلى ذاته وأخذ شكل العبد</a:t>
            </a:r>
            <a:r>
              <a:rPr lang="ar-EG" dirty="0"/>
              <a:t>، </a:t>
            </a:r>
            <a:r>
              <a:rPr lang="ar-SA" dirty="0"/>
              <a:t>منكِ لأجل خلاصنا</a:t>
            </a:r>
          </a:p>
          <a:p>
            <a:endParaRPr lang="en-US" dirty="0"/>
          </a:p>
        </p:txBody>
      </p:sp>
      <p:sp>
        <p:nvSpPr>
          <p:cNvPr id="4" name="Text Placeholder 3">
            <a:extLst>
              <a:ext uri="{FF2B5EF4-FFF2-40B4-BE49-F238E27FC236}">
                <a16:creationId xmlns:a16="http://schemas.microsoft.com/office/drawing/2014/main" id="{37AA0691-878B-36E9-7673-8BBE64870F84}"/>
              </a:ext>
            </a:extLst>
          </p:cNvPr>
          <p:cNvSpPr>
            <a:spLocks noGrp="1"/>
          </p:cNvSpPr>
          <p:nvPr>
            <p:ph type="body" sz="quarter" idx="12"/>
          </p:nvPr>
        </p:nvSpPr>
        <p:spPr/>
        <p:txBody>
          <a:bodyPr/>
          <a:lstStyle/>
          <a:p>
            <a:r>
              <a:rPr lang="sq-AL" dirty="0"/>
              <a:t>Pimonogenyc `ebolqen `Viwt@ qajwou `nni`ewn tyrou@ afsouwf `ebol `mmin`mmof af[i `noumorvy `mbwk `nqy]@ e;be penoujai.</a:t>
            </a:r>
          </a:p>
          <a:p>
            <a:endParaRPr lang="en-US" dirty="0"/>
          </a:p>
        </p:txBody>
      </p:sp>
      <p:sp>
        <p:nvSpPr>
          <p:cNvPr id="5" name="Text Placeholder 4">
            <a:extLst>
              <a:ext uri="{FF2B5EF4-FFF2-40B4-BE49-F238E27FC236}">
                <a16:creationId xmlns:a16="http://schemas.microsoft.com/office/drawing/2014/main" id="{80363911-4E00-0AEE-E8A0-BE20B20DCE31}"/>
              </a:ext>
            </a:extLst>
          </p:cNvPr>
          <p:cNvSpPr>
            <a:spLocks noGrp="1"/>
          </p:cNvSpPr>
          <p:nvPr>
            <p:ph type="body" sz="quarter" idx="13"/>
          </p:nvPr>
        </p:nvSpPr>
        <p:spPr>
          <a:xfrm>
            <a:off x="0" y="5778720"/>
            <a:ext cx="9144000" cy="1326930"/>
          </a:xfrm>
        </p:spPr>
        <p:txBody>
          <a:bodyPr/>
          <a:lstStyle/>
          <a:p>
            <a:r>
              <a:rPr lang="ar-SA" sz="2800" dirty="0"/>
              <a:t> بي مونو جيه نيس إيڤول خين إفيوت: خاجوؤ إن ني إيه أون تيرو:أف شوؤف إيڤول إممين إموف: آفتشي إن أومورفي إمڤوك إنخيتي</a:t>
            </a:r>
            <a:r>
              <a:rPr lang="ar-EG" sz="2800" dirty="0"/>
              <a:t>:</a:t>
            </a:r>
            <a:r>
              <a:rPr lang="ar-SA" sz="2800" dirty="0"/>
              <a:t>إثڤيه بين أوجاي</a:t>
            </a:r>
          </a:p>
          <a:p>
            <a:endParaRPr lang="en-US" dirty="0"/>
          </a:p>
        </p:txBody>
      </p:sp>
    </p:spTree>
    <p:extLst>
      <p:ext uri="{BB962C8B-B14F-4D97-AF65-F5344CB8AC3E}">
        <p14:creationId xmlns:p14="http://schemas.microsoft.com/office/powerpoint/2010/main" val="385700513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A554F8-16F0-D1A7-48CA-2B977AD94E7F}"/>
              </a:ext>
            </a:extLst>
          </p:cNvPr>
          <p:cNvSpPr>
            <a:spLocks noGrp="1"/>
          </p:cNvSpPr>
          <p:nvPr>
            <p:ph type="body" sz="quarter" idx="11"/>
          </p:nvPr>
        </p:nvSpPr>
        <p:spPr/>
        <p:txBody>
          <a:bodyPr/>
          <a:lstStyle/>
          <a:p>
            <a:pPr lvl="0"/>
            <a:r>
              <a:rPr lang="ar-SA" dirty="0"/>
              <a:t>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p:txBody>
      </p:sp>
      <p:sp>
        <p:nvSpPr>
          <p:cNvPr id="4" name="Text Placeholder 3">
            <a:extLst>
              <a:ext uri="{FF2B5EF4-FFF2-40B4-BE49-F238E27FC236}">
                <a16:creationId xmlns:a16="http://schemas.microsoft.com/office/drawing/2014/main" id="{00542C85-DBC0-F7AA-8791-00847588A31C}"/>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5924424C-78F5-B0E1-A095-CF57781D953A}"/>
              </a:ext>
            </a:extLst>
          </p:cNvPr>
          <p:cNvSpPr>
            <a:spLocks noGrp="1"/>
          </p:cNvSpPr>
          <p:nvPr>
            <p:ph type="body" sz="quarter" idx="13"/>
          </p:nvPr>
        </p:nvSpPr>
        <p:spPr/>
        <p:txBody>
          <a:bodyPr/>
          <a:lstStyle/>
          <a:p>
            <a:r>
              <a:rPr lang="ar-SA" dirty="0"/>
              <a:t>شيريه ثي إثميه إن إهموت: شيريه ثي إيطاس چيم إهموت:</a:t>
            </a:r>
            <a:r>
              <a:rPr lang="ar-EG" dirty="0"/>
              <a:t> </a:t>
            </a:r>
            <a:r>
              <a:rPr lang="ar-SA" dirty="0"/>
              <a:t>شيريه ثي إيطاس ميس بخرستوس: أووه إبشويس شوب نيه</a:t>
            </a:r>
            <a:r>
              <a:rPr lang="ar-EG" dirty="0"/>
              <a:t> </a:t>
            </a:r>
            <a:r>
              <a:rPr lang="ar-SA" dirty="0"/>
              <a:t>ميه.</a:t>
            </a:r>
          </a:p>
          <a:p>
            <a:endParaRPr lang="en-US" dirty="0"/>
          </a:p>
        </p:txBody>
      </p:sp>
    </p:spTree>
    <p:extLst>
      <p:ext uri="{BB962C8B-B14F-4D97-AF65-F5344CB8AC3E}">
        <p14:creationId xmlns:p14="http://schemas.microsoft.com/office/powerpoint/2010/main" val="197646041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41C074-BB30-7DF6-B1DC-F918127396F1}"/>
              </a:ext>
            </a:extLst>
          </p:cNvPr>
          <p:cNvSpPr>
            <a:spLocks noGrp="1"/>
          </p:cNvSpPr>
          <p:nvPr>
            <p:ph type="body" sz="quarter" idx="11"/>
          </p:nvPr>
        </p:nvSpPr>
        <p:spPr/>
        <p:txBody>
          <a:bodyPr/>
          <a:lstStyle/>
          <a:p>
            <a:r>
              <a:rPr lang="ar-SA" dirty="0"/>
              <a:t> صرتِ سماء ثانية</a:t>
            </a:r>
            <a:r>
              <a:rPr lang="ar-EG" dirty="0"/>
              <a:t>،</a:t>
            </a:r>
            <a:r>
              <a:rPr lang="ar-SA" dirty="0"/>
              <a:t> على الأرض يا والدة الإله</a:t>
            </a:r>
            <a:r>
              <a:rPr lang="ar-EG" dirty="0"/>
              <a:t>،</a:t>
            </a:r>
            <a:r>
              <a:rPr lang="ar-SA" dirty="0"/>
              <a:t> لأنه أشرق لنا</a:t>
            </a:r>
            <a:r>
              <a:rPr lang="ar-EG" dirty="0"/>
              <a:t>،</a:t>
            </a:r>
            <a:r>
              <a:rPr lang="ar-SA" dirty="0"/>
              <a:t> منكِ شمس</a:t>
            </a:r>
            <a:r>
              <a:rPr lang="ar-EG" dirty="0"/>
              <a:t>ُ</a:t>
            </a:r>
            <a:r>
              <a:rPr lang="ar-SA" dirty="0"/>
              <a:t> البر.</a:t>
            </a:r>
          </a:p>
          <a:p>
            <a:endParaRPr lang="en-US" dirty="0"/>
          </a:p>
        </p:txBody>
      </p:sp>
      <p:sp>
        <p:nvSpPr>
          <p:cNvPr id="4" name="Text Placeholder 3">
            <a:extLst>
              <a:ext uri="{FF2B5EF4-FFF2-40B4-BE49-F238E27FC236}">
                <a16:creationId xmlns:a16="http://schemas.microsoft.com/office/drawing/2014/main" id="{89F0615B-EE9F-9F5E-B2F1-7CCCDD2F5191}"/>
              </a:ext>
            </a:extLst>
          </p:cNvPr>
          <p:cNvSpPr>
            <a:spLocks noGrp="1"/>
          </p:cNvSpPr>
          <p:nvPr>
            <p:ph type="body" sz="quarter" idx="12"/>
          </p:nvPr>
        </p:nvSpPr>
        <p:spPr/>
        <p:txBody>
          <a:bodyPr/>
          <a:lstStyle/>
          <a:p>
            <a:r>
              <a:rPr lang="sq-AL" dirty="0"/>
              <a:t>Areswpi `noumah `cnou] `mve@ hijen pikahi `w ]macnou]@ je afsai nan `ebol `nqy]@ `nje piry `nte ]dike`ocuny.</a:t>
            </a:r>
          </a:p>
          <a:p>
            <a:endParaRPr lang="en-US" dirty="0"/>
          </a:p>
        </p:txBody>
      </p:sp>
      <p:sp>
        <p:nvSpPr>
          <p:cNvPr id="5" name="Text Placeholder 4">
            <a:extLst>
              <a:ext uri="{FF2B5EF4-FFF2-40B4-BE49-F238E27FC236}">
                <a16:creationId xmlns:a16="http://schemas.microsoft.com/office/drawing/2014/main" id="{A9339FA4-E140-A81F-88B6-333F0E58FAF1}"/>
              </a:ext>
            </a:extLst>
          </p:cNvPr>
          <p:cNvSpPr>
            <a:spLocks noGrp="1"/>
          </p:cNvSpPr>
          <p:nvPr>
            <p:ph type="body" sz="quarter" idx="13"/>
          </p:nvPr>
        </p:nvSpPr>
        <p:spPr>
          <a:xfrm>
            <a:off x="0" y="5740620"/>
            <a:ext cx="9144000" cy="1326930"/>
          </a:xfrm>
        </p:spPr>
        <p:txBody>
          <a:bodyPr/>
          <a:lstStyle/>
          <a:p>
            <a:r>
              <a:rPr lang="ar-SA" sz="2800" dirty="0"/>
              <a:t> آريه شوبي إن أوماه إسنوتي إمفيه: هيـچين بي كاهي أوتي ماسنوتي: چيه أفشاي نان إيڤول إنخيتي: إنـچيه بيري إنتيه تي ذيكيه</a:t>
            </a:r>
            <a:r>
              <a:rPr lang="ar-EG" sz="2800" dirty="0"/>
              <a:t> </a:t>
            </a:r>
            <a:r>
              <a:rPr lang="ar-SA" sz="2800" dirty="0"/>
              <a:t>أوسيني.</a:t>
            </a:r>
          </a:p>
          <a:p>
            <a:endParaRPr lang="en-US" dirty="0"/>
          </a:p>
        </p:txBody>
      </p:sp>
      <p:sp>
        <p:nvSpPr>
          <p:cNvPr id="435207"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الخامسة:</a:t>
            </a:r>
            <a:endParaRPr lang="en-US" altLang="ar-EG"/>
          </a:p>
        </p:txBody>
      </p:sp>
    </p:spTree>
    <p:extLst>
      <p:ext uri="{BB962C8B-B14F-4D97-AF65-F5344CB8AC3E}">
        <p14:creationId xmlns:p14="http://schemas.microsoft.com/office/powerpoint/2010/main" val="133143916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4A30CC-0DD8-CE83-2485-8ADA3E4FD96B}"/>
              </a:ext>
            </a:extLst>
          </p:cNvPr>
          <p:cNvSpPr>
            <a:spLocks noGrp="1"/>
          </p:cNvSpPr>
          <p:nvPr>
            <p:ph type="body" sz="quarter" idx="11"/>
          </p:nvPr>
        </p:nvSpPr>
        <p:spPr/>
        <p:txBody>
          <a:bodyPr/>
          <a:lstStyle/>
          <a:p>
            <a:r>
              <a:rPr lang="ar-SA" dirty="0"/>
              <a:t> ولدته كالنبوة</a:t>
            </a:r>
            <a:r>
              <a:rPr lang="ar-EG" dirty="0"/>
              <a:t>،</a:t>
            </a:r>
            <a:r>
              <a:rPr lang="ar-SA" dirty="0"/>
              <a:t> بغير زرع ولا فساد</a:t>
            </a:r>
            <a:r>
              <a:rPr lang="ar-EG" dirty="0"/>
              <a:t>،</a:t>
            </a:r>
            <a:r>
              <a:rPr lang="ar-SA" dirty="0"/>
              <a:t> وهو الخالق</a:t>
            </a:r>
            <a:r>
              <a:rPr lang="ar-EG" dirty="0"/>
              <a:t>،</a:t>
            </a:r>
            <a:r>
              <a:rPr lang="ar-SA" dirty="0"/>
              <a:t> وكلمة</a:t>
            </a:r>
            <a:r>
              <a:rPr lang="ar-EG" dirty="0"/>
              <a:t>ُ</a:t>
            </a:r>
            <a:r>
              <a:rPr lang="ar-SA" dirty="0"/>
              <a:t> الآب.</a:t>
            </a:r>
          </a:p>
          <a:p>
            <a:endParaRPr lang="en-US" dirty="0"/>
          </a:p>
        </p:txBody>
      </p:sp>
      <p:sp>
        <p:nvSpPr>
          <p:cNvPr id="4" name="Text Placeholder 3">
            <a:extLst>
              <a:ext uri="{FF2B5EF4-FFF2-40B4-BE49-F238E27FC236}">
                <a16:creationId xmlns:a16="http://schemas.microsoft.com/office/drawing/2014/main" id="{5FFBB701-A5ED-33D3-8093-C48BEF1486A9}"/>
              </a:ext>
            </a:extLst>
          </p:cNvPr>
          <p:cNvSpPr>
            <a:spLocks noGrp="1"/>
          </p:cNvSpPr>
          <p:nvPr>
            <p:ph type="body" sz="quarter" idx="12"/>
          </p:nvPr>
        </p:nvSpPr>
        <p:spPr/>
        <p:txBody>
          <a:bodyPr/>
          <a:lstStyle/>
          <a:p>
            <a:r>
              <a:rPr lang="sq-AL" dirty="0"/>
              <a:t>Are`jvof hiten ou`provyti`a@ a[ne `jroj `n`attako@ hwc dymiourgoc@ ouoh `nLogoc `nte `Viwt.</a:t>
            </a:r>
          </a:p>
          <a:p>
            <a:endParaRPr lang="en-US" dirty="0"/>
          </a:p>
        </p:txBody>
      </p:sp>
      <p:sp>
        <p:nvSpPr>
          <p:cNvPr id="5" name="Text Placeholder 4">
            <a:extLst>
              <a:ext uri="{FF2B5EF4-FFF2-40B4-BE49-F238E27FC236}">
                <a16:creationId xmlns:a16="http://schemas.microsoft.com/office/drawing/2014/main" id="{33BDDD95-9A07-65DB-165A-67EF7DC51878}"/>
              </a:ext>
            </a:extLst>
          </p:cNvPr>
          <p:cNvSpPr>
            <a:spLocks noGrp="1"/>
          </p:cNvSpPr>
          <p:nvPr>
            <p:ph type="body" sz="quarter" idx="13"/>
          </p:nvPr>
        </p:nvSpPr>
        <p:spPr/>
        <p:txBody>
          <a:bodyPr/>
          <a:lstStyle/>
          <a:p>
            <a:r>
              <a:rPr lang="ar-SA" dirty="0"/>
              <a:t> آريه إجفوف هيتين أوو إبروفيتيا: أتشينيه إجروج إن أتطاكو: هوس ذيمي أورغوس: أووه إنلوغوس إنتيه إفيوت. </a:t>
            </a:r>
          </a:p>
          <a:p>
            <a:endParaRPr lang="en-US" dirty="0"/>
          </a:p>
        </p:txBody>
      </p:sp>
    </p:spTree>
    <p:extLst>
      <p:ext uri="{BB962C8B-B14F-4D97-AF65-F5344CB8AC3E}">
        <p14:creationId xmlns:p14="http://schemas.microsoft.com/office/powerpoint/2010/main" val="183175889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9E7DCB-E9D0-D815-8FE2-DDABD0AF9701}"/>
              </a:ext>
            </a:extLst>
          </p:cNvPr>
          <p:cNvSpPr>
            <a:spLocks noGrp="1"/>
          </p:cNvSpPr>
          <p:nvPr>
            <p:ph type="body" sz="quarter" idx="11"/>
          </p:nvPr>
        </p:nvSpPr>
        <p:spPr/>
        <p:txBody>
          <a:bodyPr/>
          <a:lstStyle/>
          <a:p>
            <a:r>
              <a:rPr lang="ar-SA" dirty="0"/>
              <a:t> السلام لكِ يا ممتلئة نعمة</a:t>
            </a:r>
            <a:r>
              <a:rPr lang="ar-EG" dirty="0"/>
              <a:t>،</a:t>
            </a:r>
            <a:r>
              <a:rPr lang="ar-SA" dirty="0"/>
              <a:t> السلام لكِ يا من وجدتِ نعمة</a:t>
            </a:r>
            <a:r>
              <a:rPr lang="ar-EG" dirty="0"/>
              <a:t>،</a:t>
            </a:r>
            <a:r>
              <a:rPr lang="ar-SA" dirty="0"/>
              <a:t> السلام لكِ يا من ولدتِ</a:t>
            </a:r>
            <a:r>
              <a:rPr lang="ar-EG" dirty="0"/>
              <a:t>،</a:t>
            </a:r>
            <a:r>
              <a:rPr lang="ar-SA" dirty="0"/>
              <a:t> المسيح الرب معكِ.</a:t>
            </a:r>
          </a:p>
          <a:p>
            <a:endParaRPr lang="en-US" dirty="0"/>
          </a:p>
        </p:txBody>
      </p:sp>
      <p:sp>
        <p:nvSpPr>
          <p:cNvPr id="4" name="Text Placeholder 3">
            <a:extLst>
              <a:ext uri="{FF2B5EF4-FFF2-40B4-BE49-F238E27FC236}">
                <a16:creationId xmlns:a16="http://schemas.microsoft.com/office/drawing/2014/main" id="{B5744885-71EC-2077-D649-FE3575CE2D69}"/>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2BBB3AD0-3C65-5FE2-B9AB-987C44619406}"/>
              </a:ext>
            </a:extLst>
          </p:cNvPr>
          <p:cNvSpPr>
            <a:spLocks noGrp="1"/>
          </p:cNvSpPr>
          <p:nvPr>
            <p:ph type="body" sz="quarter" idx="13"/>
          </p:nvPr>
        </p:nvSpPr>
        <p:spPr/>
        <p:txBody>
          <a:bodyPr/>
          <a:lstStyle/>
          <a:p>
            <a:r>
              <a:rPr lang="ar-SA" dirty="0"/>
              <a:t> شيريه ثي إثميه إن إهموت: شيريه ثي إيطاس چيم إهموت:</a:t>
            </a:r>
            <a:r>
              <a:rPr lang="ar-EG" dirty="0"/>
              <a:t> </a:t>
            </a:r>
            <a:r>
              <a:rPr lang="ar-SA" dirty="0"/>
              <a:t>شيريه ثي إيطاس ميس بخرستوس: أووه إبشويس شوب نيه ميه.</a:t>
            </a:r>
          </a:p>
          <a:p>
            <a:endParaRPr lang="en-US" dirty="0"/>
          </a:p>
        </p:txBody>
      </p:sp>
    </p:spTree>
    <p:extLst>
      <p:ext uri="{BB962C8B-B14F-4D97-AF65-F5344CB8AC3E}">
        <p14:creationId xmlns:p14="http://schemas.microsoft.com/office/powerpoint/2010/main" val="413200550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BF6F22-4C05-6430-A2AE-09AC88247641}"/>
              </a:ext>
            </a:extLst>
          </p:cNvPr>
          <p:cNvSpPr>
            <a:spLocks noGrp="1"/>
          </p:cNvSpPr>
          <p:nvPr>
            <p:ph type="body" sz="quarter" idx="11"/>
          </p:nvPr>
        </p:nvSpPr>
        <p:spPr/>
        <p:txBody>
          <a:bodyPr/>
          <a:lstStyle/>
          <a:p>
            <a:r>
              <a:rPr lang="ar-SA" dirty="0"/>
              <a:t> القبة التي تــُدعى</a:t>
            </a:r>
            <a:r>
              <a:rPr lang="ar-EG" dirty="0"/>
              <a:t>،</a:t>
            </a:r>
            <a:r>
              <a:rPr lang="ar-SA" dirty="0"/>
              <a:t> قدس الأقداس</a:t>
            </a:r>
            <a:r>
              <a:rPr lang="ar-EG" dirty="0"/>
              <a:t>،</a:t>
            </a:r>
            <a:r>
              <a:rPr lang="ar-SA" dirty="0"/>
              <a:t> التي فيها التابوت</a:t>
            </a:r>
            <a:r>
              <a:rPr lang="ar-EG" dirty="0"/>
              <a:t>،</a:t>
            </a:r>
            <a:r>
              <a:rPr lang="ar-SA" dirty="0"/>
              <a:t> المصفح بالذهب من كل ناحية.</a:t>
            </a:r>
          </a:p>
          <a:p>
            <a:endParaRPr lang="en-US" dirty="0"/>
          </a:p>
        </p:txBody>
      </p:sp>
      <p:sp>
        <p:nvSpPr>
          <p:cNvPr id="4" name="Text Placeholder 3">
            <a:extLst>
              <a:ext uri="{FF2B5EF4-FFF2-40B4-BE49-F238E27FC236}">
                <a16:creationId xmlns:a16="http://schemas.microsoft.com/office/drawing/2014/main" id="{CEC7285A-30D2-E576-3543-C82B767603BD}"/>
              </a:ext>
            </a:extLst>
          </p:cNvPr>
          <p:cNvSpPr>
            <a:spLocks noGrp="1"/>
          </p:cNvSpPr>
          <p:nvPr>
            <p:ph type="body" sz="quarter" idx="12"/>
          </p:nvPr>
        </p:nvSpPr>
        <p:spPr/>
        <p:txBody>
          <a:bodyPr/>
          <a:lstStyle/>
          <a:p>
            <a:r>
              <a:rPr lang="sq-AL" dirty="0"/>
              <a:t>}`ckyny ;y`etoumou] `eroc@ je ;y=e=;=u `nte ni`e;ouab@ `ere ]kibwtoc `nqytc@ etosj `nnoub `ncaca niben.</a:t>
            </a:r>
          </a:p>
          <a:p>
            <a:endParaRPr lang="en-US" dirty="0"/>
          </a:p>
        </p:txBody>
      </p:sp>
      <p:sp>
        <p:nvSpPr>
          <p:cNvPr id="5" name="Text Placeholder 4">
            <a:extLst>
              <a:ext uri="{FF2B5EF4-FFF2-40B4-BE49-F238E27FC236}">
                <a16:creationId xmlns:a16="http://schemas.microsoft.com/office/drawing/2014/main" id="{5A0DFD57-91BA-F405-9004-8D8E4BF6ECE7}"/>
              </a:ext>
            </a:extLst>
          </p:cNvPr>
          <p:cNvSpPr>
            <a:spLocks noGrp="1"/>
          </p:cNvSpPr>
          <p:nvPr>
            <p:ph type="body" sz="quarter" idx="13"/>
          </p:nvPr>
        </p:nvSpPr>
        <p:spPr/>
        <p:txBody>
          <a:bodyPr/>
          <a:lstStyle/>
          <a:p>
            <a:r>
              <a:rPr lang="ar-SA" dirty="0"/>
              <a:t> تي إسكيني ثي إيه توموتي إيروس: چيه ثي إثؤاب إنتيه ني إثؤاب: آريه تي كيـڤوتوس إنخيتس: إتؤشج إن نوب إن صاصا نيڤين. </a:t>
            </a:r>
          </a:p>
          <a:p>
            <a:endParaRPr lang="en-US" dirty="0"/>
          </a:p>
        </p:txBody>
      </p:sp>
      <p:sp>
        <p:nvSpPr>
          <p:cNvPr id="438279"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السادسة:</a:t>
            </a:r>
            <a:endParaRPr lang="en-US" altLang="ar-EG"/>
          </a:p>
        </p:txBody>
      </p:sp>
    </p:spTree>
    <p:extLst>
      <p:ext uri="{BB962C8B-B14F-4D97-AF65-F5344CB8AC3E}">
        <p14:creationId xmlns:p14="http://schemas.microsoft.com/office/powerpoint/2010/main" val="303988245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59C067-1AD6-0C24-7EDF-250560FABE25}"/>
              </a:ext>
            </a:extLst>
          </p:cNvPr>
          <p:cNvSpPr>
            <a:spLocks noGrp="1"/>
          </p:cNvSpPr>
          <p:nvPr>
            <p:ph type="body" sz="quarter" idx="11"/>
          </p:nvPr>
        </p:nvSpPr>
        <p:spPr/>
        <p:txBody>
          <a:bodyPr/>
          <a:lstStyle/>
          <a:p>
            <a:r>
              <a:rPr lang="ar-SA" dirty="0"/>
              <a:t> التي فيها</a:t>
            </a:r>
            <a:r>
              <a:rPr lang="ar-EG" dirty="0"/>
              <a:t>،</a:t>
            </a:r>
            <a:r>
              <a:rPr lang="ar-SA" dirty="0"/>
              <a:t> لوحا العهد</a:t>
            </a:r>
            <a:r>
              <a:rPr lang="ar-EG" dirty="0"/>
              <a:t>،</a:t>
            </a:r>
            <a:r>
              <a:rPr lang="ar-SA" dirty="0"/>
              <a:t> والقسط الذهبي</a:t>
            </a:r>
            <a:r>
              <a:rPr lang="ar-EG" dirty="0"/>
              <a:t>،</a:t>
            </a:r>
            <a:r>
              <a:rPr lang="ar-SA" dirty="0"/>
              <a:t> الم</a:t>
            </a:r>
            <a:r>
              <a:rPr lang="ar-EG" dirty="0"/>
              <a:t>ُ</a:t>
            </a:r>
            <a:r>
              <a:rPr lang="ar-SA" dirty="0"/>
              <a:t>خفى فيه المن.</a:t>
            </a:r>
          </a:p>
          <a:p>
            <a:endParaRPr lang="en-US" dirty="0"/>
          </a:p>
        </p:txBody>
      </p:sp>
      <p:sp>
        <p:nvSpPr>
          <p:cNvPr id="4" name="Text Placeholder 3">
            <a:extLst>
              <a:ext uri="{FF2B5EF4-FFF2-40B4-BE49-F238E27FC236}">
                <a16:creationId xmlns:a16="http://schemas.microsoft.com/office/drawing/2014/main" id="{02CB6DF2-B39F-D015-9488-C5C0A524BBA1}"/>
              </a:ext>
            </a:extLst>
          </p:cNvPr>
          <p:cNvSpPr>
            <a:spLocks noGrp="1"/>
          </p:cNvSpPr>
          <p:nvPr>
            <p:ph type="body" sz="quarter" idx="12"/>
          </p:nvPr>
        </p:nvSpPr>
        <p:spPr/>
        <p:txBody>
          <a:bodyPr/>
          <a:lstStyle/>
          <a:p>
            <a:r>
              <a:rPr lang="sq-AL" dirty="0"/>
              <a:t>:y `ere ni`plax `nqytc@ `nte ]di`a;yky@ nem pi`ctamnoc `nnoub@ `ere pimanna hyp `nqytf.</a:t>
            </a:r>
          </a:p>
          <a:p>
            <a:endParaRPr lang="en-US" dirty="0"/>
          </a:p>
        </p:txBody>
      </p:sp>
      <p:sp>
        <p:nvSpPr>
          <p:cNvPr id="5" name="Text Placeholder 4">
            <a:extLst>
              <a:ext uri="{FF2B5EF4-FFF2-40B4-BE49-F238E27FC236}">
                <a16:creationId xmlns:a16="http://schemas.microsoft.com/office/drawing/2014/main" id="{A7D129BE-E9AB-ABF5-1377-3692D87BA7E3}"/>
              </a:ext>
            </a:extLst>
          </p:cNvPr>
          <p:cNvSpPr>
            <a:spLocks noGrp="1"/>
          </p:cNvSpPr>
          <p:nvPr>
            <p:ph type="body" sz="quarter" idx="13"/>
          </p:nvPr>
        </p:nvSpPr>
        <p:spPr/>
        <p:txBody>
          <a:bodyPr/>
          <a:lstStyle/>
          <a:p>
            <a:r>
              <a:rPr lang="ar-SA" dirty="0"/>
              <a:t> ثي إيه ريه ني ابلاكس إنخيتس: إنتيه تي ذياثيكي: نيم بي إستامنوس إن نوب: إيه ريه بي ماننا هيب إنخيتــف. </a:t>
            </a:r>
          </a:p>
          <a:p>
            <a:endParaRPr lang="en-US" dirty="0"/>
          </a:p>
        </p:txBody>
      </p:sp>
    </p:spTree>
    <p:extLst>
      <p:ext uri="{BB962C8B-B14F-4D97-AF65-F5344CB8AC3E}">
        <p14:creationId xmlns:p14="http://schemas.microsoft.com/office/powerpoint/2010/main" val="122829110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972923-2FE5-0FE8-8C47-CC0FD55B71BD}"/>
              </a:ext>
            </a:extLst>
          </p:cNvPr>
          <p:cNvSpPr>
            <a:spLocks noGrp="1"/>
          </p:cNvSpPr>
          <p:nvPr>
            <p:ph type="body" sz="quarter" idx="11"/>
          </p:nvPr>
        </p:nvSpPr>
        <p:spPr/>
        <p:txBody>
          <a:bodyPr/>
          <a:lstStyle/>
          <a:p>
            <a:r>
              <a:rPr lang="ar-SA" dirty="0"/>
              <a:t> هو مثال لإبن اللـه</a:t>
            </a:r>
            <a:r>
              <a:rPr lang="ar-EG" dirty="0"/>
              <a:t>،</a:t>
            </a:r>
            <a:r>
              <a:rPr lang="ar-SA" dirty="0"/>
              <a:t> الذي آتى وحـــل فـي مريم</a:t>
            </a:r>
            <a:r>
              <a:rPr lang="ar-EG" dirty="0"/>
              <a:t>،</a:t>
            </a:r>
            <a:r>
              <a:rPr lang="ar-SA" dirty="0"/>
              <a:t> العذراء غير الدنسة</a:t>
            </a:r>
            <a:r>
              <a:rPr lang="ar-EG" dirty="0"/>
              <a:t>،</a:t>
            </a:r>
            <a:r>
              <a:rPr lang="ar-SA" dirty="0"/>
              <a:t> وتجسد منها.</a:t>
            </a:r>
          </a:p>
          <a:p>
            <a:endParaRPr lang="en-US" dirty="0"/>
          </a:p>
        </p:txBody>
      </p:sp>
      <p:sp>
        <p:nvSpPr>
          <p:cNvPr id="4" name="Text Placeholder 3">
            <a:extLst>
              <a:ext uri="{FF2B5EF4-FFF2-40B4-BE49-F238E27FC236}">
                <a16:creationId xmlns:a16="http://schemas.microsoft.com/office/drawing/2014/main" id="{A47E8E4B-4B90-9ECE-F4FE-EBF9BB782312}"/>
              </a:ext>
            </a:extLst>
          </p:cNvPr>
          <p:cNvSpPr>
            <a:spLocks noGrp="1"/>
          </p:cNvSpPr>
          <p:nvPr>
            <p:ph type="body" sz="quarter" idx="12"/>
          </p:nvPr>
        </p:nvSpPr>
        <p:spPr/>
        <p:txBody>
          <a:bodyPr/>
          <a:lstStyle/>
          <a:p>
            <a:r>
              <a:rPr lang="sq-AL" dirty="0"/>
              <a:t> `Foi `ntupoc `m`pSyri `mV]@ `etaf`i afswpi qen Maria@ ]Par;enoc `n`at;wleb@ af[icarx `ebol`nqytc.</a:t>
            </a:r>
          </a:p>
          <a:p>
            <a:endParaRPr lang="en-US" dirty="0"/>
          </a:p>
        </p:txBody>
      </p:sp>
      <p:sp>
        <p:nvSpPr>
          <p:cNvPr id="5" name="Text Placeholder 4">
            <a:extLst>
              <a:ext uri="{FF2B5EF4-FFF2-40B4-BE49-F238E27FC236}">
                <a16:creationId xmlns:a16="http://schemas.microsoft.com/office/drawing/2014/main" id="{4A262F88-1CA2-5877-A8A7-A46C81C15F57}"/>
              </a:ext>
            </a:extLst>
          </p:cNvPr>
          <p:cNvSpPr>
            <a:spLocks noGrp="1"/>
          </p:cNvSpPr>
          <p:nvPr>
            <p:ph type="body" sz="quarter" idx="13"/>
          </p:nvPr>
        </p:nvSpPr>
        <p:spPr/>
        <p:txBody>
          <a:bodyPr/>
          <a:lstStyle/>
          <a:p>
            <a:r>
              <a:rPr lang="ar-SA" dirty="0"/>
              <a:t> إفؤي إنتيبوس إم إبشيري إمفنوتي: إيطافئي أفشوبي خين ماريا: تي بارثينوس إن آتثوليب: آفتشي ساركس إيڤول إنخيتس. </a:t>
            </a:r>
          </a:p>
          <a:p>
            <a:endParaRPr lang="en-US" dirty="0"/>
          </a:p>
        </p:txBody>
      </p:sp>
    </p:spTree>
    <p:extLst>
      <p:ext uri="{BB962C8B-B14F-4D97-AF65-F5344CB8AC3E}">
        <p14:creationId xmlns:p14="http://schemas.microsoft.com/office/powerpoint/2010/main" val="283343609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65EB3-6933-F741-F6AB-FF7C7531BC4F}"/>
              </a:ext>
            </a:extLst>
          </p:cNvPr>
          <p:cNvSpPr>
            <a:spLocks noGrp="1"/>
          </p:cNvSpPr>
          <p:nvPr>
            <p:ph type="body" sz="quarter" idx="11"/>
          </p:nvPr>
        </p:nvSpPr>
        <p:spPr/>
        <p:txBody>
          <a:bodyPr/>
          <a:lstStyle/>
          <a:p>
            <a:r>
              <a:rPr lang="ar-SA" dirty="0"/>
              <a:t> ولدته للعالم</a:t>
            </a:r>
            <a:r>
              <a:rPr lang="ar-EG" dirty="0"/>
              <a:t>،</a:t>
            </a:r>
            <a:r>
              <a:rPr lang="ar-SA" dirty="0"/>
              <a:t> باتحاد بغير افتراق</a:t>
            </a:r>
            <a:r>
              <a:rPr lang="ar-EG" dirty="0"/>
              <a:t>،</a:t>
            </a:r>
            <a:r>
              <a:rPr lang="ar-SA" dirty="0"/>
              <a:t> إذ هو ملك المجد</a:t>
            </a:r>
            <a:r>
              <a:rPr lang="ar-EG" dirty="0"/>
              <a:t>،</a:t>
            </a:r>
            <a:r>
              <a:rPr lang="ar-SA" dirty="0"/>
              <a:t> أتى وخلــّصنا.</a:t>
            </a:r>
          </a:p>
          <a:p>
            <a:endParaRPr lang="en-US" dirty="0"/>
          </a:p>
        </p:txBody>
      </p:sp>
      <p:sp>
        <p:nvSpPr>
          <p:cNvPr id="4" name="Text Placeholder 3">
            <a:extLst>
              <a:ext uri="{FF2B5EF4-FFF2-40B4-BE49-F238E27FC236}">
                <a16:creationId xmlns:a16="http://schemas.microsoft.com/office/drawing/2014/main" id="{EBDF2E96-C0D7-7916-3472-44C452A6E9F0}"/>
              </a:ext>
            </a:extLst>
          </p:cNvPr>
          <p:cNvSpPr>
            <a:spLocks noGrp="1"/>
          </p:cNvSpPr>
          <p:nvPr>
            <p:ph type="body" sz="quarter" idx="12"/>
          </p:nvPr>
        </p:nvSpPr>
        <p:spPr/>
        <p:txBody>
          <a:bodyPr/>
          <a:lstStyle/>
          <a:p>
            <a:r>
              <a:rPr lang="sq-AL" dirty="0"/>
              <a:t>Ac`jvof `epikocmoc@ qen oumetouai `n`atvwrj@ alla `n;of pe `Pouro `nte `p`wou@ af`i ouoh afcw] `mmon.</a:t>
            </a:r>
          </a:p>
          <a:p>
            <a:endParaRPr lang="en-US" dirty="0"/>
          </a:p>
        </p:txBody>
      </p:sp>
      <p:sp>
        <p:nvSpPr>
          <p:cNvPr id="5" name="Text Placeholder 4">
            <a:extLst>
              <a:ext uri="{FF2B5EF4-FFF2-40B4-BE49-F238E27FC236}">
                <a16:creationId xmlns:a16="http://schemas.microsoft.com/office/drawing/2014/main" id="{632B703F-8AFA-BCCB-E089-9A8BCF3BE07F}"/>
              </a:ext>
            </a:extLst>
          </p:cNvPr>
          <p:cNvSpPr>
            <a:spLocks noGrp="1"/>
          </p:cNvSpPr>
          <p:nvPr>
            <p:ph type="body" sz="quarter" idx="13"/>
          </p:nvPr>
        </p:nvSpPr>
        <p:spPr/>
        <p:txBody>
          <a:bodyPr/>
          <a:lstStyle/>
          <a:p>
            <a:r>
              <a:rPr lang="ar-SA" dirty="0"/>
              <a:t> آس إجفوف إيه بي كوزموس: خين أوميت أواي إن آتفورج: اللا إنثوف بيه إب أوو رو إنتيه إب أو أوو: أفئي أووه أفسوتي إممون. </a:t>
            </a:r>
          </a:p>
          <a:p>
            <a:endParaRPr lang="en-US" dirty="0"/>
          </a:p>
        </p:txBody>
      </p:sp>
    </p:spTree>
    <p:extLst>
      <p:ext uri="{BB962C8B-B14F-4D97-AF65-F5344CB8AC3E}">
        <p14:creationId xmlns:p14="http://schemas.microsoft.com/office/powerpoint/2010/main" val="1744493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الشباب مع العذاري الرضيع مع الأشيب الفاني. لأني قلت أني أبددهم وأبطل ذكرهم من الناس لولا لأجل غضب الأعداء لئلا تطول مدتهم ، ولئلا يقوم عليم الذين يضادونهم </a:t>
            </a:r>
            <a:endParaRPr lang="en-US" dirty="0"/>
          </a:p>
        </p:txBody>
      </p:sp>
    </p:spTree>
    <p:extLst>
      <p:ext uri="{BB962C8B-B14F-4D97-AF65-F5344CB8AC3E}">
        <p14:creationId xmlns:p14="http://schemas.microsoft.com/office/powerpoint/2010/main" val="38279837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D4C9F1-697E-8BD8-735F-A8D65F6C502D}"/>
              </a:ext>
            </a:extLst>
          </p:cNvPr>
          <p:cNvSpPr>
            <a:spLocks noGrp="1"/>
          </p:cNvSpPr>
          <p:nvPr>
            <p:ph type="body" sz="quarter" idx="11"/>
          </p:nvPr>
        </p:nvSpPr>
        <p:spPr/>
        <p:txBody>
          <a:bodyPr/>
          <a:lstStyle/>
          <a:p>
            <a:r>
              <a:rPr lang="ar-SA" dirty="0"/>
              <a:t> يتهلل الفردوس بمجئ</a:t>
            </a:r>
            <a:r>
              <a:rPr lang="ar-EG" dirty="0"/>
              <a:t>،</a:t>
            </a:r>
            <a:r>
              <a:rPr lang="ar-SA" dirty="0"/>
              <a:t> الحمل الكلمة</a:t>
            </a:r>
            <a:r>
              <a:rPr lang="ar-EG" dirty="0"/>
              <a:t> </a:t>
            </a:r>
            <a:r>
              <a:rPr lang="ar-SA" dirty="0"/>
              <a:t>ابن الآب</a:t>
            </a:r>
            <a:r>
              <a:rPr lang="ar-EG" dirty="0"/>
              <a:t>،</a:t>
            </a:r>
            <a:r>
              <a:rPr lang="ar-SA" dirty="0"/>
              <a:t> الدائم إلي الآبد</a:t>
            </a:r>
            <a:r>
              <a:rPr lang="ar-EG" dirty="0"/>
              <a:t>،</a:t>
            </a:r>
            <a:r>
              <a:rPr lang="ar-SA" dirty="0"/>
              <a:t> ليخلــّصنا من خطايانا.</a:t>
            </a:r>
          </a:p>
          <a:p>
            <a:endParaRPr lang="en-US" dirty="0"/>
          </a:p>
        </p:txBody>
      </p:sp>
      <p:sp>
        <p:nvSpPr>
          <p:cNvPr id="4" name="Text Placeholder 3">
            <a:extLst>
              <a:ext uri="{FF2B5EF4-FFF2-40B4-BE49-F238E27FC236}">
                <a16:creationId xmlns:a16="http://schemas.microsoft.com/office/drawing/2014/main" id="{C2AFBD06-609F-8CFF-D6A5-8DE2BA660CDD}"/>
              </a:ext>
            </a:extLst>
          </p:cNvPr>
          <p:cNvSpPr>
            <a:spLocks noGrp="1"/>
          </p:cNvSpPr>
          <p:nvPr>
            <p:ph type="body" sz="quarter" idx="12"/>
          </p:nvPr>
        </p:nvSpPr>
        <p:spPr/>
        <p:txBody>
          <a:bodyPr/>
          <a:lstStyle/>
          <a:p>
            <a:r>
              <a:rPr lang="sq-AL" dirty="0"/>
              <a:t>Piparadicoc `e`slylou`i@ je af`i `nje piHiyb@</a:t>
            </a:r>
            <a:r>
              <a:rPr lang="en-US" dirty="0"/>
              <a:t> </a:t>
            </a:r>
            <a:r>
              <a:rPr lang="sq-AL" dirty="0"/>
              <a:t> `nLogoc `nSyri `nte Viwt e;myn `ebol sa `eneh@ af`i afcotten qen nennobi.</a:t>
            </a:r>
          </a:p>
          <a:p>
            <a:endParaRPr lang="en-US" dirty="0"/>
          </a:p>
        </p:txBody>
      </p:sp>
      <p:sp>
        <p:nvSpPr>
          <p:cNvPr id="5" name="Text Placeholder 4">
            <a:extLst>
              <a:ext uri="{FF2B5EF4-FFF2-40B4-BE49-F238E27FC236}">
                <a16:creationId xmlns:a16="http://schemas.microsoft.com/office/drawing/2014/main" id="{BFE0D9C7-92F7-F16D-E1F8-E0D4725DEDAC}"/>
              </a:ext>
            </a:extLst>
          </p:cNvPr>
          <p:cNvSpPr>
            <a:spLocks noGrp="1"/>
          </p:cNvSpPr>
          <p:nvPr>
            <p:ph type="body" sz="quarter" idx="13"/>
          </p:nvPr>
        </p:nvSpPr>
        <p:spPr>
          <a:xfrm>
            <a:off x="-66675" y="5740620"/>
            <a:ext cx="9277350" cy="1326930"/>
          </a:xfrm>
        </p:spPr>
        <p:txBody>
          <a:bodyPr/>
          <a:lstStyle/>
          <a:p>
            <a:r>
              <a:rPr lang="ar-SA" sz="3000" dirty="0"/>
              <a:t> بي باراذيسوس إيه إشليلوي:چيه أفئي إنـچيه بي هييب:إنلوغوس إنشيري إنتيه إفيوت:إثمين إيڤول شا إينيه:أفئي أفسوت تين خين نين نوڤي</a:t>
            </a:r>
          </a:p>
          <a:p>
            <a:endParaRPr lang="en-US" dirty="0"/>
          </a:p>
        </p:txBody>
      </p:sp>
    </p:spTree>
    <p:extLst>
      <p:ext uri="{BB962C8B-B14F-4D97-AF65-F5344CB8AC3E}">
        <p14:creationId xmlns:p14="http://schemas.microsoft.com/office/powerpoint/2010/main" val="11505610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05EC4B-8A3A-B570-F6AA-94D5939EADB0}"/>
              </a:ext>
            </a:extLst>
          </p:cNvPr>
          <p:cNvSpPr>
            <a:spLocks noGrp="1"/>
          </p:cNvSpPr>
          <p:nvPr>
            <p:ph type="body" sz="quarter" idx="11"/>
          </p:nvPr>
        </p:nvSpPr>
        <p:spPr/>
        <p:txBody>
          <a:bodyPr/>
          <a:lstStyle/>
          <a:p>
            <a:r>
              <a:rPr lang="ar-SA" dirty="0"/>
              <a:t> السلام لكِ يا ممتلئة نعمة السلام لكِ يا من وجدتِ نعمة السلام لكِ يا من ولدتِ المسيح الرب معكِ.</a:t>
            </a:r>
          </a:p>
          <a:p>
            <a:endParaRPr lang="en-US" dirty="0"/>
          </a:p>
        </p:txBody>
      </p:sp>
      <p:sp>
        <p:nvSpPr>
          <p:cNvPr id="4" name="Text Placeholder 3">
            <a:extLst>
              <a:ext uri="{FF2B5EF4-FFF2-40B4-BE49-F238E27FC236}">
                <a16:creationId xmlns:a16="http://schemas.microsoft.com/office/drawing/2014/main" id="{154D3B6C-9AFD-55F1-1128-23EAB5FCDAE4}"/>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9BAF4F9F-B561-AC8B-A3F2-1EC130F45F7D}"/>
              </a:ext>
            </a:extLst>
          </p:cNvPr>
          <p:cNvSpPr>
            <a:spLocks noGrp="1"/>
          </p:cNvSpPr>
          <p:nvPr>
            <p:ph type="body" sz="quarter" idx="13"/>
          </p:nvPr>
        </p:nvSpPr>
        <p:spPr/>
        <p:txBody>
          <a:bodyPr/>
          <a:lstStyle/>
          <a:p>
            <a:r>
              <a:rPr lang="ar-SA" dirty="0"/>
              <a:t> شيريه ثي إثميه إن إهموت: شيريه ثي إيطاس چيم إهموت:</a:t>
            </a:r>
            <a:r>
              <a:rPr lang="en-US" dirty="0"/>
              <a:t> </a:t>
            </a:r>
            <a:r>
              <a:rPr lang="ar-SA" dirty="0"/>
              <a:t>شيريه ثي إيطاس ميس بخرستوس: أووه إبشويس شوب نيه ميه.</a:t>
            </a:r>
          </a:p>
          <a:p>
            <a:endParaRPr lang="en-US" dirty="0"/>
          </a:p>
        </p:txBody>
      </p:sp>
    </p:spTree>
    <p:extLst>
      <p:ext uri="{BB962C8B-B14F-4D97-AF65-F5344CB8AC3E}">
        <p14:creationId xmlns:p14="http://schemas.microsoft.com/office/powerpoint/2010/main" val="326899508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C2A257-7051-A1A1-3BE1-0190FB16C4CF}"/>
              </a:ext>
            </a:extLst>
          </p:cNvPr>
          <p:cNvSpPr>
            <a:spLocks noGrp="1"/>
          </p:cNvSpPr>
          <p:nvPr>
            <p:ph type="body" sz="quarter" idx="11"/>
          </p:nvPr>
        </p:nvSpPr>
        <p:spPr/>
        <p:txBody>
          <a:bodyPr/>
          <a:lstStyle/>
          <a:p>
            <a:r>
              <a:rPr lang="ar-SA" dirty="0"/>
              <a:t> دعيتِ أم اللـه</a:t>
            </a:r>
            <a:r>
              <a:rPr lang="ar-EG" dirty="0"/>
              <a:t>،</a:t>
            </a:r>
            <a:r>
              <a:rPr lang="ar-SA" dirty="0"/>
              <a:t> الملك الحقيقي</a:t>
            </a:r>
            <a:r>
              <a:rPr lang="ar-EG" dirty="0"/>
              <a:t>،</a:t>
            </a:r>
            <a:r>
              <a:rPr lang="ar-SA" dirty="0"/>
              <a:t> وبعدما ولدته بقيتِ</a:t>
            </a:r>
            <a:r>
              <a:rPr lang="ar-EG" dirty="0"/>
              <a:t>،</a:t>
            </a:r>
            <a:r>
              <a:rPr lang="ar-SA" dirty="0"/>
              <a:t> عذراء بأمر</a:t>
            </a:r>
            <a:r>
              <a:rPr lang="ar-EG" dirty="0"/>
              <a:t>ٍ</a:t>
            </a:r>
            <a:r>
              <a:rPr lang="ar-SA" dirty="0"/>
              <a:t> عجيب.</a:t>
            </a:r>
          </a:p>
          <a:p>
            <a:endParaRPr lang="en-US" dirty="0"/>
          </a:p>
        </p:txBody>
      </p:sp>
      <p:sp>
        <p:nvSpPr>
          <p:cNvPr id="4" name="Text Placeholder 3">
            <a:extLst>
              <a:ext uri="{FF2B5EF4-FFF2-40B4-BE49-F238E27FC236}">
                <a16:creationId xmlns:a16="http://schemas.microsoft.com/office/drawing/2014/main" id="{734CDAE8-B7FF-4066-49D3-F8168A8768EE}"/>
              </a:ext>
            </a:extLst>
          </p:cNvPr>
          <p:cNvSpPr>
            <a:spLocks noGrp="1"/>
          </p:cNvSpPr>
          <p:nvPr>
            <p:ph type="body" sz="quarter" idx="12"/>
          </p:nvPr>
        </p:nvSpPr>
        <p:spPr>
          <a:xfrm>
            <a:off x="1" y="4296226"/>
            <a:ext cx="9143999" cy="1279635"/>
          </a:xfrm>
        </p:spPr>
        <p:txBody>
          <a:bodyPr/>
          <a:lstStyle/>
          <a:p>
            <a:r>
              <a:rPr lang="sq-AL" dirty="0"/>
              <a:t>Aumou] `ero je `;mau `mV]@ piOuro `mmyi menenca `;remacf@ `are`ohi `ereoi `mpar;enoc@ qen ouhwb `mparadoxon.</a:t>
            </a:r>
          </a:p>
          <a:p>
            <a:endParaRPr lang="en-US" dirty="0"/>
          </a:p>
        </p:txBody>
      </p:sp>
      <p:sp>
        <p:nvSpPr>
          <p:cNvPr id="5" name="Text Placeholder 4">
            <a:extLst>
              <a:ext uri="{FF2B5EF4-FFF2-40B4-BE49-F238E27FC236}">
                <a16:creationId xmlns:a16="http://schemas.microsoft.com/office/drawing/2014/main" id="{C7D845C4-AF48-A2A5-46D7-ADC3DAD58F50}"/>
              </a:ext>
            </a:extLst>
          </p:cNvPr>
          <p:cNvSpPr>
            <a:spLocks noGrp="1"/>
          </p:cNvSpPr>
          <p:nvPr>
            <p:ph type="body" sz="quarter" idx="13"/>
          </p:nvPr>
        </p:nvSpPr>
        <p:spPr>
          <a:xfrm>
            <a:off x="0" y="5910597"/>
            <a:ext cx="9144000" cy="1326930"/>
          </a:xfrm>
        </p:spPr>
        <p:txBody>
          <a:bodyPr/>
          <a:lstStyle/>
          <a:p>
            <a:r>
              <a:rPr lang="ar-SA" sz="2800" dirty="0"/>
              <a:t> أفموتي إيرو چيه إثماڤ إمفنوتي: بي أوورو إممي مينينسا إثريه ماسف: آريه أوهي إريه أوي إمبارثينوس: خين أوهوب إمباراذوكسون. </a:t>
            </a:r>
          </a:p>
          <a:p>
            <a:endParaRPr lang="en-US" dirty="0"/>
          </a:p>
        </p:txBody>
      </p:sp>
      <p:sp>
        <p:nvSpPr>
          <p:cNvPr id="444423"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السابعة:</a:t>
            </a:r>
            <a:endParaRPr lang="en-US" altLang="ar-EG"/>
          </a:p>
        </p:txBody>
      </p:sp>
    </p:spTree>
    <p:extLst>
      <p:ext uri="{BB962C8B-B14F-4D97-AF65-F5344CB8AC3E}">
        <p14:creationId xmlns:p14="http://schemas.microsoft.com/office/powerpoint/2010/main" val="247584632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1D5E39-D392-863A-569A-0F6953B059F8}"/>
              </a:ext>
            </a:extLst>
          </p:cNvPr>
          <p:cNvSpPr>
            <a:spLocks noGrp="1"/>
          </p:cNvSpPr>
          <p:nvPr>
            <p:ph type="body" sz="quarter" idx="11"/>
          </p:nvPr>
        </p:nvSpPr>
        <p:spPr/>
        <p:txBody>
          <a:bodyPr/>
          <a:lstStyle/>
          <a:p>
            <a:r>
              <a:rPr lang="ar-SA" dirty="0"/>
              <a:t> عمانوئيل الذي ولدت</a:t>
            </a:r>
            <a:r>
              <a:rPr lang="ar-EG" dirty="0"/>
              <a:t>ي</a:t>
            </a:r>
            <a:r>
              <a:rPr lang="ar-SA" dirty="0"/>
              <a:t>ه</a:t>
            </a:r>
            <a:r>
              <a:rPr lang="ar-EG" dirty="0"/>
              <a:t>،</a:t>
            </a:r>
            <a:r>
              <a:rPr lang="ar-SA" dirty="0"/>
              <a:t> هو حفظكِ</a:t>
            </a:r>
            <a:r>
              <a:rPr lang="ar-EG" dirty="0"/>
              <a:t>،</a:t>
            </a:r>
            <a:r>
              <a:rPr lang="ar-SA" dirty="0"/>
              <a:t> بغير فساد</a:t>
            </a:r>
            <a:r>
              <a:rPr lang="ar-EG" dirty="0"/>
              <a:t>،</a:t>
            </a:r>
            <a:r>
              <a:rPr lang="ar-SA" dirty="0"/>
              <a:t> وبتوليتك مختومة.</a:t>
            </a:r>
          </a:p>
          <a:p>
            <a:endParaRPr lang="en-US" dirty="0"/>
          </a:p>
        </p:txBody>
      </p:sp>
      <p:sp>
        <p:nvSpPr>
          <p:cNvPr id="4" name="Text Placeholder 3">
            <a:extLst>
              <a:ext uri="{FF2B5EF4-FFF2-40B4-BE49-F238E27FC236}">
                <a16:creationId xmlns:a16="http://schemas.microsoft.com/office/drawing/2014/main" id="{CEDCD454-171C-3F41-4A6D-CCAA0011EAC4}"/>
              </a:ext>
            </a:extLst>
          </p:cNvPr>
          <p:cNvSpPr>
            <a:spLocks noGrp="1"/>
          </p:cNvSpPr>
          <p:nvPr>
            <p:ph type="body" sz="quarter" idx="12"/>
          </p:nvPr>
        </p:nvSpPr>
        <p:spPr/>
        <p:txBody>
          <a:bodyPr/>
          <a:lstStyle/>
          <a:p>
            <a:r>
              <a:rPr lang="sq-AL" dirty="0"/>
              <a:t>Emmanouyl vy`etare`jvof@ e;be vai af`areh `ero@ `ereoi `n`attako@ ectob `nje tepar;eni`a.</a:t>
            </a:r>
          </a:p>
          <a:p>
            <a:endParaRPr lang="en-US" dirty="0"/>
          </a:p>
        </p:txBody>
      </p:sp>
      <p:sp>
        <p:nvSpPr>
          <p:cNvPr id="5" name="Text Placeholder 4">
            <a:extLst>
              <a:ext uri="{FF2B5EF4-FFF2-40B4-BE49-F238E27FC236}">
                <a16:creationId xmlns:a16="http://schemas.microsoft.com/office/drawing/2014/main" id="{CB2C5D93-A52D-AB5B-AB63-E16F4052BBC8}"/>
              </a:ext>
            </a:extLst>
          </p:cNvPr>
          <p:cNvSpPr>
            <a:spLocks noGrp="1"/>
          </p:cNvSpPr>
          <p:nvPr>
            <p:ph type="body" sz="quarter" idx="13"/>
          </p:nvPr>
        </p:nvSpPr>
        <p:spPr/>
        <p:txBody>
          <a:bodyPr/>
          <a:lstStyle/>
          <a:p>
            <a:r>
              <a:rPr lang="ar-SA" dirty="0"/>
              <a:t> إممانوئيل في إيطاريه إجفوف: إثڤيه فاي أف آريه إيرو: إريه أوي إن أت طاكو: إسطوب إنـچيه تيه بارثينيا. </a:t>
            </a:r>
          </a:p>
          <a:p>
            <a:endParaRPr lang="en-US" dirty="0"/>
          </a:p>
        </p:txBody>
      </p:sp>
    </p:spTree>
    <p:extLst>
      <p:ext uri="{BB962C8B-B14F-4D97-AF65-F5344CB8AC3E}">
        <p14:creationId xmlns:p14="http://schemas.microsoft.com/office/powerpoint/2010/main" val="208671177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9438D9-1B9E-DF85-2744-13C5BCAA2B25}"/>
              </a:ext>
            </a:extLst>
          </p:cNvPr>
          <p:cNvSpPr>
            <a:spLocks noGrp="1"/>
          </p:cNvSpPr>
          <p:nvPr>
            <p:ph type="body" sz="quarter" idx="11"/>
          </p:nvPr>
        </p:nvSpPr>
        <p:spPr/>
        <p:txBody>
          <a:bodyPr/>
          <a:lstStyle/>
          <a:p>
            <a:r>
              <a:rPr lang="ar-SA" dirty="0"/>
              <a:t>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a:p>
            <a:endParaRPr lang="en-US" dirty="0"/>
          </a:p>
        </p:txBody>
      </p:sp>
      <p:sp>
        <p:nvSpPr>
          <p:cNvPr id="4" name="Text Placeholder 3">
            <a:extLst>
              <a:ext uri="{FF2B5EF4-FFF2-40B4-BE49-F238E27FC236}">
                <a16:creationId xmlns:a16="http://schemas.microsoft.com/office/drawing/2014/main" id="{818AA11C-59CF-2E4A-3D5D-AE0F3D4F4651}"/>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7AC08E8A-756E-496A-0716-132F46A39EED}"/>
              </a:ext>
            </a:extLst>
          </p:cNvPr>
          <p:cNvSpPr>
            <a:spLocks noGrp="1"/>
          </p:cNvSpPr>
          <p:nvPr>
            <p:ph type="body" sz="quarter" idx="13"/>
          </p:nvPr>
        </p:nvSpPr>
        <p:spPr/>
        <p:txBody>
          <a:bodyPr/>
          <a:lstStyle/>
          <a:p>
            <a:r>
              <a:rPr lang="ar-SA" dirty="0"/>
              <a:t>شيريه ثي إثميه إن إهموت: شيريه ثي إيطاس چيم إهموت:</a:t>
            </a:r>
            <a:r>
              <a:rPr lang="ar-EG" dirty="0"/>
              <a:t> </a:t>
            </a:r>
            <a:r>
              <a:rPr lang="ar-SA" dirty="0"/>
              <a:t>شيريه ثي إيطاس ميس بخرستوس: أووه إبشويس شوب نيه</a:t>
            </a:r>
            <a:r>
              <a:rPr lang="ar-EG" dirty="0"/>
              <a:t> </a:t>
            </a:r>
            <a:r>
              <a:rPr lang="ar-SA" dirty="0"/>
              <a:t>ميه.</a:t>
            </a:r>
          </a:p>
          <a:p>
            <a:endParaRPr lang="en-US" dirty="0"/>
          </a:p>
        </p:txBody>
      </p:sp>
    </p:spTree>
    <p:extLst>
      <p:ext uri="{BB962C8B-B14F-4D97-AF65-F5344CB8AC3E}">
        <p14:creationId xmlns:p14="http://schemas.microsoft.com/office/powerpoint/2010/main" val="148876669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3C2C43-0627-59DF-E983-20A93AEEEBD3}"/>
              </a:ext>
            </a:extLst>
          </p:cNvPr>
          <p:cNvSpPr>
            <a:spLocks noGrp="1"/>
          </p:cNvSpPr>
          <p:nvPr>
            <p:ph type="body" sz="quarter" idx="11"/>
          </p:nvPr>
        </p:nvSpPr>
        <p:spPr/>
        <p:txBody>
          <a:bodyPr/>
          <a:lstStyle/>
          <a:p>
            <a:r>
              <a:rPr lang="ar-SA" dirty="0"/>
              <a:t> شـُبهتِ بالسلم</a:t>
            </a:r>
            <a:r>
              <a:rPr lang="ar-EG" dirty="0"/>
              <a:t>،</a:t>
            </a:r>
            <a:r>
              <a:rPr lang="ar-SA" dirty="0"/>
              <a:t> الذي رآه يعقوب</a:t>
            </a:r>
            <a:r>
              <a:rPr lang="ar-EG" dirty="0"/>
              <a:t>،</a:t>
            </a:r>
            <a:r>
              <a:rPr lang="ar-SA" dirty="0"/>
              <a:t> مرتفعا إلي السماء</a:t>
            </a:r>
            <a:r>
              <a:rPr lang="ar-EG" dirty="0"/>
              <a:t>،</a:t>
            </a:r>
            <a:r>
              <a:rPr lang="ar-SA" dirty="0"/>
              <a:t> والرب المخوف عليه.</a:t>
            </a:r>
          </a:p>
          <a:p>
            <a:endParaRPr lang="en-US" dirty="0"/>
          </a:p>
        </p:txBody>
      </p:sp>
      <p:sp>
        <p:nvSpPr>
          <p:cNvPr id="4" name="Text Placeholder 3">
            <a:extLst>
              <a:ext uri="{FF2B5EF4-FFF2-40B4-BE49-F238E27FC236}">
                <a16:creationId xmlns:a16="http://schemas.microsoft.com/office/drawing/2014/main" id="{2048B434-AB68-7755-D1BC-BE45EC88FB69}"/>
              </a:ext>
            </a:extLst>
          </p:cNvPr>
          <p:cNvSpPr>
            <a:spLocks noGrp="1"/>
          </p:cNvSpPr>
          <p:nvPr>
            <p:ph type="body" sz="quarter" idx="12"/>
          </p:nvPr>
        </p:nvSpPr>
        <p:spPr/>
        <p:txBody>
          <a:bodyPr/>
          <a:lstStyle/>
          <a:p>
            <a:r>
              <a:rPr lang="sq-AL" dirty="0"/>
              <a:t>Areten;wn] `e]mouki@ ;y`etaIakwb nau `eroc@ ec[oci sa `e`hryi `e`tve@ `ere P=o=c hijwc qen ouho].</a:t>
            </a:r>
          </a:p>
          <a:p>
            <a:endParaRPr lang="en-US" dirty="0"/>
          </a:p>
        </p:txBody>
      </p:sp>
      <p:sp>
        <p:nvSpPr>
          <p:cNvPr id="5" name="Text Placeholder 4">
            <a:extLst>
              <a:ext uri="{FF2B5EF4-FFF2-40B4-BE49-F238E27FC236}">
                <a16:creationId xmlns:a16="http://schemas.microsoft.com/office/drawing/2014/main" id="{00C20B03-7695-3304-4B9E-E9C4D013D85D}"/>
              </a:ext>
            </a:extLst>
          </p:cNvPr>
          <p:cNvSpPr>
            <a:spLocks noGrp="1"/>
          </p:cNvSpPr>
          <p:nvPr>
            <p:ph type="body" sz="quarter" idx="13"/>
          </p:nvPr>
        </p:nvSpPr>
        <p:spPr>
          <a:xfrm>
            <a:off x="-142875" y="5531070"/>
            <a:ext cx="9505950" cy="1326930"/>
          </a:xfrm>
        </p:spPr>
        <p:txBody>
          <a:bodyPr/>
          <a:lstStyle/>
          <a:p>
            <a:r>
              <a:rPr lang="ar-SA" dirty="0"/>
              <a:t> آريه تين ثونتي إيه تي موكي:ثي إيطا ياكوب ناڤ إيروس:</a:t>
            </a:r>
            <a:r>
              <a:rPr lang="ar-EG" dirty="0"/>
              <a:t> </a:t>
            </a:r>
            <a:r>
              <a:rPr lang="ar-SA" dirty="0"/>
              <a:t>إستشوسي شا ايه إهري إيه إتفيه:إريه إبتشويس هيجوس خين أوو هوتي. </a:t>
            </a:r>
          </a:p>
          <a:p>
            <a:endParaRPr lang="en-US" dirty="0"/>
          </a:p>
        </p:txBody>
      </p:sp>
      <p:sp>
        <p:nvSpPr>
          <p:cNvPr id="447495"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الثامنة:</a:t>
            </a:r>
            <a:endParaRPr lang="en-US" altLang="ar-EG"/>
          </a:p>
        </p:txBody>
      </p:sp>
    </p:spTree>
    <p:extLst>
      <p:ext uri="{BB962C8B-B14F-4D97-AF65-F5344CB8AC3E}">
        <p14:creationId xmlns:p14="http://schemas.microsoft.com/office/powerpoint/2010/main" val="206311319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BB800F-4486-FC32-44DF-88093FDAA372}"/>
              </a:ext>
            </a:extLst>
          </p:cNvPr>
          <p:cNvSpPr>
            <a:spLocks noGrp="1"/>
          </p:cNvSpPr>
          <p:nvPr>
            <p:ph type="body" sz="quarter" idx="11"/>
          </p:nvPr>
        </p:nvSpPr>
        <p:spPr/>
        <p:txBody>
          <a:bodyPr/>
          <a:lstStyle/>
          <a:p>
            <a:r>
              <a:rPr lang="ar-SA" dirty="0"/>
              <a:t> سلامنا إلي من قبلت</a:t>
            </a:r>
            <a:r>
              <a:rPr lang="ar-EG" dirty="0"/>
              <a:t>،</a:t>
            </a:r>
            <a:r>
              <a:rPr lang="ar-SA" dirty="0"/>
              <a:t> غير المحوي في بطنها</a:t>
            </a:r>
            <a:r>
              <a:rPr lang="ar-EG" dirty="0"/>
              <a:t>،</a:t>
            </a:r>
            <a:r>
              <a:rPr lang="ar-SA" dirty="0"/>
              <a:t> وبتوليتها مختومة</a:t>
            </a:r>
            <a:r>
              <a:rPr lang="ar-EG" dirty="0"/>
              <a:t>،</a:t>
            </a:r>
            <a:r>
              <a:rPr lang="ar-SA" dirty="0"/>
              <a:t> من كل ناحية.</a:t>
            </a:r>
          </a:p>
          <a:p>
            <a:endParaRPr lang="en-US" dirty="0"/>
          </a:p>
        </p:txBody>
      </p:sp>
      <p:sp>
        <p:nvSpPr>
          <p:cNvPr id="4" name="Text Placeholder 3">
            <a:extLst>
              <a:ext uri="{FF2B5EF4-FFF2-40B4-BE49-F238E27FC236}">
                <a16:creationId xmlns:a16="http://schemas.microsoft.com/office/drawing/2014/main" id="{E2869E47-EAE1-3B6B-1308-569FF8C7999D}"/>
              </a:ext>
            </a:extLst>
          </p:cNvPr>
          <p:cNvSpPr>
            <a:spLocks noGrp="1"/>
          </p:cNvSpPr>
          <p:nvPr>
            <p:ph type="body" sz="quarter" idx="12"/>
          </p:nvPr>
        </p:nvSpPr>
        <p:spPr>
          <a:xfrm>
            <a:off x="1" y="4315276"/>
            <a:ext cx="9143999" cy="1279635"/>
          </a:xfrm>
        </p:spPr>
        <p:txBody>
          <a:bodyPr/>
          <a:lstStyle/>
          <a:p>
            <a:r>
              <a:rPr lang="sq-AL" dirty="0"/>
              <a:t>&lt;ere ne `ebolhitoten@ `w;y`etacswp `eroc `mpi`a,writoc@ qen tecmytria `mpar;eniky@ ouoh ecsotem `ncaca niben.</a:t>
            </a:r>
          </a:p>
          <a:p>
            <a:endParaRPr lang="en-US" dirty="0"/>
          </a:p>
        </p:txBody>
      </p:sp>
      <p:sp>
        <p:nvSpPr>
          <p:cNvPr id="5" name="Text Placeholder 4">
            <a:extLst>
              <a:ext uri="{FF2B5EF4-FFF2-40B4-BE49-F238E27FC236}">
                <a16:creationId xmlns:a16="http://schemas.microsoft.com/office/drawing/2014/main" id="{98C554C1-722C-5A36-109C-B07D2063DF43}"/>
              </a:ext>
            </a:extLst>
          </p:cNvPr>
          <p:cNvSpPr>
            <a:spLocks noGrp="1"/>
          </p:cNvSpPr>
          <p:nvPr>
            <p:ph type="body" sz="quarter" idx="13"/>
          </p:nvPr>
        </p:nvSpPr>
        <p:spPr>
          <a:xfrm>
            <a:off x="0" y="5340570"/>
            <a:ext cx="9144000" cy="1326930"/>
          </a:xfrm>
        </p:spPr>
        <p:txBody>
          <a:bodyPr/>
          <a:lstStyle/>
          <a:p>
            <a:r>
              <a:rPr lang="ar-SA" dirty="0"/>
              <a:t> شيريه نيه إيڤول هي تو تين:أوثي إيطاس شوب إيروس إمبي آخوريتوس:خين تيس ميترا إمبارثيه نيكي:أووه إسشوتيم إنصاصا نيڤين. </a:t>
            </a:r>
          </a:p>
          <a:p>
            <a:endParaRPr lang="en-US" dirty="0"/>
          </a:p>
        </p:txBody>
      </p:sp>
    </p:spTree>
    <p:extLst>
      <p:ext uri="{BB962C8B-B14F-4D97-AF65-F5344CB8AC3E}">
        <p14:creationId xmlns:p14="http://schemas.microsoft.com/office/powerpoint/2010/main" val="353671711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CBA66-1992-B70D-30E8-6CF8B7781164}"/>
              </a:ext>
            </a:extLst>
          </p:cNvPr>
          <p:cNvSpPr>
            <a:spLocks noGrp="1"/>
          </p:cNvSpPr>
          <p:nvPr>
            <p:ph type="body" sz="quarter" idx="11"/>
          </p:nvPr>
        </p:nvSpPr>
        <p:spPr/>
        <p:txBody>
          <a:bodyPr/>
          <a:lstStyle/>
          <a:p>
            <a:r>
              <a:rPr lang="ar-SA" dirty="0"/>
              <a:t> صرتِ لنا شفيعة</a:t>
            </a:r>
            <a:r>
              <a:rPr lang="ar-EG" dirty="0"/>
              <a:t>،</a:t>
            </a:r>
            <a:r>
              <a:rPr lang="ar-SA" dirty="0"/>
              <a:t> أمام اللـه مخلــّصنا</a:t>
            </a:r>
            <a:r>
              <a:rPr lang="ar-EG" dirty="0"/>
              <a:t>،</a:t>
            </a:r>
            <a:r>
              <a:rPr lang="ar-SA" dirty="0"/>
              <a:t> الذي تجسد منكِ</a:t>
            </a:r>
            <a:r>
              <a:rPr lang="ar-EG" dirty="0"/>
              <a:t>،</a:t>
            </a:r>
            <a:r>
              <a:rPr lang="ar-SA" dirty="0"/>
              <a:t> لأجل خلاصنا.</a:t>
            </a:r>
          </a:p>
          <a:p>
            <a:endParaRPr lang="en-US" dirty="0"/>
          </a:p>
        </p:txBody>
      </p:sp>
      <p:sp>
        <p:nvSpPr>
          <p:cNvPr id="4" name="Text Placeholder 3">
            <a:extLst>
              <a:ext uri="{FF2B5EF4-FFF2-40B4-BE49-F238E27FC236}">
                <a16:creationId xmlns:a16="http://schemas.microsoft.com/office/drawing/2014/main" id="{4B1D4D48-09A6-9602-AA35-1A1BF1B05E3A}"/>
              </a:ext>
            </a:extLst>
          </p:cNvPr>
          <p:cNvSpPr>
            <a:spLocks noGrp="1"/>
          </p:cNvSpPr>
          <p:nvPr>
            <p:ph type="body" sz="quarter" idx="12"/>
          </p:nvPr>
        </p:nvSpPr>
        <p:spPr/>
        <p:txBody>
          <a:bodyPr/>
          <a:lstStyle/>
          <a:p>
            <a:r>
              <a:rPr lang="sq-AL" dirty="0"/>
              <a:t>Areswpi nan `nou`proctatyc@ nahren V] penrefcw]@ vy`etaf[icarx `ebol`nqy]@ e;be penoujai.</a:t>
            </a:r>
          </a:p>
          <a:p>
            <a:endParaRPr lang="en-US" dirty="0"/>
          </a:p>
        </p:txBody>
      </p:sp>
      <p:sp>
        <p:nvSpPr>
          <p:cNvPr id="5" name="Text Placeholder 4">
            <a:extLst>
              <a:ext uri="{FF2B5EF4-FFF2-40B4-BE49-F238E27FC236}">
                <a16:creationId xmlns:a16="http://schemas.microsoft.com/office/drawing/2014/main" id="{FAAE0201-C095-1CEC-AC41-38CCE0EDCECB}"/>
              </a:ext>
            </a:extLst>
          </p:cNvPr>
          <p:cNvSpPr>
            <a:spLocks noGrp="1"/>
          </p:cNvSpPr>
          <p:nvPr>
            <p:ph type="body" sz="quarter" idx="13"/>
          </p:nvPr>
        </p:nvSpPr>
        <p:spPr/>
        <p:txBody>
          <a:bodyPr/>
          <a:lstStyle/>
          <a:p>
            <a:r>
              <a:rPr lang="ar-SA" dirty="0"/>
              <a:t> آريه شوبي نان إن أوو إبروسطاتيس: ناهرين إفنوتي بين ريفسوتي: في إيطاف تشي ساركس إيڤول إنخيتي: إثڤيه بين أوجاي. </a:t>
            </a:r>
          </a:p>
          <a:p>
            <a:endParaRPr lang="en-US" dirty="0"/>
          </a:p>
        </p:txBody>
      </p:sp>
    </p:spTree>
    <p:extLst>
      <p:ext uri="{BB962C8B-B14F-4D97-AF65-F5344CB8AC3E}">
        <p14:creationId xmlns:p14="http://schemas.microsoft.com/office/powerpoint/2010/main" val="72151821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EB73D0-AE68-5A04-0ABD-3997C9246B01}"/>
              </a:ext>
            </a:extLst>
          </p:cNvPr>
          <p:cNvSpPr>
            <a:spLocks noGrp="1"/>
          </p:cNvSpPr>
          <p:nvPr>
            <p:ph type="body" sz="quarter" idx="11"/>
          </p:nvPr>
        </p:nvSpPr>
        <p:spPr/>
        <p:txBody>
          <a:bodyPr/>
          <a:lstStyle/>
          <a:p>
            <a:r>
              <a:rPr lang="ar-SA" dirty="0"/>
              <a:t>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a:p>
            <a:endParaRPr lang="en-US" dirty="0"/>
          </a:p>
        </p:txBody>
      </p:sp>
      <p:sp>
        <p:nvSpPr>
          <p:cNvPr id="4" name="Text Placeholder 3">
            <a:extLst>
              <a:ext uri="{FF2B5EF4-FFF2-40B4-BE49-F238E27FC236}">
                <a16:creationId xmlns:a16="http://schemas.microsoft.com/office/drawing/2014/main" id="{23D22F63-A970-5399-4071-A01FB1714760}"/>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5" name="Text Placeholder 4">
            <a:extLst>
              <a:ext uri="{FF2B5EF4-FFF2-40B4-BE49-F238E27FC236}">
                <a16:creationId xmlns:a16="http://schemas.microsoft.com/office/drawing/2014/main" id="{8FD96C22-5DF0-28A7-CE31-2429594574B5}"/>
              </a:ext>
            </a:extLst>
          </p:cNvPr>
          <p:cNvSpPr>
            <a:spLocks noGrp="1"/>
          </p:cNvSpPr>
          <p:nvPr>
            <p:ph type="body" sz="quarter" idx="13"/>
          </p:nvPr>
        </p:nvSpPr>
        <p:spPr/>
        <p:txBody>
          <a:bodyPr/>
          <a:lstStyle/>
          <a:p>
            <a:r>
              <a:rPr lang="ar-SA" dirty="0"/>
              <a:t>شيريه ثي إثميه إن إهموت: شيريه ثي إيطاس چيم إهموت:</a:t>
            </a:r>
            <a:r>
              <a:rPr lang="ar-EG" dirty="0"/>
              <a:t> </a:t>
            </a:r>
            <a:r>
              <a:rPr lang="ar-SA" dirty="0"/>
              <a:t>شيريه ثي إيطاس ميس بخرستوس: أووه إبشويس شوب نيه</a:t>
            </a:r>
            <a:r>
              <a:rPr lang="ar-EG" dirty="0"/>
              <a:t> </a:t>
            </a:r>
            <a:r>
              <a:rPr lang="ar-SA" dirty="0"/>
              <a:t>ميه.</a:t>
            </a:r>
          </a:p>
          <a:p>
            <a:endParaRPr lang="en-US" dirty="0"/>
          </a:p>
        </p:txBody>
      </p:sp>
    </p:spTree>
    <p:extLst>
      <p:ext uri="{BB962C8B-B14F-4D97-AF65-F5344CB8AC3E}">
        <p14:creationId xmlns:p14="http://schemas.microsoft.com/office/powerpoint/2010/main" val="114709671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112E34-9F36-205F-B590-A7F5CB8055D0}"/>
              </a:ext>
            </a:extLst>
          </p:cNvPr>
          <p:cNvSpPr>
            <a:spLocks noGrp="1"/>
          </p:cNvSpPr>
          <p:nvPr>
            <p:ph type="body" sz="quarter" idx="11"/>
          </p:nvPr>
        </p:nvSpPr>
        <p:spPr/>
        <p:txBody>
          <a:bodyPr/>
          <a:lstStyle/>
          <a:p>
            <a:r>
              <a:rPr lang="ar-SA" dirty="0"/>
              <a:t> هوذا الرب خرج منكِ </a:t>
            </a:r>
            <a:r>
              <a:rPr lang="ar-EG" dirty="0"/>
              <a:t>،</a:t>
            </a:r>
            <a:r>
              <a:rPr lang="ar-SA" dirty="0"/>
              <a:t>أيتها المباركة الكاملة</a:t>
            </a:r>
            <a:r>
              <a:rPr lang="ar-EG" dirty="0"/>
              <a:t>،</a:t>
            </a:r>
            <a:r>
              <a:rPr lang="ar-SA" dirty="0"/>
              <a:t> ليخلص العالم الذي خلقه</a:t>
            </a:r>
            <a:r>
              <a:rPr lang="ar-EG" dirty="0"/>
              <a:t>،</a:t>
            </a:r>
            <a:r>
              <a:rPr lang="ar-SA" dirty="0"/>
              <a:t> حسب كثرة رأفاته.</a:t>
            </a:r>
          </a:p>
          <a:p>
            <a:endParaRPr lang="en-US" dirty="0"/>
          </a:p>
        </p:txBody>
      </p:sp>
      <p:sp>
        <p:nvSpPr>
          <p:cNvPr id="4" name="Text Placeholder 3">
            <a:extLst>
              <a:ext uri="{FF2B5EF4-FFF2-40B4-BE49-F238E27FC236}">
                <a16:creationId xmlns:a16="http://schemas.microsoft.com/office/drawing/2014/main" id="{8CB2E409-1F21-D01D-EAD8-508E3F730569}"/>
              </a:ext>
            </a:extLst>
          </p:cNvPr>
          <p:cNvSpPr>
            <a:spLocks noGrp="1"/>
          </p:cNvSpPr>
          <p:nvPr>
            <p:ph type="body" sz="quarter" idx="12"/>
          </p:nvPr>
        </p:nvSpPr>
        <p:spPr>
          <a:xfrm>
            <a:off x="1" y="4251435"/>
            <a:ext cx="9143999" cy="1279635"/>
          </a:xfrm>
        </p:spPr>
        <p:txBody>
          <a:bodyPr/>
          <a:lstStyle/>
          <a:p>
            <a:pPr rtl="0"/>
            <a:r>
              <a:rPr lang="sq-AL" sz="2800" dirty="0"/>
              <a:t>Hyppe ic P=o=c af`i `ebol`nqy]@ `w ;yet`cmamat</a:t>
            </a:r>
            <a:r>
              <a:rPr lang="ar-EG" sz="2800" dirty="0"/>
              <a:t> </a:t>
            </a:r>
            <a:r>
              <a:rPr lang="sq-AL" sz="2800" dirty="0"/>
              <a:t>etjyk `ebol</a:t>
            </a:r>
            <a:r>
              <a:rPr lang="ar-EG" sz="2800" dirty="0"/>
              <a:t> </a:t>
            </a:r>
            <a:r>
              <a:rPr lang="sq-AL" sz="2800" dirty="0"/>
              <a:t>@ `enohem `mpikocmoc `etaf;amiof@ e;be</a:t>
            </a:r>
            <a:r>
              <a:rPr lang="ar-EG" sz="2800" dirty="0"/>
              <a:t> </a:t>
            </a:r>
            <a:r>
              <a:rPr lang="sq-AL" sz="2800" dirty="0"/>
              <a:t>nefmetsenhyt etos.</a:t>
            </a:r>
          </a:p>
          <a:p>
            <a:endParaRPr lang="en-US" dirty="0"/>
          </a:p>
        </p:txBody>
      </p:sp>
      <p:sp>
        <p:nvSpPr>
          <p:cNvPr id="5" name="Text Placeholder 4">
            <a:extLst>
              <a:ext uri="{FF2B5EF4-FFF2-40B4-BE49-F238E27FC236}">
                <a16:creationId xmlns:a16="http://schemas.microsoft.com/office/drawing/2014/main" id="{B6709BEB-602B-2167-6CA8-337B6398A886}"/>
              </a:ext>
            </a:extLst>
          </p:cNvPr>
          <p:cNvSpPr>
            <a:spLocks noGrp="1"/>
          </p:cNvSpPr>
          <p:nvPr>
            <p:ph type="body" sz="quarter" idx="13"/>
          </p:nvPr>
        </p:nvSpPr>
        <p:spPr>
          <a:xfrm>
            <a:off x="0" y="5253702"/>
            <a:ext cx="9144000" cy="1326930"/>
          </a:xfrm>
        </p:spPr>
        <p:txBody>
          <a:bodyPr/>
          <a:lstStyle/>
          <a:p>
            <a:r>
              <a:rPr lang="ar-SA" dirty="0"/>
              <a:t> هيبي إيس إبتشويس أفئي إيڤول إنخيتي: أوثي إت إسمامات إتـچيك إيڤول: إيه نوهيم إمبي كوزموس إيطاف ثاميوف: إثڤيه نيف ميت شينهيت إتؤش. </a:t>
            </a:r>
          </a:p>
          <a:p>
            <a:endParaRPr lang="en-US" dirty="0"/>
          </a:p>
        </p:txBody>
      </p:sp>
      <p:sp>
        <p:nvSpPr>
          <p:cNvPr id="451591"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القطعة التاسعة:</a:t>
            </a:r>
            <a:endParaRPr lang="en-US" altLang="ar-EG"/>
          </a:p>
        </p:txBody>
      </p:sp>
    </p:spTree>
    <p:extLst>
      <p:ext uri="{BB962C8B-B14F-4D97-AF65-F5344CB8AC3E}">
        <p14:creationId xmlns:p14="http://schemas.microsoft.com/office/powerpoint/2010/main" val="1177985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ولئلا يقول العدو أن يدنا عاليه وليس الله الفاعل لهذه كلها لأنه شعب قد أضاع الرأي وليس فيه فطنة. لم يعقلوا ليفهموا هذه فليسبقوا إليها في الزمان الآتي. كيف يطارد</a:t>
            </a:r>
            <a:br>
              <a:rPr lang="ar-EG" dirty="0"/>
            </a:br>
            <a:endParaRPr lang="en-US" dirty="0"/>
          </a:p>
        </p:txBody>
      </p:sp>
    </p:spTree>
    <p:extLst>
      <p:ext uri="{BB962C8B-B14F-4D97-AF65-F5344CB8AC3E}">
        <p14:creationId xmlns:p14="http://schemas.microsoft.com/office/powerpoint/2010/main" val="316567865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765BB-DA65-08F3-6E74-C1588254FA11}"/>
              </a:ext>
            </a:extLst>
          </p:cNvPr>
          <p:cNvSpPr>
            <a:spLocks noGrp="1"/>
          </p:cNvSpPr>
          <p:nvPr>
            <p:ph type="body" sz="quarter" idx="11"/>
          </p:nvPr>
        </p:nvSpPr>
        <p:spPr/>
        <p:txBody>
          <a:bodyPr/>
          <a:lstStyle/>
          <a:p>
            <a:r>
              <a:rPr lang="ar-SA" dirty="0"/>
              <a:t> نسبحه ونمجده</a:t>
            </a:r>
            <a:r>
              <a:rPr lang="ar-EG" dirty="0"/>
              <a:t>،</a:t>
            </a:r>
            <a:r>
              <a:rPr lang="ar-SA" dirty="0"/>
              <a:t> ونزيده علوا ً</a:t>
            </a:r>
            <a:r>
              <a:rPr lang="ar-EG" dirty="0"/>
              <a:t>،</a:t>
            </a:r>
            <a:r>
              <a:rPr lang="ar-SA" dirty="0"/>
              <a:t> كصالح ومحب البشر</a:t>
            </a:r>
            <a:r>
              <a:rPr lang="ar-EG" dirty="0"/>
              <a:t>،</a:t>
            </a:r>
            <a:r>
              <a:rPr lang="ar-SA" dirty="0"/>
              <a:t> إرحمنا كعظيم رحمتكِ.</a:t>
            </a:r>
          </a:p>
          <a:p>
            <a:endParaRPr lang="en-US" dirty="0"/>
          </a:p>
        </p:txBody>
      </p:sp>
      <p:sp>
        <p:nvSpPr>
          <p:cNvPr id="4" name="Text Placeholder 3">
            <a:extLst>
              <a:ext uri="{FF2B5EF4-FFF2-40B4-BE49-F238E27FC236}">
                <a16:creationId xmlns:a16="http://schemas.microsoft.com/office/drawing/2014/main" id="{DE6A5BCC-CD08-0B6E-ECEF-C800FFD55B9E}"/>
              </a:ext>
            </a:extLst>
          </p:cNvPr>
          <p:cNvSpPr>
            <a:spLocks noGrp="1"/>
          </p:cNvSpPr>
          <p:nvPr>
            <p:ph type="body" sz="quarter" idx="12"/>
          </p:nvPr>
        </p:nvSpPr>
        <p:spPr/>
        <p:txBody>
          <a:bodyPr/>
          <a:lstStyle/>
          <a:p>
            <a:r>
              <a:rPr lang="sq-AL" dirty="0"/>
              <a:t>Tenhwc `erof ten]`wou naf@ tenerhou`o [ici `mmof@ hwc aga;oc ouoh `mmairwmi@ nai nan kata peknis] `nnai.</a:t>
            </a:r>
          </a:p>
          <a:p>
            <a:endParaRPr lang="en-US" dirty="0"/>
          </a:p>
        </p:txBody>
      </p:sp>
      <p:sp>
        <p:nvSpPr>
          <p:cNvPr id="5" name="Text Placeholder 4">
            <a:extLst>
              <a:ext uri="{FF2B5EF4-FFF2-40B4-BE49-F238E27FC236}">
                <a16:creationId xmlns:a16="http://schemas.microsoft.com/office/drawing/2014/main" id="{CA251C84-8BE2-1E48-71CF-E9863289BCFA}"/>
              </a:ext>
            </a:extLst>
          </p:cNvPr>
          <p:cNvSpPr>
            <a:spLocks noGrp="1"/>
          </p:cNvSpPr>
          <p:nvPr>
            <p:ph type="body" sz="quarter" idx="13"/>
          </p:nvPr>
        </p:nvSpPr>
        <p:spPr/>
        <p:txBody>
          <a:bodyPr/>
          <a:lstStyle/>
          <a:p>
            <a:r>
              <a:rPr lang="ar-SA" dirty="0"/>
              <a:t> تين هوس إيروف تين تي أو أوو ناف: تينير هوؤشيسي إمموف: هوس آغاثوس أووه إم ماي رومي: ناي نان كاطا بيك نيشتي إناي. </a:t>
            </a:r>
          </a:p>
          <a:p>
            <a:endParaRPr lang="en-US" dirty="0"/>
          </a:p>
        </p:txBody>
      </p:sp>
    </p:spTree>
    <p:extLst>
      <p:ext uri="{BB962C8B-B14F-4D97-AF65-F5344CB8AC3E}">
        <p14:creationId xmlns:p14="http://schemas.microsoft.com/office/powerpoint/2010/main" val="305891725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77E36C-996B-2FA2-3916-9834C4CE8023}"/>
              </a:ext>
            </a:extLst>
          </p:cNvPr>
          <p:cNvSpPr>
            <a:spLocks noGrp="1"/>
          </p:cNvSpPr>
          <p:nvPr>
            <p:ph type="body" sz="quarter" idx="11"/>
          </p:nvPr>
        </p:nvSpPr>
        <p:spPr/>
        <p:txBody>
          <a:bodyPr/>
          <a:lstStyle/>
          <a:p>
            <a:r>
              <a:rPr lang="ar-SA" dirty="0"/>
              <a:t> السلام لكِ يا ممتلئة نعمة</a:t>
            </a:r>
            <a:r>
              <a:rPr lang="ar-EG" dirty="0"/>
              <a:t>،</a:t>
            </a:r>
            <a:r>
              <a:rPr lang="ar-SA" dirty="0"/>
              <a:t> السلام لكِ يا من وجدتِ نعمة</a:t>
            </a:r>
            <a:r>
              <a:rPr lang="ar-EG" dirty="0"/>
              <a:t>،</a:t>
            </a:r>
            <a:r>
              <a:rPr lang="ar-SA" dirty="0"/>
              <a:t> السلام لكِ يا من ولدتِ المسيح</a:t>
            </a:r>
            <a:r>
              <a:rPr lang="ar-EG" dirty="0"/>
              <a:t>،</a:t>
            </a:r>
            <a:r>
              <a:rPr lang="ar-SA" dirty="0"/>
              <a:t> الرب معكِ.</a:t>
            </a:r>
          </a:p>
          <a:p>
            <a:endParaRPr lang="en-US" dirty="0"/>
          </a:p>
        </p:txBody>
      </p:sp>
      <p:sp>
        <p:nvSpPr>
          <p:cNvPr id="5" name="Text Placeholder 4">
            <a:extLst>
              <a:ext uri="{FF2B5EF4-FFF2-40B4-BE49-F238E27FC236}">
                <a16:creationId xmlns:a16="http://schemas.microsoft.com/office/drawing/2014/main" id="{CD4820EF-784B-FA98-EDA6-5E6BA9D21704}"/>
              </a:ext>
            </a:extLst>
          </p:cNvPr>
          <p:cNvSpPr>
            <a:spLocks noGrp="1"/>
          </p:cNvSpPr>
          <p:nvPr>
            <p:ph type="body" sz="quarter" idx="12"/>
          </p:nvPr>
        </p:nvSpPr>
        <p:spPr/>
        <p:txBody>
          <a:bodyPr/>
          <a:lstStyle/>
          <a:p>
            <a:r>
              <a:rPr lang="sq-AL" dirty="0"/>
              <a:t>&lt;ere ;ye;meh `n`hmot@ ,ere ;y`etacjem `hmot@ ,ere ;y`etacmec P=,=c@ ouoh P=o=c sop neme.</a:t>
            </a:r>
          </a:p>
          <a:p>
            <a:endParaRPr lang="en-US" dirty="0"/>
          </a:p>
        </p:txBody>
      </p:sp>
      <p:sp>
        <p:nvSpPr>
          <p:cNvPr id="6" name="Text Placeholder 5">
            <a:extLst>
              <a:ext uri="{FF2B5EF4-FFF2-40B4-BE49-F238E27FC236}">
                <a16:creationId xmlns:a16="http://schemas.microsoft.com/office/drawing/2014/main" id="{59C7D2AF-08F0-2239-9169-2B5B43CD0257}"/>
              </a:ext>
            </a:extLst>
          </p:cNvPr>
          <p:cNvSpPr>
            <a:spLocks noGrp="1"/>
          </p:cNvSpPr>
          <p:nvPr>
            <p:ph type="body" sz="quarter" idx="13"/>
          </p:nvPr>
        </p:nvSpPr>
        <p:spPr/>
        <p:txBody>
          <a:bodyPr/>
          <a:lstStyle/>
          <a:p>
            <a:r>
              <a:rPr lang="ar-SA" dirty="0"/>
              <a:t> شيريه ثي إثميه إن إهموت: شيريه ثي إيطاس چيم إهموت:</a:t>
            </a:r>
            <a:r>
              <a:rPr lang="en-US" dirty="0"/>
              <a:t> </a:t>
            </a:r>
            <a:r>
              <a:rPr lang="ar-SA" dirty="0"/>
              <a:t>شيريه ثي إيطاس ميس بخرستوس: أووه إبشويس شوب نيه ميه.</a:t>
            </a:r>
          </a:p>
          <a:p>
            <a:endParaRPr lang="en-US" dirty="0"/>
          </a:p>
        </p:txBody>
      </p:sp>
    </p:spTree>
    <p:extLst>
      <p:ext uri="{BB962C8B-B14F-4D97-AF65-F5344CB8AC3E}">
        <p14:creationId xmlns:p14="http://schemas.microsoft.com/office/powerpoint/2010/main" val="2032400397"/>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CF82C3-2D70-7E6E-A9C5-283A696A82CE}"/>
              </a:ext>
            </a:extLst>
          </p:cNvPr>
          <p:cNvSpPr>
            <a:spLocks noGrp="1"/>
          </p:cNvSpPr>
          <p:nvPr>
            <p:ph type="body" sz="quarter" idx="11"/>
          </p:nvPr>
        </p:nvSpPr>
        <p:spPr/>
        <p:txBody>
          <a:bodyPr/>
          <a:lstStyle/>
          <a:p>
            <a:r>
              <a:rPr lang="ar-SA" dirty="0"/>
              <a:t>السلام لك يا ممتلئة نعمة</a:t>
            </a:r>
            <a:r>
              <a:rPr lang="ar-EG" dirty="0"/>
              <a:t>،</a:t>
            </a:r>
            <a:r>
              <a:rPr lang="ar-SA" dirty="0"/>
              <a:t> العذراء غير الدنسة</a:t>
            </a:r>
            <a:r>
              <a:rPr lang="ar-EG" dirty="0"/>
              <a:t>،</a:t>
            </a:r>
            <a:r>
              <a:rPr lang="ar-SA" dirty="0"/>
              <a:t> الإناء المختار</a:t>
            </a:r>
            <a:r>
              <a:rPr lang="ar-EG" dirty="0"/>
              <a:t>،</a:t>
            </a:r>
            <a:r>
              <a:rPr lang="ar-SA" dirty="0"/>
              <a:t> لكل المسكونة.</a:t>
            </a:r>
          </a:p>
          <a:p>
            <a:endParaRPr lang="en-US" dirty="0"/>
          </a:p>
        </p:txBody>
      </p:sp>
      <p:sp>
        <p:nvSpPr>
          <p:cNvPr id="7" name="Text Placeholder 6">
            <a:extLst>
              <a:ext uri="{FF2B5EF4-FFF2-40B4-BE49-F238E27FC236}">
                <a16:creationId xmlns:a16="http://schemas.microsoft.com/office/drawing/2014/main" id="{27AC7615-CD39-D016-B3CE-65EFE1EA4A18}"/>
              </a:ext>
            </a:extLst>
          </p:cNvPr>
          <p:cNvSpPr>
            <a:spLocks noGrp="1"/>
          </p:cNvSpPr>
          <p:nvPr>
            <p:ph type="body" sz="quarter" idx="12"/>
          </p:nvPr>
        </p:nvSpPr>
        <p:spPr/>
        <p:txBody>
          <a:bodyPr/>
          <a:lstStyle/>
          <a:p>
            <a:r>
              <a:rPr lang="sq-AL" dirty="0"/>
              <a:t>&lt;ere ;ye;meh `n`hmot@ ]Par;enoc `n`at;wleb@ pikumillion etcwtp@ `nte ]oikoumeny tyrc.</a:t>
            </a:r>
          </a:p>
          <a:p>
            <a:endParaRPr lang="en-US" dirty="0"/>
          </a:p>
        </p:txBody>
      </p:sp>
      <p:sp>
        <p:nvSpPr>
          <p:cNvPr id="8" name="Text Placeholder 7">
            <a:extLst>
              <a:ext uri="{FF2B5EF4-FFF2-40B4-BE49-F238E27FC236}">
                <a16:creationId xmlns:a16="http://schemas.microsoft.com/office/drawing/2014/main" id="{86C31637-CE32-5105-1732-607B40E52E84}"/>
              </a:ext>
            </a:extLst>
          </p:cNvPr>
          <p:cNvSpPr>
            <a:spLocks noGrp="1"/>
          </p:cNvSpPr>
          <p:nvPr>
            <p:ph type="body" sz="quarter" idx="13"/>
          </p:nvPr>
        </p:nvSpPr>
        <p:spPr/>
        <p:txBody>
          <a:bodyPr/>
          <a:lstStyle/>
          <a:p>
            <a:r>
              <a:rPr lang="ar-SA" dirty="0"/>
              <a:t>شيرى ثى إثميه إنهموت: تى بارثينوس إن آتثوليب: بى كيميليون إتسوتب: انتى تى ايكومينى تيرس.</a:t>
            </a:r>
          </a:p>
          <a:p>
            <a:endParaRPr lang="en-US" dirty="0"/>
          </a:p>
        </p:txBody>
      </p:sp>
      <p:sp>
        <p:nvSpPr>
          <p:cNvPr id="454663" name="Title 2"/>
          <p:cNvSpPr>
            <a:spLocks noGrp="1"/>
          </p:cNvSpPr>
          <p:nvPr>
            <p:ph type="title" idx="4294967295"/>
          </p:nvPr>
        </p:nvSpPr>
        <p:spPr bwMode="auto">
          <a:xfrm>
            <a:off x="914400" y="-827088"/>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ar-EG" altLang="ar-EG" dirty="0"/>
              <a:t>لحن الشيرات ( السلام ) - الشيرات الأولى</a:t>
            </a:r>
            <a:endParaRPr lang="en-US" altLang="ar-EG" dirty="0"/>
          </a:p>
        </p:txBody>
      </p:sp>
    </p:spTree>
    <p:extLst>
      <p:ext uri="{BB962C8B-B14F-4D97-AF65-F5344CB8AC3E}">
        <p14:creationId xmlns:p14="http://schemas.microsoft.com/office/powerpoint/2010/main" val="63122203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729D866-3E40-7673-B83D-742EB38AD8D2}"/>
              </a:ext>
            </a:extLst>
          </p:cNvPr>
          <p:cNvSpPr>
            <a:spLocks noGrp="1"/>
          </p:cNvSpPr>
          <p:nvPr>
            <p:ph type="body" sz="quarter" idx="11"/>
          </p:nvPr>
        </p:nvSpPr>
        <p:spPr/>
        <p:txBody>
          <a:bodyPr/>
          <a:lstStyle/>
          <a:p>
            <a:r>
              <a:rPr lang="ar-SA" dirty="0"/>
              <a:t>المصباح غير المطفأ</a:t>
            </a:r>
            <a:r>
              <a:rPr lang="ar-EG" dirty="0"/>
              <a:t>،</a:t>
            </a:r>
            <a:r>
              <a:rPr lang="ar-SA" dirty="0"/>
              <a:t> فخر البتولية</a:t>
            </a:r>
            <a:r>
              <a:rPr lang="ar-EG" dirty="0"/>
              <a:t>،</a:t>
            </a:r>
            <a:r>
              <a:rPr lang="ar-SA" dirty="0"/>
              <a:t> الهيكل  غير المنقض</a:t>
            </a:r>
            <a:r>
              <a:rPr lang="ar-EG" dirty="0"/>
              <a:t>،</a:t>
            </a:r>
            <a:r>
              <a:rPr lang="ar-SA" dirty="0"/>
              <a:t> وقضيب الإيمان</a:t>
            </a:r>
          </a:p>
          <a:p>
            <a:endParaRPr lang="en-US" dirty="0"/>
          </a:p>
        </p:txBody>
      </p:sp>
      <p:sp>
        <p:nvSpPr>
          <p:cNvPr id="7" name="Text Placeholder 6">
            <a:extLst>
              <a:ext uri="{FF2B5EF4-FFF2-40B4-BE49-F238E27FC236}">
                <a16:creationId xmlns:a16="http://schemas.microsoft.com/office/drawing/2014/main" id="{AF795714-9A88-27E9-8CFE-64B8659CDBF3}"/>
              </a:ext>
            </a:extLst>
          </p:cNvPr>
          <p:cNvSpPr>
            <a:spLocks noGrp="1"/>
          </p:cNvSpPr>
          <p:nvPr>
            <p:ph type="body" sz="quarter" idx="12"/>
          </p:nvPr>
        </p:nvSpPr>
        <p:spPr/>
        <p:txBody>
          <a:bodyPr/>
          <a:lstStyle/>
          <a:p>
            <a:r>
              <a:rPr lang="sq-AL" dirty="0"/>
              <a:t>Pilampac `nat[eno@ `psousou `nte ]par;eni`a@ pi`ervei `n`atbwl `ebol@ ouoh pi`sbwt `nte pinah].</a:t>
            </a:r>
          </a:p>
          <a:p>
            <a:endParaRPr lang="en-US" dirty="0"/>
          </a:p>
        </p:txBody>
      </p:sp>
      <p:sp>
        <p:nvSpPr>
          <p:cNvPr id="8" name="Text Placeholder 7">
            <a:extLst>
              <a:ext uri="{FF2B5EF4-FFF2-40B4-BE49-F238E27FC236}">
                <a16:creationId xmlns:a16="http://schemas.microsoft.com/office/drawing/2014/main" id="{DEC5EE41-C0EA-F63A-6E40-63D4E27C3594}"/>
              </a:ext>
            </a:extLst>
          </p:cNvPr>
          <p:cNvSpPr>
            <a:spLocks noGrp="1"/>
          </p:cNvSpPr>
          <p:nvPr>
            <p:ph type="body" sz="quarter" idx="13"/>
          </p:nvPr>
        </p:nvSpPr>
        <p:spPr/>
        <p:txBody>
          <a:bodyPr/>
          <a:lstStyle/>
          <a:p>
            <a:r>
              <a:rPr lang="ar-SA" dirty="0"/>
              <a:t>بى لامباس ان آتشينو: ابشوشو انتى تى بارثينيا: بى إرفيى ان أتفول إيفول: أووه بى اشفوت انتى بى ناهتى</a:t>
            </a:r>
            <a:r>
              <a:rPr lang="ar-EG" dirty="0"/>
              <a:t>.</a:t>
            </a:r>
            <a:endParaRPr lang="ar-SA" dirty="0"/>
          </a:p>
          <a:p>
            <a:endParaRPr lang="en-US" dirty="0"/>
          </a:p>
        </p:txBody>
      </p:sp>
    </p:spTree>
    <p:extLst>
      <p:ext uri="{BB962C8B-B14F-4D97-AF65-F5344CB8AC3E}">
        <p14:creationId xmlns:p14="http://schemas.microsoft.com/office/powerpoint/2010/main" val="126500370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E9518DF-8A43-75EE-25D3-465994C113D9}"/>
              </a:ext>
            </a:extLst>
          </p:cNvPr>
          <p:cNvSpPr>
            <a:spLocks noGrp="1"/>
          </p:cNvSpPr>
          <p:nvPr>
            <p:ph type="body" sz="quarter" idx="11"/>
          </p:nvPr>
        </p:nvSpPr>
        <p:spPr/>
        <p:txBody>
          <a:bodyPr/>
          <a:lstStyle/>
          <a:p>
            <a:r>
              <a:rPr lang="ar-SA" dirty="0"/>
              <a:t>اسألى الذى ولد</a:t>
            </a:r>
            <a:r>
              <a:rPr lang="ar-EG" dirty="0"/>
              <a:t>ِ</a:t>
            </a:r>
            <a:r>
              <a:rPr lang="ar-SA" dirty="0"/>
              <a:t>ته</a:t>
            </a:r>
            <a:r>
              <a:rPr lang="ar-EG" dirty="0"/>
              <a:t>،</a:t>
            </a:r>
            <a:r>
              <a:rPr lang="ar-SA" dirty="0"/>
              <a:t> مخلصنا الصالح</a:t>
            </a:r>
            <a:r>
              <a:rPr lang="ar-EG" dirty="0"/>
              <a:t>،</a:t>
            </a:r>
            <a:r>
              <a:rPr lang="ar-SA" dirty="0"/>
              <a:t> أن يرفع عنا هذه الأتعاب</a:t>
            </a:r>
            <a:r>
              <a:rPr lang="ar-EG" dirty="0"/>
              <a:t>،</a:t>
            </a:r>
            <a:r>
              <a:rPr lang="ar-SA" dirty="0"/>
              <a:t> ويقرر لنا سلامه.</a:t>
            </a:r>
          </a:p>
          <a:p>
            <a:endParaRPr lang="en-US" dirty="0"/>
          </a:p>
        </p:txBody>
      </p:sp>
      <p:sp>
        <p:nvSpPr>
          <p:cNvPr id="7" name="Text Placeholder 6">
            <a:extLst>
              <a:ext uri="{FF2B5EF4-FFF2-40B4-BE49-F238E27FC236}">
                <a16:creationId xmlns:a16="http://schemas.microsoft.com/office/drawing/2014/main" id="{AF1EDEF7-2265-7EF5-2020-925186383B4D}"/>
              </a:ext>
            </a:extLst>
          </p:cNvPr>
          <p:cNvSpPr>
            <a:spLocks noGrp="1"/>
          </p:cNvSpPr>
          <p:nvPr>
            <p:ph type="body" sz="quarter" idx="12"/>
          </p:nvPr>
        </p:nvSpPr>
        <p:spPr>
          <a:xfrm>
            <a:off x="0" y="4251435"/>
            <a:ext cx="9143999" cy="1279635"/>
          </a:xfrm>
        </p:spPr>
        <p:txBody>
          <a:bodyPr/>
          <a:lstStyle/>
          <a:p>
            <a:r>
              <a:rPr lang="sq-AL" dirty="0"/>
              <a:t>Ma]ho `mvy`etaremacf@ penCwtyr `n`aga;oc@ `ntef`wli `nnaiqici `ebolharon@ `ntefcemni nan `ntefhiryny@</a:t>
            </a:r>
          </a:p>
          <a:p>
            <a:endParaRPr lang="en-US" dirty="0"/>
          </a:p>
        </p:txBody>
      </p:sp>
      <p:sp>
        <p:nvSpPr>
          <p:cNvPr id="8" name="Text Placeholder 7">
            <a:extLst>
              <a:ext uri="{FF2B5EF4-FFF2-40B4-BE49-F238E27FC236}">
                <a16:creationId xmlns:a16="http://schemas.microsoft.com/office/drawing/2014/main" id="{0EAA7B85-F487-00B9-087C-922C5D48C52D}"/>
              </a:ext>
            </a:extLst>
          </p:cNvPr>
          <p:cNvSpPr>
            <a:spLocks noGrp="1"/>
          </p:cNvSpPr>
          <p:nvPr>
            <p:ph type="body" sz="quarter" idx="13"/>
          </p:nvPr>
        </p:nvSpPr>
        <p:spPr>
          <a:xfrm>
            <a:off x="0" y="5673945"/>
            <a:ext cx="9144000" cy="1326930"/>
          </a:xfrm>
        </p:spPr>
        <p:txBody>
          <a:bodyPr/>
          <a:lstStyle/>
          <a:p>
            <a:r>
              <a:rPr lang="ar-SA" dirty="0"/>
              <a:t>ما تيهو إمفى إيطارى ماسف: بين سوتير انآغاثوس: إنتيف أولى ان نايخيسى ايفول هارون: إنتيف سيمنى نان انتيف هيرينى.</a:t>
            </a:r>
          </a:p>
          <a:p>
            <a:endParaRPr lang="en-US" dirty="0"/>
          </a:p>
        </p:txBody>
      </p:sp>
    </p:spTree>
    <p:extLst>
      <p:ext uri="{BB962C8B-B14F-4D97-AF65-F5344CB8AC3E}">
        <p14:creationId xmlns:p14="http://schemas.microsoft.com/office/powerpoint/2010/main" val="146814331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2B4B79-8DC7-FF10-8D2E-986214FF4899}"/>
              </a:ext>
            </a:extLst>
          </p:cNvPr>
          <p:cNvSpPr>
            <a:spLocks noGrp="1"/>
          </p:cNvSpPr>
          <p:nvPr>
            <p:ph type="body" sz="quarter" idx="11"/>
          </p:nvPr>
        </p:nvSpPr>
        <p:spPr/>
        <p:txBody>
          <a:bodyPr/>
          <a:lstStyle/>
          <a:p>
            <a:r>
              <a:rPr lang="ar-SA" dirty="0"/>
              <a:t> </a:t>
            </a:r>
            <a:r>
              <a:rPr lang="ar-EG" dirty="0"/>
              <a:t>السلام لل</a:t>
            </a:r>
            <a:r>
              <a:rPr lang="ar-SA" dirty="0"/>
              <a:t>ممتلئة نعمة</a:t>
            </a:r>
            <a:r>
              <a:rPr lang="ar-EG" dirty="0"/>
              <a:t>،</a:t>
            </a:r>
            <a:r>
              <a:rPr lang="ar-SA" dirty="0"/>
              <a:t> المنارة النقية</a:t>
            </a:r>
            <a:r>
              <a:rPr lang="ar-EG" dirty="0"/>
              <a:t>،</a:t>
            </a:r>
            <a:r>
              <a:rPr lang="ar-SA" dirty="0"/>
              <a:t> حاملة المصباح</a:t>
            </a:r>
            <a:r>
              <a:rPr lang="ar-EG" dirty="0"/>
              <a:t>،</a:t>
            </a:r>
            <a:r>
              <a:rPr lang="ar-SA" dirty="0"/>
              <a:t> نار اللاهوت.</a:t>
            </a:r>
          </a:p>
          <a:p>
            <a:endParaRPr lang="en-US" dirty="0"/>
          </a:p>
        </p:txBody>
      </p:sp>
      <p:sp>
        <p:nvSpPr>
          <p:cNvPr id="7" name="Text Placeholder 6">
            <a:extLst>
              <a:ext uri="{FF2B5EF4-FFF2-40B4-BE49-F238E27FC236}">
                <a16:creationId xmlns:a16="http://schemas.microsoft.com/office/drawing/2014/main" id="{EA3BB867-DC87-F2D3-7674-D77B5D357AAC}"/>
              </a:ext>
            </a:extLst>
          </p:cNvPr>
          <p:cNvSpPr>
            <a:spLocks noGrp="1"/>
          </p:cNvSpPr>
          <p:nvPr>
            <p:ph type="body" sz="quarter" idx="12"/>
          </p:nvPr>
        </p:nvSpPr>
        <p:spPr/>
        <p:txBody>
          <a:bodyPr/>
          <a:lstStyle/>
          <a:p>
            <a:r>
              <a:rPr lang="sq-AL" dirty="0"/>
              <a:t>&lt;ere ;y`e;meh `n`hmot@ ]lu,ni`a `nka;aroc@ ;y`etacfai qa pilampac@ pi`,rwm `nte ]me;nou].</a:t>
            </a:r>
          </a:p>
          <a:p>
            <a:endParaRPr lang="en-US" dirty="0"/>
          </a:p>
        </p:txBody>
      </p:sp>
      <p:sp>
        <p:nvSpPr>
          <p:cNvPr id="8" name="Text Placeholder 7">
            <a:extLst>
              <a:ext uri="{FF2B5EF4-FFF2-40B4-BE49-F238E27FC236}">
                <a16:creationId xmlns:a16="http://schemas.microsoft.com/office/drawing/2014/main" id="{D837FE0F-358F-60F6-A2A0-E0E2604CBBF3}"/>
              </a:ext>
            </a:extLst>
          </p:cNvPr>
          <p:cNvSpPr>
            <a:spLocks noGrp="1"/>
          </p:cNvSpPr>
          <p:nvPr>
            <p:ph type="body" sz="quarter" idx="13"/>
          </p:nvPr>
        </p:nvSpPr>
        <p:spPr/>
        <p:txBody>
          <a:bodyPr/>
          <a:lstStyle/>
          <a:p>
            <a:r>
              <a:rPr lang="ar-SA" dirty="0"/>
              <a:t> شيرى تى إثميه إن إهموت: نى ليخنيا انكاثاروس: ثى ايطاس فاى خابى لامباس: بى اكروم انتى تى تى ميثنوتى.</a:t>
            </a:r>
          </a:p>
          <a:p>
            <a:endParaRPr lang="en-US" dirty="0"/>
          </a:p>
        </p:txBody>
      </p:sp>
    </p:spTree>
    <p:extLst>
      <p:ext uri="{BB962C8B-B14F-4D97-AF65-F5344CB8AC3E}">
        <p14:creationId xmlns:p14="http://schemas.microsoft.com/office/powerpoint/2010/main" val="301600822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27833CD-898F-5F29-22B8-EEE5673C1715}"/>
              </a:ext>
            </a:extLst>
          </p:cNvPr>
          <p:cNvSpPr>
            <a:spLocks noGrp="1"/>
          </p:cNvSpPr>
          <p:nvPr>
            <p:ph type="body" sz="quarter" idx="11"/>
          </p:nvPr>
        </p:nvSpPr>
        <p:spPr/>
        <p:txBody>
          <a:bodyPr/>
          <a:lstStyle/>
          <a:p>
            <a:r>
              <a:rPr lang="ar-EG" dirty="0"/>
              <a:t>السلام ل</a:t>
            </a:r>
            <a:r>
              <a:rPr lang="ar-SA" dirty="0"/>
              <a:t>رجاء</a:t>
            </a:r>
            <a:r>
              <a:rPr lang="ar-EG" dirty="0"/>
              <a:t>،</a:t>
            </a:r>
            <a:r>
              <a:rPr lang="ar-SA" dirty="0"/>
              <a:t> خلاص كل المسكونة</a:t>
            </a:r>
            <a:r>
              <a:rPr lang="ar-EG" dirty="0"/>
              <a:t>،</a:t>
            </a:r>
            <a:r>
              <a:rPr lang="ar-SA" dirty="0"/>
              <a:t> لأننا من أجل</a:t>
            </a:r>
            <a:r>
              <a:rPr lang="ar-EG" dirty="0"/>
              <a:t>ِ</a:t>
            </a:r>
            <a:r>
              <a:rPr lang="ar-SA" dirty="0"/>
              <a:t>ك</a:t>
            </a:r>
            <a:r>
              <a:rPr lang="ar-EG" dirty="0"/>
              <a:t>،</a:t>
            </a:r>
            <a:r>
              <a:rPr lang="ar-SA" dirty="0"/>
              <a:t> عتقنا من لعنة حواء</a:t>
            </a:r>
            <a:r>
              <a:rPr lang="ar-EG" dirty="0"/>
              <a:t>.</a:t>
            </a:r>
            <a:endParaRPr lang="ar-SA" dirty="0"/>
          </a:p>
          <a:p>
            <a:endParaRPr lang="en-US" dirty="0"/>
          </a:p>
        </p:txBody>
      </p:sp>
      <p:sp>
        <p:nvSpPr>
          <p:cNvPr id="7" name="Text Placeholder 6">
            <a:extLst>
              <a:ext uri="{FF2B5EF4-FFF2-40B4-BE49-F238E27FC236}">
                <a16:creationId xmlns:a16="http://schemas.microsoft.com/office/drawing/2014/main" id="{56C1083D-E385-4D25-F055-C61895EEBA4F}"/>
              </a:ext>
            </a:extLst>
          </p:cNvPr>
          <p:cNvSpPr>
            <a:spLocks noGrp="1"/>
          </p:cNvSpPr>
          <p:nvPr>
            <p:ph type="body" sz="quarter" idx="12"/>
          </p:nvPr>
        </p:nvSpPr>
        <p:spPr/>
        <p:txBody>
          <a:bodyPr/>
          <a:lstStyle/>
          <a:p>
            <a:r>
              <a:rPr lang="sq-AL" dirty="0"/>
              <a:t> &lt;ere ]helpic `noujai@ `nte ]oikoumeny tyrc@ e;by] gar anerremhe@ `ebolha picahou`i `nte Eua.</a:t>
            </a:r>
          </a:p>
          <a:p>
            <a:endParaRPr lang="en-US" dirty="0"/>
          </a:p>
        </p:txBody>
      </p:sp>
      <p:sp>
        <p:nvSpPr>
          <p:cNvPr id="8" name="Text Placeholder 7">
            <a:extLst>
              <a:ext uri="{FF2B5EF4-FFF2-40B4-BE49-F238E27FC236}">
                <a16:creationId xmlns:a16="http://schemas.microsoft.com/office/drawing/2014/main" id="{BE98DCC3-AFFE-7131-F842-9D8125EF6891}"/>
              </a:ext>
            </a:extLst>
          </p:cNvPr>
          <p:cNvSpPr>
            <a:spLocks noGrp="1"/>
          </p:cNvSpPr>
          <p:nvPr>
            <p:ph type="body" sz="quarter" idx="13"/>
          </p:nvPr>
        </p:nvSpPr>
        <p:spPr/>
        <p:txBody>
          <a:bodyPr/>
          <a:lstStyle/>
          <a:p>
            <a:r>
              <a:rPr lang="ar-SA" dirty="0"/>
              <a:t>شيرى تى هيلبيس إنؤجاى: انتى تى إيكومينى تيرس: اثفيتى غار آن إر ريمهى: ايفول هابى ساهويى انتى ايفا.</a:t>
            </a:r>
          </a:p>
          <a:p>
            <a:endParaRPr lang="en-US" dirty="0"/>
          </a:p>
        </p:txBody>
      </p:sp>
    </p:spTree>
    <p:extLst>
      <p:ext uri="{BB962C8B-B14F-4D97-AF65-F5344CB8AC3E}">
        <p14:creationId xmlns:p14="http://schemas.microsoft.com/office/powerpoint/2010/main" val="298047620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480DACD-8415-B7A7-76A7-B470C1BED989}"/>
              </a:ext>
            </a:extLst>
          </p:cNvPr>
          <p:cNvSpPr>
            <a:spLocks noGrp="1"/>
          </p:cNvSpPr>
          <p:nvPr>
            <p:ph type="body" sz="quarter" idx="11"/>
          </p:nvPr>
        </p:nvSpPr>
        <p:spPr/>
        <p:txBody>
          <a:bodyPr/>
          <a:lstStyle/>
          <a:p>
            <a:r>
              <a:rPr lang="ar-SA" dirty="0"/>
              <a:t> ومن أجلك أيضًا</a:t>
            </a:r>
            <a:r>
              <a:rPr lang="ar-EG" dirty="0"/>
              <a:t>،</a:t>
            </a:r>
            <a:r>
              <a:rPr lang="ar-SA" dirty="0"/>
              <a:t> صرنا مسكنًا للروح القدس</a:t>
            </a:r>
            <a:r>
              <a:rPr lang="ar-EG" dirty="0"/>
              <a:t>،</a:t>
            </a:r>
            <a:r>
              <a:rPr lang="ar-SA" dirty="0"/>
              <a:t> الذى حل عليك</a:t>
            </a:r>
            <a:r>
              <a:rPr lang="ar-EG" dirty="0"/>
              <a:t>ِ،</a:t>
            </a:r>
            <a:r>
              <a:rPr lang="ar-SA" dirty="0"/>
              <a:t> وقد</a:t>
            </a:r>
            <a:r>
              <a:rPr lang="ar-EG" dirty="0"/>
              <a:t>َّسَ</a:t>
            </a:r>
            <a:r>
              <a:rPr lang="ar-SA" dirty="0"/>
              <a:t>ك</a:t>
            </a:r>
            <a:r>
              <a:rPr lang="ar-EG" dirty="0"/>
              <a:t>ِ</a:t>
            </a:r>
            <a:r>
              <a:rPr lang="ar-SA" dirty="0"/>
              <a:t>.</a:t>
            </a:r>
          </a:p>
          <a:p>
            <a:endParaRPr lang="en-US" dirty="0"/>
          </a:p>
        </p:txBody>
      </p:sp>
      <p:sp>
        <p:nvSpPr>
          <p:cNvPr id="7" name="Text Placeholder 6">
            <a:extLst>
              <a:ext uri="{FF2B5EF4-FFF2-40B4-BE49-F238E27FC236}">
                <a16:creationId xmlns:a16="http://schemas.microsoft.com/office/drawing/2014/main" id="{D75FF6DE-7706-B391-F2E8-E1B42EC54558}"/>
              </a:ext>
            </a:extLst>
          </p:cNvPr>
          <p:cNvSpPr>
            <a:spLocks noGrp="1"/>
          </p:cNvSpPr>
          <p:nvPr>
            <p:ph type="body" sz="quarter" idx="12"/>
          </p:nvPr>
        </p:nvSpPr>
        <p:spPr/>
        <p:txBody>
          <a:bodyPr/>
          <a:lstStyle/>
          <a:p>
            <a:r>
              <a:rPr lang="sq-AL" dirty="0"/>
              <a:t>E;by] on anerma`nswpi@ `mpi`Pneuma =e=;=u@ vai `etaf`i `e`hryi `ejw@ afer`agi`azin `mmo.</a:t>
            </a:r>
          </a:p>
          <a:p>
            <a:endParaRPr lang="en-US" dirty="0"/>
          </a:p>
        </p:txBody>
      </p:sp>
      <p:sp>
        <p:nvSpPr>
          <p:cNvPr id="8" name="Text Placeholder 7">
            <a:extLst>
              <a:ext uri="{FF2B5EF4-FFF2-40B4-BE49-F238E27FC236}">
                <a16:creationId xmlns:a16="http://schemas.microsoft.com/office/drawing/2014/main" id="{FEC06F66-2CF7-550E-C92D-8631CAAB8BD1}"/>
              </a:ext>
            </a:extLst>
          </p:cNvPr>
          <p:cNvSpPr>
            <a:spLocks noGrp="1"/>
          </p:cNvSpPr>
          <p:nvPr>
            <p:ph type="body" sz="quarter" idx="13"/>
          </p:nvPr>
        </p:nvSpPr>
        <p:spPr/>
        <p:txBody>
          <a:bodyPr/>
          <a:lstStyle/>
          <a:p>
            <a:r>
              <a:rPr lang="ar-SA" dirty="0"/>
              <a:t> انفيتى أون أن إرما انشوبى: امبى ابنفما اثؤاب: فاى إيطافئى إى إهرى إيجون: أفئير آجيا زين اممو.</a:t>
            </a:r>
          </a:p>
          <a:p>
            <a:endParaRPr lang="en-US" dirty="0"/>
          </a:p>
        </p:txBody>
      </p:sp>
    </p:spTree>
    <p:extLst>
      <p:ext uri="{BB962C8B-B14F-4D97-AF65-F5344CB8AC3E}">
        <p14:creationId xmlns:p14="http://schemas.microsoft.com/office/powerpoint/2010/main" val="91964832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4A8375-FE20-FD9B-AE73-9DD940DABC55}"/>
              </a:ext>
            </a:extLst>
          </p:cNvPr>
          <p:cNvSpPr>
            <a:spLocks noGrp="1"/>
          </p:cNvSpPr>
          <p:nvPr>
            <p:ph type="body" sz="quarter" idx="11"/>
          </p:nvPr>
        </p:nvSpPr>
        <p:spPr/>
        <p:txBody>
          <a:bodyPr/>
          <a:lstStyle/>
          <a:p>
            <a:r>
              <a:rPr lang="ar-SA" dirty="0"/>
              <a:t>السلام للتى </a:t>
            </a:r>
            <a:r>
              <a:rPr lang="ar-EG" dirty="0"/>
              <a:t>أ</a:t>
            </a:r>
            <a:r>
              <a:rPr lang="ar-SA" dirty="0"/>
              <a:t>قرأها</a:t>
            </a:r>
            <a:r>
              <a:rPr lang="ar-EG" dirty="0"/>
              <a:t>،</a:t>
            </a:r>
            <a:r>
              <a:rPr lang="ar-SA" dirty="0"/>
              <a:t> غبريال السلام قائلا</a:t>
            </a:r>
            <a:r>
              <a:rPr lang="ar-EG" dirty="0"/>
              <a:t>،</a:t>
            </a:r>
            <a:r>
              <a:rPr lang="ar-SA" dirty="0"/>
              <a:t> السلام لك يا ممتلئة</a:t>
            </a:r>
            <a:r>
              <a:rPr lang="ar-EG" dirty="0"/>
              <a:t>،</a:t>
            </a:r>
            <a:r>
              <a:rPr lang="ar-SA" dirty="0"/>
              <a:t> نعمة الرب معك.</a:t>
            </a:r>
          </a:p>
          <a:p>
            <a:endParaRPr lang="en-US" dirty="0"/>
          </a:p>
        </p:txBody>
      </p:sp>
      <p:sp>
        <p:nvSpPr>
          <p:cNvPr id="7" name="Text Placeholder 6">
            <a:extLst>
              <a:ext uri="{FF2B5EF4-FFF2-40B4-BE49-F238E27FC236}">
                <a16:creationId xmlns:a16="http://schemas.microsoft.com/office/drawing/2014/main" id="{86CBF4C6-8DBD-E43C-AAD7-76D232F42D9B}"/>
              </a:ext>
            </a:extLst>
          </p:cNvPr>
          <p:cNvSpPr>
            <a:spLocks noGrp="1"/>
          </p:cNvSpPr>
          <p:nvPr>
            <p:ph type="body" sz="quarter" idx="12"/>
          </p:nvPr>
        </p:nvSpPr>
        <p:spPr/>
        <p:txBody>
          <a:bodyPr/>
          <a:lstStyle/>
          <a:p>
            <a:r>
              <a:rPr lang="sq-AL" dirty="0"/>
              <a:t> &lt;ere ;y`eta Gabriyl@ er,eretizin `mmoc@ je ,ere ;y`e;meh `n`hmot@ ouoh P=o=c sop neme.</a:t>
            </a:r>
          </a:p>
          <a:p>
            <a:endParaRPr lang="en-US" dirty="0"/>
          </a:p>
        </p:txBody>
      </p:sp>
      <p:sp>
        <p:nvSpPr>
          <p:cNvPr id="8" name="Text Placeholder 7">
            <a:extLst>
              <a:ext uri="{FF2B5EF4-FFF2-40B4-BE49-F238E27FC236}">
                <a16:creationId xmlns:a16="http://schemas.microsoft.com/office/drawing/2014/main" id="{59501824-D229-6C97-2B98-1D3E4D0981FB}"/>
              </a:ext>
            </a:extLst>
          </p:cNvPr>
          <p:cNvSpPr>
            <a:spLocks noGrp="1"/>
          </p:cNvSpPr>
          <p:nvPr>
            <p:ph type="body" sz="quarter" idx="13"/>
          </p:nvPr>
        </p:nvSpPr>
        <p:spPr/>
        <p:txBody>
          <a:bodyPr/>
          <a:lstStyle/>
          <a:p>
            <a:r>
              <a:rPr lang="ar-SA" dirty="0"/>
              <a:t>شيرى ثى إيطا غابرييل: إرشيرى تيزين إمموس: جى شيرى ثى إشميه إن إهموت: أووه ابشويس شوب نيمى.</a:t>
            </a:r>
          </a:p>
          <a:p>
            <a:endParaRPr lang="en-US" dirty="0"/>
          </a:p>
        </p:txBody>
      </p:sp>
    </p:spTree>
    <p:extLst>
      <p:ext uri="{BB962C8B-B14F-4D97-AF65-F5344CB8AC3E}">
        <p14:creationId xmlns:p14="http://schemas.microsoft.com/office/powerpoint/2010/main" val="307835581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A0E6B3-44B6-24DC-ABF6-2364C56D35EE}"/>
              </a:ext>
            </a:extLst>
          </p:cNvPr>
          <p:cNvSpPr>
            <a:spLocks noGrp="1"/>
          </p:cNvSpPr>
          <p:nvPr>
            <p:ph type="body" sz="quarter" idx="11"/>
          </p:nvPr>
        </p:nvSpPr>
        <p:spPr/>
        <p:txBody>
          <a:bodyPr/>
          <a:lstStyle/>
          <a:p>
            <a:r>
              <a:rPr lang="ar-SA" dirty="0"/>
              <a:t>لأن مسرة الآب</a:t>
            </a:r>
            <a:r>
              <a:rPr lang="ar-EG" dirty="0"/>
              <a:t>،</a:t>
            </a:r>
            <a:r>
              <a:rPr lang="ar-SA" dirty="0"/>
              <a:t> كانت في حبلك</a:t>
            </a:r>
            <a:r>
              <a:rPr lang="ar-EG" dirty="0"/>
              <a:t>،</a:t>
            </a:r>
            <a:r>
              <a:rPr lang="ar-SA" dirty="0"/>
              <a:t> وظهور الابن</a:t>
            </a:r>
            <a:r>
              <a:rPr lang="ar-EG" dirty="0"/>
              <a:t>،</a:t>
            </a:r>
            <a:r>
              <a:rPr lang="ar-SA" dirty="0"/>
              <a:t> كان في أحشائك.</a:t>
            </a:r>
          </a:p>
          <a:p>
            <a:endParaRPr lang="en-US" dirty="0"/>
          </a:p>
        </p:txBody>
      </p:sp>
      <p:sp>
        <p:nvSpPr>
          <p:cNvPr id="7" name="Text Placeholder 6">
            <a:extLst>
              <a:ext uri="{FF2B5EF4-FFF2-40B4-BE49-F238E27FC236}">
                <a16:creationId xmlns:a16="http://schemas.microsoft.com/office/drawing/2014/main" id="{7D02E858-1EEA-5841-8DC5-927A73029D7C}"/>
              </a:ext>
            </a:extLst>
          </p:cNvPr>
          <p:cNvSpPr>
            <a:spLocks noGrp="1"/>
          </p:cNvSpPr>
          <p:nvPr>
            <p:ph type="body" sz="quarter" idx="12"/>
          </p:nvPr>
        </p:nvSpPr>
        <p:spPr/>
        <p:txBody>
          <a:bodyPr/>
          <a:lstStyle/>
          <a:p>
            <a:r>
              <a:rPr lang="sq-AL" dirty="0"/>
              <a:t>`A `p]ma] gar `m`Viwt@ swpi qen pejin`erboki@ `a `tparouci`a `mpiSyri@ swpi `n`hryi qen temytra.</a:t>
            </a:r>
          </a:p>
          <a:p>
            <a:endParaRPr lang="en-US" dirty="0"/>
          </a:p>
        </p:txBody>
      </p:sp>
      <p:sp>
        <p:nvSpPr>
          <p:cNvPr id="8" name="Text Placeholder 7">
            <a:extLst>
              <a:ext uri="{FF2B5EF4-FFF2-40B4-BE49-F238E27FC236}">
                <a16:creationId xmlns:a16="http://schemas.microsoft.com/office/drawing/2014/main" id="{F181ADFF-E652-E43B-EFE1-639619018D91}"/>
              </a:ext>
            </a:extLst>
          </p:cNvPr>
          <p:cNvSpPr>
            <a:spLocks noGrp="1"/>
          </p:cNvSpPr>
          <p:nvPr>
            <p:ph type="body" sz="quarter" idx="13"/>
          </p:nvPr>
        </p:nvSpPr>
        <p:spPr>
          <a:xfrm>
            <a:off x="0" y="5702520"/>
            <a:ext cx="9144000" cy="1326930"/>
          </a:xfrm>
        </p:spPr>
        <p:txBody>
          <a:bodyPr/>
          <a:lstStyle/>
          <a:p>
            <a:r>
              <a:rPr lang="ar-SA" dirty="0"/>
              <a:t> آ إبتى ماتى غار إمافيوت: شوبى خين بى جينيرفوكى: آ إتباروسيا إمبى شيرى: شوبى إن إهرى خين تيميترا.</a:t>
            </a:r>
          </a:p>
          <a:p>
            <a:endParaRPr lang="en-US" dirty="0"/>
          </a:p>
        </p:txBody>
      </p:sp>
    </p:spTree>
    <p:extLst>
      <p:ext uri="{BB962C8B-B14F-4D97-AF65-F5344CB8AC3E}">
        <p14:creationId xmlns:p14="http://schemas.microsoft.com/office/powerpoint/2010/main" val="613819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الواحد ألفاً والإثنان يهزمان ربوة. لولا أن الله أسلمهم والرب دفعهم في أيديهم لأن آلهتهم ليست كإلهنا وأعدائنا جهلة. لأنه من كرم سدوم هو كرمهم وأغصانهم من عمورة : عنبهم عنب مر. </a:t>
            </a:r>
            <a:endParaRPr lang="en-US" dirty="0"/>
          </a:p>
        </p:txBody>
      </p:sp>
    </p:spTree>
    <p:extLst>
      <p:ext uri="{BB962C8B-B14F-4D97-AF65-F5344CB8AC3E}">
        <p14:creationId xmlns:p14="http://schemas.microsoft.com/office/powerpoint/2010/main" val="3454782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B7A03BD-1423-A292-11E7-963081A30088}"/>
              </a:ext>
            </a:extLst>
          </p:cNvPr>
          <p:cNvSpPr>
            <a:spLocks noGrp="1"/>
          </p:cNvSpPr>
          <p:nvPr>
            <p:ph type="body" sz="quarter" idx="11"/>
          </p:nvPr>
        </p:nvSpPr>
        <p:spPr/>
        <p:txBody>
          <a:bodyPr/>
          <a:lstStyle/>
          <a:p>
            <a:r>
              <a:rPr lang="ar-SA" dirty="0"/>
              <a:t> والروح القدس</a:t>
            </a:r>
            <a:r>
              <a:rPr lang="ar-EG" dirty="0"/>
              <a:t>،</a:t>
            </a:r>
            <a:r>
              <a:rPr lang="ar-SA" dirty="0"/>
              <a:t> ملأ كل موضع منك</a:t>
            </a:r>
            <a:r>
              <a:rPr lang="ar-EG" dirty="0"/>
              <a:t>ِ،</a:t>
            </a:r>
            <a:r>
              <a:rPr lang="ar-SA" dirty="0"/>
              <a:t> نفس</a:t>
            </a:r>
            <a:r>
              <a:rPr lang="ar-EG" dirty="0"/>
              <a:t>ِ</a:t>
            </a:r>
            <a:r>
              <a:rPr lang="ar-SA" dirty="0"/>
              <a:t>ك وجسد</a:t>
            </a:r>
            <a:r>
              <a:rPr lang="ar-EG" dirty="0"/>
              <a:t>ِ</a:t>
            </a:r>
            <a:r>
              <a:rPr lang="ar-SA" dirty="0"/>
              <a:t>ك</a:t>
            </a:r>
            <a:r>
              <a:rPr lang="ar-EG" dirty="0"/>
              <a:t>،</a:t>
            </a:r>
            <a:r>
              <a:rPr lang="ar-SA" dirty="0"/>
              <a:t> يا مريم أم الله.</a:t>
            </a:r>
          </a:p>
          <a:p>
            <a:endParaRPr lang="en-US" dirty="0"/>
          </a:p>
        </p:txBody>
      </p:sp>
      <p:sp>
        <p:nvSpPr>
          <p:cNvPr id="7" name="Text Placeholder 6">
            <a:extLst>
              <a:ext uri="{FF2B5EF4-FFF2-40B4-BE49-F238E27FC236}">
                <a16:creationId xmlns:a16="http://schemas.microsoft.com/office/drawing/2014/main" id="{9FDCC4F7-BA0E-011C-0519-38A164C37B4B}"/>
              </a:ext>
            </a:extLst>
          </p:cNvPr>
          <p:cNvSpPr>
            <a:spLocks noGrp="1"/>
          </p:cNvSpPr>
          <p:nvPr>
            <p:ph type="body" sz="quarter" idx="12"/>
          </p:nvPr>
        </p:nvSpPr>
        <p:spPr/>
        <p:txBody>
          <a:bodyPr/>
          <a:lstStyle/>
          <a:p>
            <a:r>
              <a:rPr lang="sq-AL" dirty="0"/>
              <a:t> `Api`Pneuma =e=;=u@ moh `mmai niben `nte@ te'u,y nem pecwma@ `w Mari`a `;mau `mV].</a:t>
            </a:r>
          </a:p>
          <a:p>
            <a:endParaRPr lang="en-US" dirty="0"/>
          </a:p>
        </p:txBody>
      </p:sp>
      <p:sp>
        <p:nvSpPr>
          <p:cNvPr id="8" name="Text Placeholder 7">
            <a:extLst>
              <a:ext uri="{FF2B5EF4-FFF2-40B4-BE49-F238E27FC236}">
                <a16:creationId xmlns:a16="http://schemas.microsoft.com/office/drawing/2014/main" id="{6B5E58EC-CFC5-2945-70B8-57DA69D5A8B2}"/>
              </a:ext>
            </a:extLst>
          </p:cNvPr>
          <p:cNvSpPr>
            <a:spLocks noGrp="1"/>
          </p:cNvSpPr>
          <p:nvPr>
            <p:ph type="body" sz="quarter" idx="13"/>
          </p:nvPr>
        </p:nvSpPr>
        <p:spPr/>
        <p:txBody>
          <a:bodyPr/>
          <a:lstStyle/>
          <a:p>
            <a:r>
              <a:rPr lang="ar-SA" dirty="0"/>
              <a:t>آبى ابنفما إثؤاب: موه امماى نيفين انتى: تى إبسيشى نيم بى سوما: او ماريا اثماف امفنوتى.</a:t>
            </a:r>
          </a:p>
          <a:p>
            <a:endParaRPr lang="en-US" dirty="0"/>
          </a:p>
        </p:txBody>
      </p:sp>
    </p:spTree>
    <p:extLst>
      <p:ext uri="{BB962C8B-B14F-4D97-AF65-F5344CB8AC3E}">
        <p14:creationId xmlns:p14="http://schemas.microsoft.com/office/powerpoint/2010/main" val="333306106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EA8BE2-EF0D-0522-47F8-2A734D937B9C}"/>
              </a:ext>
            </a:extLst>
          </p:cNvPr>
          <p:cNvSpPr>
            <a:spLocks noGrp="1"/>
          </p:cNvSpPr>
          <p:nvPr>
            <p:ph type="body" sz="quarter" idx="11"/>
          </p:nvPr>
        </p:nvSpPr>
        <p:spPr/>
        <p:txBody>
          <a:bodyPr/>
          <a:lstStyle/>
          <a:p>
            <a:r>
              <a:rPr lang="ar-SA" dirty="0"/>
              <a:t> لأجل هذا ن</a:t>
            </a:r>
            <a:r>
              <a:rPr lang="ar-EG" dirty="0"/>
              <a:t>ُ</a:t>
            </a:r>
            <a:r>
              <a:rPr lang="ar-SA" dirty="0"/>
              <a:t>عي</a:t>
            </a:r>
            <a:r>
              <a:rPr lang="ar-EG" dirty="0"/>
              <a:t>ِّ</a:t>
            </a:r>
            <a:r>
              <a:rPr lang="ar-SA" dirty="0"/>
              <a:t>د</a:t>
            </a:r>
            <a:r>
              <a:rPr lang="ar-EG" dirty="0"/>
              <a:t>،</a:t>
            </a:r>
            <a:r>
              <a:rPr lang="ar-SA" dirty="0"/>
              <a:t> نحن أيضًا عيدًا روحيًا </a:t>
            </a:r>
            <a:r>
              <a:rPr lang="ar-EG" dirty="0"/>
              <a:t>،</a:t>
            </a:r>
            <a:r>
              <a:rPr lang="ar-SA" dirty="0"/>
              <a:t>ونبويا معا</a:t>
            </a:r>
            <a:r>
              <a:rPr lang="ar-EG" dirty="0"/>
              <a:t>،</a:t>
            </a:r>
            <a:r>
              <a:rPr lang="ar-SA" dirty="0"/>
              <a:t> صارخين مع الملك داود.</a:t>
            </a:r>
          </a:p>
          <a:p>
            <a:endParaRPr lang="en-US" dirty="0"/>
          </a:p>
        </p:txBody>
      </p:sp>
      <p:sp>
        <p:nvSpPr>
          <p:cNvPr id="7" name="Text Placeholder 6">
            <a:extLst>
              <a:ext uri="{FF2B5EF4-FFF2-40B4-BE49-F238E27FC236}">
                <a16:creationId xmlns:a16="http://schemas.microsoft.com/office/drawing/2014/main" id="{06599180-7681-A69D-4352-A276D48E3850}"/>
              </a:ext>
            </a:extLst>
          </p:cNvPr>
          <p:cNvSpPr>
            <a:spLocks noGrp="1"/>
          </p:cNvSpPr>
          <p:nvPr>
            <p:ph type="body" sz="quarter" idx="12"/>
          </p:nvPr>
        </p:nvSpPr>
        <p:spPr/>
        <p:txBody>
          <a:bodyPr/>
          <a:lstStyle/>
          <a:p>
            <a:r>
              <a:rPr lang="sq-AL" dirty="0"/>
              <a:t>E;be vai tenersai hwn@ qen ousai `m=p=n=atikon@ ouoh `m`provytikon eucop@ enws `ebol nem `pouro Dauid.</a:t>
            </a:r>
          </a:p>
          <a:p>
            <a:endParaRPr lang="en-US" dirty="0"/>
          </a:p>
        </p:txBody>
      </p:sp>
      <p:sp>
        <p:nvSpPr>
          <p:cNvPr id="8" name="Text Placeholder 7">
            <a:extLst>
              <a:ext uri="{FF2B5EF4-FFF2-40B4-BE49-F238E27FC236}">
                <a16:creationId xmlns:a16="http://schemas.microsoft.com/office/drawing/2014/main" id="{B0C80DA4-C834-BF24-E4FC-6031BCA9F4EB}"/>
              </a:ext>
            </a:extLst>
          </p:cNvPr>
          <p:cNvSpPr>
            <a:spLocks noGrp="1"/>
          </p:cNvSpPr>
          <p:nvPr>
            <p:ph type="body" sz="quarter" idx="13"/>
          </p:nvPr>
        </p:nvSpPr>
        <p:spPr>
          <a:xfrm>
            <a:off x="0" y="5721570"/>
            <a:ext cx="9144000" cy="1326930"/>
          </a:xfrm>
        </p:spPr>
        <p:txBody>
          <a:bodyPr/>
          <a:lstStyle/>
          <a:p>
            <a:r>
              <a:rPr lang="ar-SA" dirty="0"/>
              <a:t> اثفى فاى تين إرشاى هون: خين أوشاى إم ابنفماتيكون: أووه أم إبروفيتيكون إفسوب: انؤش إيفول نيم ابؤرو دافيد.</a:t>
            </a:r>
          </a:p>
          <a:p>
            <a:endParaRPr lang="en-US" dirty="0"/>
          </a:p>
        </p:txBody>
      </p:sp>
    </p:spTree>
    <p:extLst>
      <p:ext uri="{BB962C8B-B14F-4D97-AF65-F5344CB8AC3E}">
        <p14:creationId xmlns:p14="http://schemas.microsoft.com/office/powerpoint/2010/main" val="31079986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C5A34D1-777D-C2D2-C351-2B444857CDB0}"/>
              </a:ext>
            </a:extLst>
          </p:cNvPr>
          <p:cNvSpPr>
            <a:spLocks noGrp="1"/>
          </p:cNvSpPr>
          <p:nvPr>
            <p:ph type="body" sz="quarter" idx="11"/>
          </p:nvPr>
        </p:nvSpPr>
        <p:spPr/>
        <p:txBody>
          <a:bodyPr/>
          <a:lstStyle/>
          <a:p>
            <a:r>
              <a:rPr lang="ar-SA" dirty="0"/>
              <a:t>قائلين قم يارب</a:t>
            </a:r>
            <a:r>
              <a:rPr lang="ar-EG" dirty="0"/>
              <a:t>،</a:t>
            </a:r>
            <a:r>
              <a:rPr lang="ar-SA" dirty="0"/>
              <a:t> إلى راحتك</a:t>
            </a:r>
            <a:r>
              <a:rPr lang="ar-EG" dirty="0"/>
              <a:t>،</a:t>
            </a:r>
            <a:r>
              <a:rPr lang="ar-SA" dirty="0"/>
              <a:t> أنت و تابوت قدسك</a:t>
            </a:r>
            <a:r>
              <a:rPr lang="ar-EG" dirty="0"/>
              <a:t>،</a:t>
            </a:r>
            <a:r>
              <a:rPr lang="ar-SA" dirty="0"/>
              <a:t> الذى هو أنت يا مريم.</a:t>
            </a:r>
          </a:p>
          <a:p>
            <a:endParaRPr lang="en-US" dirty="0"/>
          </a:p>
        </p:txBody>
      </p:sp>
      <p:sp>
        <p:nvSpPr>
          <p:cNvPr id="7" name="Text Placeholder 6">
            <a:extLst>
              <a:ext uri="{FF2B5EF4-FFF2-40B4-BE49-F238E27FC236}">
                <a16:creationId xmlns:a16="http://schemas.microsoft.com/office/drawing/2014/main" id="{6D8F2658-67CF-F0A0-4293-CEEC77ECD0DE}"/>
              </a:ext>
            </a:extLst>
          </p:cNvPr>
          <p:cNvSpPr>
            <a:spLocks noGrp="1"/>
          </p:cNvSpPr>
          <p:nvPr>
            <p:ph type="body" sz="quarter" idx="12"/>
          </p:nvPr>
        </p:nvSpPr>
        <p:spPr/>
        <p:txBody>
          <a:bodyPr/>
          <a:lstStyle/>
          <a:p>
            <a:r>
              <a:rPr lang="sq-AL" dirty="0"/>
              <a:t>Je twnk P=o=c `epek`mton@ `n;ok nem ]kibwtoc@ `nte pima =e=;=u `ntak@ `ete `n;o te `w Mari`a.</a:t>
            </a:r>
          </a:p>
          <a:p>
            <a:endParaRPr lang="en-US" dirty="0"/>
          </a:p>
        </p:txBody>
      </p:sp>
      <p:sp>
        <p:nvSpPr>
          <p:cNvPr id="8" name="Text Placeholder 7">
            <a:extLst>
              <a:ext uri="{FF2B5EF4-FFF2-40B4-BE49-F238E27FC236}">
                <a16:creationId xmlns:a16="http://schemas.microsoft.com/office/drawing/2014/main" id="{10F3AA8B-5470-22AF-7B4A-28E491CA3F84}"/>
              </a:ext>
            </a:extLst>
          </p:cNvPr>
          <p:cNvSpPr>
            <a:spLocks noGrp="1"/>
          </p:cNvSpPr>
          <p:nvPr>
            <p:ph type="body" sz="quarter" idx="13"/>
          </p:nvPr>
        </p:nvSpPr>
        <p:spPr/>
        <p:txBody>
          <a:bodyPr/>
          <a:lstStyle/>
          <a:p>
            <a:r>
              <a:rPr lang="ar-SA" dirty="0"/>
              <a:t>جى تونك إبشويس إى بيك إمتون: أنثوك نيم تى كيفوتوس: انتى بيما إثؤاب إنتاك: إيتى انثوتى أو ماريا.</a:t>
            </a:r>
          </a:p>
          <a:p>
            <a:endParaRPr lang="en-US" dirty="0"/>
          </a:p>
        </p:txBody>
      </p:sp>
    </p:spTree>
    <p:extLst>
      <p:ext uri="{BB962C8B-B14F-4D97-AF65-F5344CB8AC3E}">
        <p14:creationId xmlns:p14="http://schemas.microsoft.com/office/powerpoint/2010/main" val="985642661"/>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69082DB-38B0-ED47-BF96-F31AF7E3F999}"/>
              </a:ext>
            </a:extLst>
          </p:cNvPr>
          <p:cNvSpPr>
            <a:spLocks noGrp="1"/>
          </p:cNvSpPr>
          <p:nvPr>
            <p:ph type="body" sz="quarter" idx="11"/>
          </p:nvPr>
        </p:nvSpPr>
        <p:spPr/>
        <p:txBody>
          <a:bodyPr/>
          <a:lstStyle/>
          <a:p>
            <a:r>
              <a:rPr lang="ar-SA" dirty="0"/>
              <a:t>نسألك أذكرينا</a:t>
            </a:r>
            <a:r>
              <a:rPr lang="ar-EG" dirty="0"/>
              <a:t>،</a:t>
            </a:r>
            <a:r>
              <a:rPr lang="ar-SA" dirty="0"/>
              <a:t> أيتها الشفيعة المؤتمنة</a:t>
            </a:r>
            <a:r>
              <a:rPr lang="ar-EG" dirty="0"/>
              <a:t>،</a:t>
            </a:r>
            <a:r>
              <a:rPr lang="ar-SA" dirty="0"/>
              <a:t> أمام ربنا يسوع المسيح</a:t>
            </a:r>
            <a:r>
              <a:rPr lang="ar-EG" dirty="0"/>
              <a:t>،</a:t>
            </a:r>
            <a:r>
              <a:rPr lang="ar-SA" dirty="0"/>
              <a:t> ليغفر لنا خطايانا</a:t>
            </a:r>
          </a:p>
          <a:p>
            <a:endParaRPr lang="en-US" dirty="0"/>
          </a:p>
        </p:txBody>
      </p:sp>
      <p:sp>
        <p:nvSpPr>
          <p:cNvPr id="7" name="Text Placeholder 6">
            <a:extLst>
              <a:ext uri="{FF2B5EF4-FFF2-40B4-BE49-F238E27FC236}">
                <a16:creationId xmlns:a16="http://schemas.microsoft.com/office/drawing/2014/main" id="{7441AD31-9671-425B-757B-93B43BF3E219}"/>
              </a:ext>
            </a:extLst>
          </p:cNvPr>
          <p:cNvSpPr>
            <a:spLocks noGrp="1"/>
          </p:cNvSpPr>
          <p:nvPr>
            <p:ph type="body" sz="quarter" idx="12"/>
          </p:nvPr>
        </p:nvSpPr>
        <p:spPr/>
        <p:txBody>
          <a:bodyPr/>
          <a:lstStyle/>
          <a:p>
            <a:r>
              <a:rPr lang="sq-AL" dirty="0"/>
              <a:t>Ten]ho aripenmeu`i@ `w ]`proctatyc `etenhot@ nahren pen=o=c I=y=c P=,=c@ `ntef,a nennobi nan `ebol.</a:t>
            </a:r>
          </a:p>
          <a:p>
            <a:endParaRPr lang="en-US" dirty="0"/>
          </a:p>
        </p:txBody>
      </p:sp>
      <p:sp>
        <p:nvSpPr>
          <p:cNvPr id="8" name="Text Placeholder 7">
            <a:extLst>
              <a:ext uri="{FF2B5EF4-FFF2-40B4-BE49-F238E27FC236}">
                <a16:creationId xmlns:a16="http://schemas.microsoft.com/office/drawing/2014/main" id="{D129EBDA-BBEF-8EFD-4CE1-759E25AC0F4F}"/>
              </a:ext>
            </a:extLst>
          </p:cNvPr>
          <p:cNvSpPr>
            <a:spLocks noGrp="1"/>
          </p:cNvSpPr>
          <p:nvPr>
            <p:ph type="body" sz="quarter" idx="13"/>
          </p:nvPr>
        </p:nvSpPr>
        <p:spPr/>
        <p:txBody>
          <a:bodyPr/>
          <a:lstStyle/>
          <a:p>
            <a:r>
              <a:rPr lang="ar-SA" dirty="0"/>
              <a:t>تين تي هواري بين ميفي: اوتي ابروس طاتيس اتين هوت: ناهرين بين شويس ايسوس  بى اخرستوس: انتيف كانين نوفي نان ايفول.</a:t>
            </a:r>
          </a:p>
          <a:p>
            <a:endParaRPr lang="en-US" dirty="0"/>
          </a:p>
        </p:txBody>
      </p:sp>
    </p:spTree>
    <p:extLst>
      <p:ext uri="{BB962C8B-B14F-4D97-AF65-F5344CB8AC3E}">
        <p14:creationId xmlns:p14="http://schemas.microsoft.com/office/powerpoint/2010/main" val="152999413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60AE9B6-0D9C-3CDD-88F5-52E43A3BAD9B}"/>
              </a:ext>
            </a:extLst>
          </p:cNvPr>
          <p:cNvSpPr>
            <a:spLocks noGrp="1"/>
          </p:cNvSpPr>
          <p:nvPr>
            <p:ph type="body" sz="quarter" idx="11"/>
          </p:nvPr>
        </p:nvSpPr>
        <p:spPr/>
        <p:txBody>
          <a:bodyPr/>
          <a:lstStyle/>
          <a:p>
            <a:r>
              <a:rPr lang="ar-SA" dirty="0"/>
              <a:t>السلام للممتلئة نعمة</a:t>
            </a:r>
            <a:r>
              <a:rPr lang="ar-EG" dirty="0"/>
              <a:t>،</a:t>
            </a:r>
            <a:r>
              <a:rPr lang="ar-SA" dirty="0"/>
              <a:t> العذراء غير الدنسة</a:t>
            </a:r>
            <a:r>
              <a:rPr lang="ar-EG" dirty="0"/>
              <a:t>،</a:t>
            </a:r>
            <a:r>
              <a:rPr lang="ar-SA" dirty="0"/>
              <a:t> القبة غير المصنوعة</a:t>
            </a:r>
            <a:r>
              <a:rPr lang="ar-EG" dirty="0"/>
              <a:t>،</a:t>
            </a:r>
            <a:r>
              <a:rPr lang="ar-SA" dirty="0"/>
              <a:t> بالأيدى كنز البر.</a:t>
            </a:r>
          </a:p>
          <a:p>
            <a:endParaRPr lang="en-US" dirty="0"/>
          </a:p>
        </p:txBody>
      </p:sp>
      <p:sp>
        <p:nvSpPr>
          <p:cNvPr id="7" name="Text Placeholder 6">
            <a:extLst>
              <a:ext uri="{FF2B5EF4-FFF2-40B4-BE49-F238E27FC236}">
                <a16:creationId xmlns:a16="http://schemas.microsoft.com/office/drawing/2014/main" id="{B3A329E8-D301-04BD-CF44-B80CC89995C5}"/>
              </a:ext>
            </a:extLst>
          </p:cNvPr>
          <p:cNvSpPr>
            <a:spLocks noGrp="1"/>
          </p:cNvSpPr>
          <p:nvPr>
            <p:ph type="body" sz="quarter" idx="12"/>
          </p:nvPr>
        </p:nvSpPr>
        <p:spPr/>
        <p:txBody>
          <a:bodyPr/>
          <a:lstStyle/>
          <a:p>
            <a:r>
              <a:rPr lang="sq-AL" dirty="0"/>
              <a:t>&lt;ere ;y`e;meh `n`hmot@ ]Par;enoc `n`at;wleb@ ]`ckyny `n`a;mounk `njij@ pi`aho `nte ]me;myi.</a:t>
            </a:r>
          </a:p>
          <a:p>
            <a:endParaRPr lang="en-US" dirty="0"/>
          </a:p>
        </p:txBody>
      </p:sp>
      <p:sp>
        <p:nvSpPr>
          <p:cNvPr id="8" name="Text Placeholder 7">
            <a:extLst>
              <a:ext uri="{FF2B5EF4-FFF2-40B4-BE49-F238E27FC236}">
                <a16:creationId xmlns:a16="http://schemas.microsoft.com/office/drawing/2014/main" id="{777F9D3F-41E2-00DB-1E72-07A1942A2F5E}"/>
              </a:ext>
            </a:extLst>
          </p:cNvPr>
          <p:cNvSpPr>
            <a:spLocks noGrp="1"/>
          </p:cNvSpPr>
          <p:nvPr>
            <p:ph type="body" sz="quarter" idx="13"/>
          </p:nvPr>
        </p:nvSpPr>
        <p:spPr/>
        <p:txBody>
          <a:bodyPr/>
          <a:lstStyle/>
          <a:p>
            <a:r>
              <a:rPr lang="ar-SA" dirty="0"/>
              <a:t>شيرى ثى إثميه إن إهموت: تى بارثينوس إن آتثوليب: تى اسكينى إن اتمونك إن جيج: بى آهو انتى تى ميثمى.</a:t>
            </a:r>
          </a:p>
          <a:p>
            <a:endParaRPr lang="en-US" dirty="0"/>
          </a:p>
        </p:txBody>
      </p:sp>
      <p:sp>
        <p:nvSpPr>
          <p:cNvPr id="466951"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a:t>الشيرات الثانية</a:t>
            </a:r>
            <a:endParaRPr lang="en-US" altLang="ar-EG"/>
          </a:p>
        </p:txBody>
      </p:sp>
    </p:spTree>
    <p:extLst>
      <p:ext uri="{BB962C8B-B14F-4D97-AF65-F5344CB8AC3E}">
        <p14:creationId xmlns:p14="http://schemas.microsoft.com/office/powerpoint/2010/main" val="782079161"/>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BEE983-5CB6-B2D0-E900-D9F14E3A1050}"/>
              </a:ext>
            </a:extLst>
          </p:cNvPr>
          <p:cNvSpPr>
            <a:spLocks noGrp="1"/>
          </p:cNvSpPr>
          <p:nvPr>
            <p:ph type="body" sz="quarter" idx="11"/>
          </p:nvPr>
        </p:nvSpPr>
        <p:spPr/>
        <p:txBody>
          <a:bodyPr/>
          <a:lstStyle/>
          <a:p>
            <a:r>
              <a:rPr lang="ar-SA" dirty="0"/>
              <a:t>السلام للحمامة الحسنة</a:t>
            </a:r>
            <a:r>
              <a:rPr lang="ar-EG" dirty="0"/>
              <a:t>،</a:t>
            </a:r>
            <a:r>
              <a:rPr lang="ar-SA" dirty="0"/>
              <a:t> التى بشرتنا </a:t>
            </a:r>
            <a:r>
              <a:rPr lang="ar-EG" dirty="0"/>
              <a:t>،</a:t>
            </a:r>
            <a:r>
              <a:rPr lang="ar-SA" dirty="0"/>
              <a:t>بسلام الله</a:t>
            </a:r>
            <a:r>
              <a:rPr lang="ar-EG" dirty="0"/>
              <a:t>،</a:t>
            </a:r>
            <a:r>
              <a:rPr lang="ar-SA" dirty="0"/>
              <a:t> الذى صار للبشر</a:t>
            </a:r>
          </a:p>
          <a:p>
            <a:endParaRPr lang="en-US" dirty="0"/>
          </a:p>
        </p:txBody>
      </p:sp>
      <p:sp>
        <p:nvSpPr>
          <p:cNvPr id="7" name="Text Placeholder 6">
            <a:extLst>
              <a:ext uri="{FF2B5EF4-FFF2-40B4-BE49-F238E27FC236}">
                <a16:creationId xmlns:a16="http://schemas.microsoft.com/office/drawing/2014/main" id="{CD4E640D-D49B-F3E7-6583-6B8F53AE9059}"/>
              </a:ext>
            </a:extLst>
          </p:cNvPr>
          <p:cNvSpPr>
            <a:spLocks noGrp="1"/>
          </p:cNvSpPr>
          <p:nvPr>
            <p:ph type="body" sz="quarter" idx="12"/>
          </p:nvPr>
        </p:nvSpPr>
        <p:spPr/>
        <p:txBody>
          <a:bodyPr/>
          <a:lstStyle/>
          <a:p>
            <a:r>
              <a:rPr lang="sq-AL" dirty="0"/>
              <a:t>&lt;ere ]`[rompi e;necwc@ ;y`etachisennoufi nan@ `n]hiryny `nte V]@ ;y`etacswpi sa nirwmi.</a:t>
            </a:r>
          </a:p>
          <a:p>
            <a:endParaRPr lang="en-US" dirty="0"/>
          </a:p>
        </p:txBody>
      </p:sp>
      <p:sp>
        <p:nvSpPr>
          <p:cNvPr id="8" name="Text Placeholder 7">
            <a:extLst>
              <a:ext uri="{FF2B5EF4-FFF2-40B4-BE49-F238E27FC236}">
                <a16:creationId xmlns:a16="http://schemas.microsoft.com/office/drawing/2014/main" id="{C788B385-D51C-61CF-44DE-A56B75C6B475}"/>
              </a:ext>
            </a:extLst>
          </p:cNvPr>
          <p:cNvSpPr>
            <a:spLocks noGrp="1"/>
          </p:cNvSpPr>
          <p:nvPr>
            <p:ph type="body" sz="quarter" idx="13"/>
          </p:nvPr>
        </p:nvSpPr>
        <p:spPr/>
        <p:txBody>
          <a:bodyPr/>
          <a:lstStyle/>
          <a:p>
            <a:r>
              <a:rPr lang="ar-SA" dirty="0"/>
              <a:t>شيرى تى اتشرومبى اثنيوس ثى ايطاس هيشين نوفى نان: إن تى هيرينى انتى إفنوتى: ثى إيطاس شوبى شانى رومى.</a:t>
            </a:r>
          </a:p>
          <a:p>
            <a:endParaRPr lang="en-US" dirty="0"/>
          </a:p>
        </p:txBody>
      </p:sp>
    </p:spTree>
    <p:extLst>
      <p:ext uri="{BB962C8B-B14F-4D97-AF65-F5344CB8AC3E}">
        <p14:creationId xmlns:p14="http://schemas.microsoft.com/office/powerpoint/2010/main" val="263105792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A1DD0E-9C32-34ED-D1D6-62FF4AD88CD3}"/>
              </a:ext>
            </a:extLst>
          </p:cNvPr>
          <p:cNvSpPr>
            <a:spLocks noGrp="1"/>
          </p:cNvSpPr>
          <p:nvPr>
            <p:ph type="body" sz="quarter" idx="11"/>
          </p:nvPr>
        </p:nvSpPr>
        <p:spPr/>
        <p:txBody>
          <a:bodyPr/>
          <a:lstStyle/>
          <a:p>
            <a:r>
              <a:rPr lang="ar-SA" dirty="0"/>
              <a:t>السلام لأم المتأنس</a:t>
            </a:r>
            <a:r>
              <a:rPr lang="ar-EG" dirty="0"/>
              <a:t>،</a:t>
            </a:r>
            <a:r>
              <a:rPr lang="ar-SA" dirty="0"/>
              <a:t> بإرادت</a:t>
            </a:r>
            <a:r>
              <a:rPr lang="ar-EG" dirty="0"/>
              <a:t>ِ</a:t>
            </a:r>
            <a:r>
              <a:rPr lang="ar-SA" dirty="0"/>
              <a:t>ه</a:t>
            </a:r>
            <a:r>
              <a:rPr lang="ar-EG" dirty="0"/>
              <a:t>ِ</a:t>
            </a:r>
            <a:r>
              <a:rPr lang="ar-SA" dirty="0"/>
              <a:t> وحد</a:t>
            </a:r>
            <a:r>
              <a:rPr lang="ar-EG" dirty="0"/>
              <a:t>ه،</a:t>
            </a:r>
            <a:r>
              <a:rPr lang="ar-SA" dirty="0"/>
              <a:t> ومسرة أبي</a:t>
            </a:r>
            <a:r>
              <a:rPr lang="ar-EG" dirty="0"/>
              <a:t>ه،</a:t>
            </a:r>
            <a:r>
              <a:rPr lang="ar-SA" dirty="0"/>
              <a:t> والروح القدس</a:t>
            </a:r>
            <a:r>
              <a:rPr lang="ar-EG" dirty="0"/>
              <a:t>.</a:t>
            </a:r>
            <a:endParaRPr lang="ar-SA" dirty="0"/>
          </a:p>
          <a:p>
            <a:endParaRPr lang="en-US" dirty="0"/>
          </a:p>
        </p:txBody>
      </p:sp>
      <p:sp>
        <p:nvSpPr>
          <p:cNvPr id="7" name="Text Placeholder 6">
            <a:extLst>
              <a:ext uri="{FF2B5EF4-FFF2-40B4-BE49-F238E27FC236}">
                <a16:creationId xmlns:a16="http://schemas.microsoft.com/office/drawing/2014/main" id="{58F894D5-3266-87D0-A7DC-8A8BE7D19265}"/>
              </a:ext>
            </a:extLst>
          </p:cNvPr>
          <p:cNvSpPr>
            <a:spLocks noGrp="1"/>
          </p:cNvSpPr>
          <p:nvPr>
            <p:ph type="body" sz="quarter" idx="12"/>
          </p:nvPr>
        </p:nvSpPr>
        <p:spPr/>
        <p:txBody>
          <a:bodyPr/>
          <a:lstStyle/>
          <a:p>
            <a:r>
              <a:rPr lang="pt-BR" dirty="0"/>
              <a:t> &lt;ere `;mau `mvy`etaf`errwmi@ qen pefouws `mmin `mmof@ nem `p]ma] `Pefiwt@ nem pi`P=n=a =e=;=u.</a:t>
            </a:r>
            <a:endParaRPr lang="sq-AL" dirty="0"/>
          </a:p>
          <a:p>
            <a:endParaRPr lang="en-US" dirty="0"/>
          </a:p>
        </p:txBody>
      </p:sp>
      <p:sp>
        <p:nvSpPr>
          <p:cNvPr id="8" name="Text Placeholder 7">
            <a:extLst>
              <a:ext uri="{FF2B5EF4-FFF2-40B4-BE49-F238E27FC236}">
                <a16:creationId xmlns:a16="http://schemas.microsoft.com/office/drawing/2014/main" id="{51357CE3-2591-9C50-EDB8-1E7C01BEAFD0}"/>
              </a:ext>
            </a:extLst>
          </p:cNvPr>
          <p:cNvSpPr>
            <a:spLocks noGrp="1"/>
          </p:cNvSpPr>
          <p:nvPr>
            <p:ph type="body" sz="quarter" idx="13"/>
          </p:nvPr>
        </p:nvSpPr>
        <p:spPr/>
        <p:txBody>
          <a:bodyPr/>
          <a:lstStyle/>
          <a:p>
            <a:r>
              <a:rPr lang="ar-SA" dirty="0"/>
              <a:t> شيرى إثماف امفئى إى طاف إرومى: خين بيف أوؤش إممين إمموف: نيم إيتى ماتى امبيف يوت نيم ابنفما اثؤاب.</a:t>
            </a:r>
          </a:p>
          <a:p>
            <a:endParaRPr lang="en-US" dirty="0"/>
          </a:p>
        </p:txBody>
      </p:sp>
    </p:spTree>
    <p:extLst>
      <p:ext uri="{BB962C8B-B14F-4D97-AF65-F5344CB8AC3E}">
        <p14:creationId xmlns:p14="http://schemas.microsoft.com/office/powerpoint/2010/main" val="3679124480"/>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2450A-CF20-A144-4028-D55770619413}"/>
              </a:ext>
            </a:extLst>
          </p:cNvPr>
          <p:cNvSpPr>
            <a:spLocks noGrp="1"/>
          </p:cNvSpPr>
          <p:nvPr>
            <p:ph type="body" sz="quarter" idx="11"/>
          </p:nvPr>
        </p:nvSpPr>
        <p:spPr/>
        <p:txBody>
          <a:bodyPr/>
          <a:lstStyle/>
          <a:p>
            <a:r>
              <a:rPr lang="ar-SA" dirty="0"/>
              <a:t> السلام للقسط الذهبي</a:t>
            </a:r>
            <a:r>
              <a:rPr lang="ar-EG" dirty="0"/>
              <a:t>،</a:t>
            </a:r>
            <a:r>
              <a:rPr lang="ar-SA" dirty="0"/>
              <a:t> المخفي فيه الم</a:t>
            </a:r>
            <a:r>
              <a:rPr lang="ar-EG" dirty="0"/>
              <a:t>َ</a:t>
            </a:r>
            <a:r>
              <a:rPr lang="ar-SA" dirty="0"/>
              <a:t>ن</a:t>
            </a:r>
            <a:r>
              <a:rPr lang="ar-EG" dirty="0"/>
              <a:t>،</a:t>
            </a:r>
            <a:r>
              <a:rPr lang="ar-SA" dirty="0"/>
              <a:t> وعصا الخشب اللوزى</a:t>
            </a:r>
            <a:r>
              <a:rPr lang="ar-EG" dirty="0"/>
              <a:t>،</a:t>
            </a:r>
            <a:r>
              <a:rPr lang="ar-SA" dirty="0"/>
              <a:t> التي ضرب بها موسى الصخرة.</a:t>
            </a:r>
          </a:p>
          <a:p>
            <a:endParaRPr lang="en-US" dirty="0"/>
          </a:p>
        </p:txBody>
      </p:sp>
      <p:sp>
        <p:nvSpPr>
          <p:cNvPr id="7" name="Text Placeholder 6">
            <a:extLst>
              <a:ext uri="{FF2B5EF4-FFF2-40B4-BE49-F238E27FC236}">
                <a16:creationId xmlns:a16="http://schemas.microsoft.com/office/drawing/2014/main" id="{12E119D0-3050-EECB-023E-6AC013906715}"/>
              </a:ext>
            </a:extLst>
          </p:cNvPr>
          <p:cNvSpPr>
            <a:spLocks noGrp="1"/>
          </p:cNvSpPr>
          <p:nvPr>
            <p:ph type="body" sz="quarter" idx="12"/>
          </p:nvPr>
        </p:nvSpPr>
        <p:spPr/>
        <p:txBody>
          <a:bodyPr/>
          <a:lstStyle/>
          <a:p>
            <a:r>
              <a:rPr lang="sq-AL" dirty="0"/>
              <a:t>&lt;ere pi`ctamnoc `nnoub@ `ere piManna hyp `nqytf@ nem pi`sbwt `nse `mpeukinwn@ `eta </a:t>
            </a:r>
            <a:br>
              <a:rPr lang="sq-AL" dirty="0"/>
            </a:br>
            <a:r>
              <a:rPr lang="sq-AL" dirty="0"/>
              <a:t>Mwucyc mes ]petra `nqytf.</a:t>
            </a:r>
          </a:p>
          <a:p>
            <a:endParaRPr lang="en-US" dirty="0"/>
          </a:p>
        </p:txBody>
      </p:sp>
      <p:sp>
        <p:nvSpPr>
          <p:cNvPr id="8" name="Text Placeholder 7">
            <a:extLst>
              <a:ext uri="{FF2B5EF4-FFF2-40B4-BE49-F238E27FC236}">
                <a16:creationId xmlns:a16="http://schemas.microsoft.com/office/drawing/2014/main" id="{4C094E80-BC2B-7FDA-F604-7466B142A717}"/>
              </a:ext>
            </a:extLst>
          </p:cNvPr>
          <p:cNvSpPr>
            <a:spLocks noGrp="1"/>
          </p:cNvSpPr>
          <p:nvPr>
            <p:ph type="body" sz="quarter" idx="13"/>
          </p:nvPr>
        </p:nvSpPr>
        <p:spPr>
          <a:xfrm>
            <a:off x="0" y="5692995"/>
            <a:ext cx="9144000" cy="1326930"/>
          </a:xfrm>
        </p:spPr>
        <p:txBody>
          <a:bodyPr/>
          <a:lstStyle/>
          <a:p>
            <a:r>
              <a:rPr lang="ar-SA" dirty="0"/>
              <a:t>شيرى استامنوس إن نوب: إرى بى مان ناهيب انخيتف: نيم بى اشفوت إنشى إمبيفكى نون: إيطامويسيس ميش تى بيترا انخيتف.</a:t>
            </a:r>
          </a:p>
          <a:p>
            <a:endParaRPr lang="en-US" dirty="0"/>
          </a:p>
        </p:txBody>
      </p:sp>
    </p:spTree>
    <p:extLst>
      <p:ext uri="{BB962C8B-B14F-4D97-AF65-F5344CB8AC3E}">
        <p14:creationId xmlns:p14="http://schemas.microsoft.com/office/powerpoint/2010/main" val="322889287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7C1327B-D0AB-4A7B-EBBB-F15ABBB6EF45}"/>
              </a:ext>
            </a:extLst>
          </p:cNvPr>
          <p:cNvSpPr>
            <a:spLocks noGrp="1"/>
          </p:cNvSpPr>
          <p:nvPr>
            <p:ph type="body" sz="quarter" idx="11"/>
          </p:nvPr>
        </p:nvSpPr>
        <p:spPr/>
        <p:txBody>
          <a:bodyPr/>
          <a:lstStyle/>
          <a:p>
            <a:r>
              <a:rPr lang="ar-SA" dirty="0"/>
              <a:t>السلام للممتلئة نعمة</a:t>
            </a:r>
            <a:r>
              <a:rPr lang="ar-EG" dirty="0"/>
              <a:t>،</a:t>
            </a:r>
            <a:r>
              <a:rPr lang="ar-SA" dirty="0"/>
              <a:t> المائدة الروحية</a:t>
            </a:r>
            <a:r>
              <a:rPr lang="ar-EG" dirty="0"/>
              <a:t>،</a:t>
            </a:r>
            <a:r>
              <a:rPr lang="ar-SA" dirty="0"/>
              <a:t> التى تعطى الحياة</a:t>
            </a:r>
            <a:r>
              <a:rPr lang="ar-EG" dirty="0"/>
              <a:t>،</a:t>
            </a:r>
            <a:r>
              <a:rPr lang="ar-SA" dirty="0"/>
              <a:t> لكل من يأكل منها</a:t>
            </a:r>
            <a:r>
              <a:rPr lang="ar-EG" dirty="0"/>
              <a:t>.</a:t>
            </a:r>
            <a:endParaRPr lang="ar-SA" dirty="0"/>
          </a:p>
          <a:p>
            <a:endParaRPr lang="en-US" dirty="0"/>
          </a:p>
        </p:txBody>
      </p:sp>
      <p:sp>
        <p:nvSpPr>
          <p:cNvPr id="7" name="Text Placeholder 6">
            <a:extLst>
              <a:ext uri="{FF2B5EF4-FFF2-40B4-BE49-F238E27FC236}">
                <a16:creationId xmlns:a16="http://schemas.microsoft.com/office/drawing/2014/main" id="{D93C8D67-2352-2F96-9508-F275015B73EF}"/>
              </a:ext>
            </a:extLst>
          </p:cNvPr>
          <p:cNvSpPr>
            <a:spLocks noGrp="1"/>
          </p:cNvSpPr>
          <p:nvPr>
            <p:ph type="body" sz="quarter" idx="12"/>
          </p:nvPr>
        </p:nvSpPr>
        <p:spPr/>
        <p:txBody>
          <a:bodyPr/>
          <a:lstStyle/>
          <a:p>
            <a:r>
              <a:rPr lang="pt-BR" dirty="0"/>
              <a:t>&lt;ere ke,aritwmeny@ `w ]`trapeza `m=p=n=atiky@ eu] `m`pwnq `nouon niben@ e;na`ouwm `ebol`nqytc.</a:t>
            </a:r>
            <a:endParaRPr lang="sq-AL" dirty="0"/>
          </a:p>
          <a:p>
            <a:endParaRPr lang="en-US" dirty="0"/>
          </a:p>
        </p:txBody>
      </p:sp>
      <p:sp>
        <p:nvSpPr>
          <p:cNvPr id="8" name="Text Placeholder 7">
            <a:extLst>
              <a:ext uri="{FF2B5EF4-FFF2-40B4-BE49-F238E27FC236}">
                <a16:creationId xmlns:a16="http://schemas.microsoft.com/office/drawing/2014/main" id="{DEFB6434-09FF-0FF5-762F-290E30451697}"/>
              </a:ext>
            </a:extLst>
          </p:cNvPr>
          <p:cNvSpPr>
            <a:spLocks noGrp="1"/>
          </p:cNvSpPr>
          <p:nvPr>
            <p:ph type="body" sz="quarter" idx="13"/>
          </p:nvPr>
        </p:nvSpPr>
        <p:spPr/>
        <p:txBody>
          <a:bodyPr/>
          <a:lstStyle/>
          <a:p>
            <a:r>
              <a:rPr lang="ar-SA" dirty="0"/>
              <a:t>شيرى كى خاريتومينى:</a:t>
            </a:r>
            <a:r>
              <a:rPr lang="en-US" dirty="0"/>
              <a:t> </a:t>
            </a:r>
            <a:r>
              <a:rPr lang="ar-SA" dirty="0"/>
              <a:t>أوتى إترابيزا إمبنفما تيكى: إت تى إم إبؤنخ إنؤون نيفين: إثناوؤم إيفول إنخيتس.</a:t>
            </a:r>
          </a:p>
          <a:p>
            <a:endParaRPr lang="en-US" dirty="0"/>
          </a:p>
        </p:txBody>
      </p:sp>
    </p:spTree>
    <p:extLst>
      <p:ext uri="{BB962C8B-B14F-4D97-AF65-F5344CB8AC3E}">
        <p14:creationId xmlns:p14="http://schemas.microsoft.com/office/powerpoint/2010/main" val="352832403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1FCDEB7-432D-CA4E-98D8-508A2D83C6F5}"/>
              </a:ext>
            </a:extLst>
          </p:cNvPr>
          <p:cNvSpPr>
            <a:spLocks noGrp="1"/>
          </p:cNvSpPr>
          <p:nvPr>
            <p:ph type="body" sz="quarter" idx="11"/>
          </p:nvPr>
        </p:nvSpPr>
        <p:spPr/>
        <p:txBody>
          <a:bodyPr/>
          <a:lstStyle/>
          <a:p>
            <a:r>
              <a:rPr lang="ar-SA" dirty="0"/>
              <a:t>السلام للإناء الغير الفاسد</a:t>
            </a:r>
            <a:r>
              <a:rPr lang="ar-EG" dirty="0"/>
              <a:t>،</a:t>
            </a:r>
            <a:r>
              <a:rPr lang="ar-SA" dirty="0"/>
              <a:t> الذى للاهوت</a:t>
            </a:r>
            <a:r>
              <a:rPr lang="ar-EG" dirty="0"/>
              <a:t>،</a:t>
            </a:r>
            <a:r>
              <a:rPr lang="ar-SA" dirty="0"/>
              <a:t> المعطى الشفاء</a:t>
            </a:r>
            <a:r>
              <a:rPr lang="ar-EG" dirty="0"/>
              <a:t>،</a:t>
            </a:r>
            <a:r>
              <a:rPr lang="ar-SA" dirty="0"/>
              <a:t> لكل من يشرب منه.</a:t>
            </a:r>
          </a:p>
          <a:p>
            <a:endParaRPr lang="en-US" dirty="0"/>
          </a:p>
        </p:txBody>
      </p:sp>
      <p:sp>
        <p:nvSpPr>
          <p:cNvPr id="7" name="Text Placeholder 6">
            <a:extLst>
              <a:ext uri="{FF2B5EF4-FFF2-40B4-BE49-F238E27FC236}">
                <a16:creationId xmlns:a16="http://schemas.microsoft.com/office/drawing/2014/main" id="{E439C7A0-8466-5378-366A-6A61FCBB6608}"/>
              </a:ext>
            </a:extLst>
          </p:cNvPr>
          <p:cNvSpPr>
            <a:spLocks noGrp="1"/>
          </p:cNvSpPr>
          <p:nvPr>
            <p:ph type="body" sz="quarter" idx="12"/>
          </p:nvPr>
        </p:nvSpPr>
        <p:spPr/>
        <p:txBody>
          <a:bodyPr/>
          <a:lstStyle/>
          <a:p>
            <a:r>
              <a:rPr lang="sq-AL" dirty="0"/>
              <a:t>&lt;ere pikumillion@ `n`av;arton `nte ]me;nou]@ `etervaqri `n`ouon niben@ e;nacw `ebol`nqytf.</a:t>
            </a:r>
          </a:p>
          <a:p>
            <a:endParaRPr lang="en-US" dirty="0"/>
          </a:p>
        </p:txBody>
      </p:sp>
      <p:sp>
        <p:nvSpPr>
          <p:cNvPr id="8" name="Text Placeholder 7">
            <a:extLst>
              <a:ext uri="{FF2B5EF4-FFF2-40B4-BE49-F238E27FC236}">
                <a16:creationId xmlns:a16="http://schemas.microsoft.com/office/drawing/2014/main" id="{EFC30C73-4A15-1675-AB14-2101D2B7DAB2}"/>
              </a:ext>
            </a:extLst>
          </p:cNvPr>
          <p:cNvSpPr>
            <a:spLocks noGrp="1"/>
          </p:cNvSpPr>
          <p:nvPr>
            <p:ph type="body" sz="quarter" idx="13"/>
          </p:nvPr>
        </p:nvSpPr>
        <p:spPr/>
        <p:txBody>
          <a:bodyPr/>
          <a:lstStyle/>
          <a:p>
            <a:r>
              <a:rPr lang="ar-SA" dirty="0"/>
              <a:t>شيرى بى كيميليون: إنأفثاوتون انتى تى ميثنوتى: إتئير فاخرى إنوؤن نيفين: اثناسو ايفول إنخيتف.</a:t>
            </a:r>
          </a:p>
          <a:p>
            <a:endParaRPr lang="en-US" dirty="0"/>
          </a:p>
        </p:txBody>
      </p:sp>
    </p:spTree>
    <p:extLst>
      <p:ext uri="{BB962C8B-B14F-4D97-AF65-F5344CB8AC3E}">
        <p14:creationId xmlns:p14="http://schemas.microsoft.com/office/powerpoint/2010/main" val="1366424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وعنقود المرارة فيهم سم الأفاعي هو خمرهم وسم التنين القاتل. أليست هذه مجتمعة عندي ومختوم عليها في كنوزي في يوم النقمة أجازيهم في الزمان إذا زلت قدمهم. </a:t>
            </a:r>
            <a:endParaRPr lang="en-US" dirty="0"/>
          </a:p>
        </p:txBody>
      </p:sp>
    </p:spTree>
    <p:extLst>
      <p:ext uri="{BB962C8B-B14F-4D97-AF65-F5344CB8AC3E}">
        <p14:creationId xmlns:p14="http://schemas.microsoft.com/office/powerpoint/2010/main" val="65087657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D9A5661-ECF4-08EC-4ED4-32E5BF8C3E8E}"/>
              </a:ext>
            </a:extLst>
          </p:cNvPr>
          <p:cNvSpPr>
            <a:spLocks noGrp="1"/>
          </p:cNvSpPr>
          <p:nvPr>
            <p:ph type="body" sz="quarter" idx="11"/>
          </p:nvPr>
        </p:nvSpPr>
        <p:spPr/>
        <p:txBody>
          <a:bodyPr/>
          <a:lstStyle/>
          <a:p>
            <a:r>
              <a:rPr lang="ar-SA" dirty="0"/>
              <a:t>أبدًا باشتياق</a:t>
            </a:r>
            <a:r>
              <a:rPr lang="ar-EG" dirty="0"/>
              <a:t>،</a:t>
            </a:r>
            <a:r>
              <a:rPr lang="ar-SA" dirty="0"/>
              <a:t> محركا أ</a:t>
            </a:r>
            <a:r>
              <a:rPr lang="ar-EG" dirty="0"/>
              <a:t>ُ</a:t>
            </a:r>
            <a:r>
              <a:rPr lang="ar-SA" dirty="0"/>
              <a:t>رغ</a:t>
            </a:r>
            <a:r>
              <a:rPr lang="ar-EG" dirty="0"/>
              <a:t>ُ</a:t>
            </a:r>
            <a:r>
              <a:rPr lang="ar-SA" dirty="0"/>
              <a:t>ن لسانى</a:t>
            </a:r>
            <a:r>
              <a:rPr lang="ar-EG" dirty="0"/>
              <a:t>،</a:t>
            </a:r>
            <a:r>
              <a:rPr lang="ar-SA" dirty="0"/>
              <a:t> وأتحدث بكرام</a:t>
            </a:r>
            <a:r>
              <a:rPr lang="ar-EG" dirty="0"/>
              <a:t>تها،</a:t>
            </a:r>
            <a:r>
              <a:rPr lang="ar-SA" dirty="0"/>
              <a:t> هذه العذراء ومدائحها معا.</a:t>
            </a:r>
          </a:p>
          <a:p>
            <a:endParaRPr lang="en-US" dirty="0"/>
          </a:p>
        </p:txBody>
      </p:sp>
      <p:sp>
        <p:nvSpPr>
          <p:cNvPr id="7" name="Text Placeholder 6">
            <a:extLst>
              <a:ext uri="{FF2B5EF4-FFF2-40B4-BE49-F238E27FC236}">
                <a16:creationId xmlns:a16="http://schemas.microsoft.com/office/drawing/2014/main" id="{C4927791-2961-E50F-0F9D-9FBE7D07F109}"/>
              </a:ext>
            </a:extLst>
          </p:cNvPr>
          <p:cNvSpPr>
            <a:spLocks noGrp="1"/>
          </p:cNvSpPr>
          <p:nvPr>
            <p:ph type="body" sz="quarter" idx="12"/>
          </p:nvPr>
        </p:nvSpPr>
        <p:spPr>
          <a:xfrm>
            <a:off x="0" y="4176938"/>
            <a:ext cx="9143999" cy="1279635"/>
          </a:xfrm>
        </p:spPr>
        <p:txBody>
          <a:bodyPr/>
          <a:lstStyle/>
          <a:p>
            <a:r>
              <a:rPr lang="sq-AL" dirty="0"/>
              <a:t> Aina`erhytc qen ou[isswou</a:t>
            </a:r>
            <a:r>
              <a:rPr lang="en-US" dirty="0"/>
              <a:t> </a:t>
            </a:r>
            <a:r>
              <a:rPr lang="sq-AL" dirty="0"/>
              <a:t>@ `ntakim `m`porganon `mpalac@ `ntajw `m`ptai`o `nte taiPar;enoc@ nem neccuggwmion eucop.</a:t>
            </a:r>
          </a:p>
          <a:p>
            <a:endParaRPr lang="en-US" dirty="0"/>
          </a:p>
        </p:txBody>
      </p:sp>
      <p:sp>
        <p:nvSpPr>
          <p:cNvPr id="8" name="Text Placeholder 7">
            <a:extLst>
              <a:ext uri="{FF2B5EF4-FFF2-40B4-BE49-F238E27FC236}">
                <a16:creationId xmlns:a16="http://schemas.microsoft.com/office/drawing/2014/main" id="{BD00A051-6BBC-ED91-970C-142F5A23C571}"/>
              </a:ext>
            </a:extLst>
          </p:cNvPr>
          <p:cNvSpPr>
            <a:spLocks noGrp="1"/>
          </p:cNvSpPr>
          <p:nvPr>
            <p:ph type="body" sz="quarter" idx="13"/>
          </p:nvPr>
        </p:nvSpPr>
        <p:spPr>
          <a:xfrm>
            <a:off x="-1" y="5673945"/>
            <a:ext cx="9144000" cy="1326930"/>
          </a:xfrm>
        </p:spPr>
        <p:txBody>
          <a:bodyPr/>
          <a:lstStyle/>
          <a:p>
            <a:r>
              <a:rPr lang="ar-SA" dirty="0"/>
              <a:t>أيناإرهيتس خين أو تشسى شوو: انتاكيم إم ابؤر غانون إمبالاس: إنطاجو إم ايطايو انتى طاى بارثينوس: نيم نيس سينغوميون إفسوب.</a:t>
            </a:r>
          </a:p>
          <a:p>
            <a:endParaRPr lang="en-US" dirty="0"/>
          </a:p>
        </p:txBody>
      </p:sp>
    </p:spTree>
    <p:extLst>
      <p:ext uri="{BB962C8B-B14F-4D97-AF65-F5344CB8AC3E}">
        <p14:creationId xmlns:p14="http://schemas.microsoft.com/office/powerpoint/2010/main" val="155668204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CDC868-48C4-3339-EECB-A47DB1CDFDD2}"/>
              </a:ext>
            </a:extLst>
          </p:cNvPr>
          <p:cNvSpPr>
            <a:spLocks noGrp="1"/>
          </p:cNvSpPr>
          <p:nvPr>
            <p:ph type="body" sz="quarter" idx="11"/>
          </p:nvPr>
        </p:nvSpPr>
        <p:spPr/>
        <p:txBody>
          <a:bodyPr/>
          <a:lstStyle/>
          <a:p>
            <a:r>
              <a:rPr lang="ar-SA" dirty="0"/>
              <a:t> لأنها فخرنا</a:t>
            </a:r>
            <a:r>
              <a:rPr lang="ar-EG" dirty="0"/>
              <a:t>،</a:t>
            </a:r>
            <a:r>
              <a:rPr lang="ar-SA" dirty="0"/>
              <a:t> ورجاؤنا وثباتنا</a:t>
            </a:r>
            <a:r>
              <a:rPr lang="ar-EG" dirty="0"/>
              <a:t>،</a:t>
            </a:r>
            <a:r>
              <a:rPr lang="ar-SA" dirty="0"/>
              <a:t> في ظهور إلهنا</a:t>
            </a:r>
            <a:r>
              <a:rPr lang="ar-EG" dirty="0"/>
              <a:t>،</a:t>
            </a:r>
            <a:r>
              <a:rPr lang="ar-SA" dirty="0"/>
              <a:t> ربنا يسوع المسيح.</a:t>
            </a:r>
          </a:p>
          <a:p>
            <a:endParaRPr lang="en-US" dirty="0"/>
          </a:p>
        </p:txBody>
      </p:sp>
      <p:sp>
        <p:nvSpPr>
          <p:cNvPr id="7" name="Text Placeholder 6">
            <a:extLst>
              <a:ext uri="{FF2B5EF4-FFF2-40B4-BE49-F238E27FC236}">
                <a16:creationId xmlns:a16="http://schemas.microsoft.com/office/drawing/2014/main" id="{45D60580-4814-A302-0FC3-C1516E28565A}"/>
              </a:ext>
            </a:extLst>
          </p:cNvPr>
          <p:cNvSpPr>
            <a:spLocks noGrp="1"/>
          </p:cNvSpPr>
          <p:nvPr>
            <p:ph type="body" sz="quarter" idx="12"/>
          </p:nvPr>
        </p:nvSpPr>
        <p:spPr/>
        <p:txBody>
          <a:bodyPr/>
          <a:lstStyle/>
          <a:p>
            <a:r>
              <a:rPr lang="pt-BR" dirty="0"/>
              <a:t>Je `n;oc gar pe pensousou@ nem tenhelpic nem pentajro@ qen `tparouci`a `mpennou]@ pen=o=c I=y=c P=,=c.</a:t>
            </a:r>
            <a:endParaRPr lang="sq-AL" dirty="0"/>
          </a:p>
          <a:p>
            <a:endParaRPr lang="en-US" dirty="0"/>
          </a:p>
        </p:txBody>
      </p:sp>
      <p:sp>
        <p:nvSpPr>
          <p:cNvPr id="8" name="Text Placeholder 7">
            <a:extLst>
              <a:ext uri="{FF2B5EF4-FFF2-40B4-BE49-F238E27FC236}">
                <a16:creationId xmlns:a16="http://schemas.microsoft.com/office/drawing/2014/main" id="{B5A91984-72E6-B80D-B055-51FDE4565D19}"/>
              </a:ext>
            </a:extLst>
          </p:cNvPr>
          <p:cNvSpPr>
            <a:spLocks noGrp="1"/>
          </p:cNvSpPr>
          <p:nvPr>
            <p:ph type="body" sz="quarter" idx="13"/>
          </p:nvPr>
        </p:nvSpPr>
        <p:spPr/>
        <p:txBody>
          <a:bodyPr/>
          <a:lstStyle/>
          <a:p>
            <a:r>
              <a:rPr lang="ar-SA" dirty="0"/>
              <a:t>جى شوشو: نيم تين هيبيس نيم بين طاجرو: خين اتباروسيا امبين نوتى: بين شويس إيسوس بخرستوس.</a:t>
            </a:r>
          </a:p>
          <a:p>
            <a:endParaRPr lang="en-US" dirty="0"/>
          </a:p>
        </p:txBody>
      </p:sp>
    </p:spTree>
    <p:extLst>
      <p:ext uri="{BB962C8B-B14F-4D97-AF65-F5344CB8AC3E}">
        <p14:creationId xmlns:p14="http://schemas.microsoft.com/office/powerpoint/2010/main" val="119087354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8E4BF0-EB4F-C09E-65D5-0238724859DF}"/>
              </a:ext>
            </a:extLst>
          </p:cNvPr>
          <p:cNvSpPr>
            <a:spLocks noGrp="1"/>
          </p:cNvSpPr>
          <p:nvPr>
            <p:ph type="body" sz="quarter" idx="11"/>
          </p:nvPr>
        </p:nvSpPr>
        <p:spPr/>
        <p:txBody>
          <a:bodyPr/>
          <a:lstStyle/>
          <a:p>
            <a:r>
              <a:rPr lang="ar-SA" dirty="0"/>
              <a:t> نعظمك باستحقاق</a:t>
            </a:r>
            <a:r>
              <a:rPr lang="ar-EG" dirty="0"/>
              <a:t>،</a:t>
            </a:r>
            <a:r>
              <a:rPr lang="ar-SA" dirty="0"/>
              <a:t> مع اليصابات نسبيتك</a:t>
            </a:r>
            <a:r>
              <a:rPr lang="ar-EG" dirty="0"/>
              <a:t>،</a:t>
            </a:r>
            <a:r>
              <a:rPr lang="ar-SA" dirty="0"/>
              <a:t> قائلين مباركة أنت في النساء</a:t>
            </a:r>
            <a:r>
              <a:rPr lang="ar-EG" dirty="0"/>
              <a:t>،</a:t>
            </a:r>
            <a:r>
              <a:rPr lang="ar-SA" dirty="0"/>
              <a:t> ومباركة هى ثمرة بطنك.</a:t>
            </a:r>
          </a:p>
          <a:p>
            <a:endParaRPr lang="en-US" dirty="0"/>
          </a:p>
        </p:txBody>
      </p:sp>
      <p:sp>
        <p:nvSpPr>
          <p:cNvPr id="7" name="Text Placeholder 6">
            <a:extLst>
              <a:ext uri="{FF2B5EF4-FFF2-40B4-BE49-F238E27FC236}">
                <a16:creationId xmlns:a16="http://schemas.microsoft.com/office/drawing/2014/main" id="{B709225D-9FAF-8222-9D1C-703D75D0A25E}"/>
              </a:ext>
            </a:extLst>
          </p:cNvPr>
          <p:cNvSpPr>
            <a:spLocks noGrp="1"/>
          </p:cNvSpPr>
          <p:nvPr>
            <p:ph type="body" sz="quarter" idx="12"/>
          </p:nvPr>
        </p:nvSpPr>
        <p:spPr/>
        <p:txBody>
          <a:bodyPr/>
          <a:lstStyle/>
          <a:p>
            <a:r>
              <a:rPr lang="sq-AL" dirty="0"/>
              <a:t> Ten[ici `mmo qen ou`em`psa@ nem `Elicabet tecuggenyc@ je te`cmarwout `n;o qen nihi`omi</a:t>
            </a:r>
            <a:r>
              <a:rPr lang="en-US" dirty="0"/>
              <a:t> </a:t>
            </a:r>
            <a:r>
              <a:rPr lang="sq-AL" dirty="0"/>
              <a:t>@ `f`cmarwout `nje `poutah `nte teneji.</a:t>
            </a:r>
          </a:p>
          <a:p>
            <a:endParaRPr lang="en-US" dirty="0"/>
          </a:p>
        </p:txBody>
      </p:sp>
      <p:sp>
        <p:nvSpPr>
          <p:cNvPr id="8" name="Text Placeholder 7">
            <a:extLst>
              <a:ext uri="{FF2B5EF4-FFF2-40B4-BE49-F238E27FC236}">
                <a16:creationId xmlns:a16="http://schemas.microsoft.com/office/drawing/2014/main" id="{F211569E-5C20-46E2-EA70-06411A7B6F0E}"/>
              </a:ext>
            </a:extLst>
          </p:cNvPr>
          <p:cNvSpPr>
            <a:spLocks noGrp="1"/>
          </p:cNvSpPr>
          <p:nvPr>
            <p:ph type="body" sz="quarter" idx="13"/>
          </p:nvPr>
        </p:nvSpPr>
        <p:spPr>
          <a:xfrm>
            <a:off x="0" y="5797770"/>
            <a:ext cx="9144000" cy="1326930"/>
          </a:xfrm>
        </p:spPr>
        <p:txBody>
          <a:bodyPr/>
          <a:lstStyle/>
          <a:p>
            <a:r>
              <a:rPr lang="ar-SA" sz="2800" dirty="0"/>
              <a:t>تين تشيسى إممون خين أو إم إبشا: نيم إيلى سافيت تى سينجينيس: جى تى إزماروؤت انثو خين نى هيومى: اف إزماروؤت انجى إبؤطاه انتى تى نيجى.</a:t>
            </a:r>
          </a:p>
          <a:p>
            <a:endParaRPr lang="en-US" dirty="0"/>
          </a:p>
        </p:txBody>
      </p:sp>
    </p:spTree>
    <p:extLst>
      <p:ext uri="{BB962C8B-B14F-4D97-AF65-F5344CB8AC3E}">
        <p14:creationId xmlns:p14="http://schemas.microsoft.com/office/powerpoint/2010/main" val="45421300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FED78B2-EAAE-7882-E211-14AC6BC5D19A}"/>
              </a:ext>
            </a:extLst>
          </p:cNvPr>
          <p:cNvSpPr>
            <a:spLocks noGrp="1"/>
          </p:cNvSpPr>
          <p:nvPr>
            <p:ph type="body" sz="quarter" idx="11"/>
          </p:nvPr>
        </p:nvSpPr>
        <p:spPr/>
        <p:txBody>
          <a:bodyPr/>
          <a:lstStyle/>
          <a:p>
            <a:r>
              <a:rPr lang="ar-SA" dirty="0"/>
              <a:t> نعطيك السلام</a:t>
            </a:r>
            <a:r>
              <a:rPr lang="ar-EG" dirty="0"/>
              <a:t>،</a:t>
            </a:r>
            <a:r>
              <a:rPr lang="ar-SA" dirty="0"/>
              <a:t> مع غبريال الملاك قائلين</a:t>
            </a:r>
            <a:r>
              <a:rPr lang="ar-EG" dirty="0"/>
              <a:t>،</a:t>
            </a:r>
            <a:r>
              <a:rPr lang="ar-SA" dirty="0"/>
              <a:t> السلام لك يا ممتلئة نعمة</a:t>
            </a:r>
            <a:r>
              <a:rPr lang="ar-EG" dirty="0"/>
              <a:t>،</a:t>
            </a:r>
            <a:r>
              <a:rPr lang="ar-SA" dirty="0"/>
              <a:t> الرب معك.</a:t>
            </a:r>
          </a:p>
          <a:p>
            <a:endParaRPr lang="en-US" dirty="0"/>
          </a:p>
        </p:txBody>
      </p:sp>
      <p:sp>
        <p:nvSpPr>
          <p:cNvPr id="7" name="Text Placeholder 6">
            <a:extLst>
              <a:ext uri="{FF2B5EF4-FFF2-40B4-BE49-F238E27FC236}">
                <a16:creationId xmlns:a16="http://schemas.microsoft.com/office/drawing/2014/main" id="{92694090-F6D2-D4E4-F8FD-17EDB83D64AF}"/>
              </a:ext>
            </a:extLst>
          </p:cNvPr>
          <p:cNvSpPr>
            <a:spLocks noGrp="1"/>
          </p:cNvSpPr>
          <p:nvPr>
            <p:ph type="body" sz="quarter" idx="12"/>
          </p:nvPr>
        </p:nvSpPr>
        <p:spPr/>
        <p:txBody>
          <a:bodyPr/>
          <a:lstStyle/>
          <a:p>
            <a:r>
              <a:rPr lang="sq-AL" dirty="0"/>
              <a:t>Ten] ne `mpi,ereticmoc@ nem Gabriyl pi`aggeloc@ je ,ere ke,aritwmeny@ `o Kurioc meta cou.</a:t>
            </a:r>
          </a:p>
          <a:p>
            <a:endParaRPr lang="en-US" dirty="0"/>
          </a:p>
        </p:txBody>
      </p:sp>
      <p:sp>
        <p:nvSpPr>
          <p:cNvPr id="8" name="Text Placeholder 7">
            <a:extLst>
              <a:ext uri="{FF2B5EF4-FFF2-40B4-BE49-F238E27FC236}">
                <a16:creationId xmlns:a16="http://schemas.microsoft.com/office/drawing/2014/main" id="{C83B61BD-909B-FA8F-1A69-6D726E6C1123}"/>
              </a:ext>
            </a:extLst>
          </p:cNvPr>
          <p:cNvSpPr>
            <a:spLocks noGrp="1"/>
          </p:cNvSpPr>
          <p:nvPr>
            <p:ph type="body" sz="quarter" idx="13"/>
          </p:nvPr>
        </p:nvSpPr>
        <p:spPr/>
        <p:txBody>
          <a:bodyPr/>
          <a:lstStyle/>
          <a:p>
            <a:r>
              <a:rPr lang="ar-SA" dirty="0"/>
              <a:t> تينتى نى إمبى شيرى تيسموس: نيم غابرييل بى أنجيلوس: جى شيرى كى خاريتومينى: أو كيريوس ميطاسو.</a:t>
            </a:r>
          </a:p>
          <a:p>
            <a:endParaRPr lang="en-US" dirty="0"/>
          </a:p>
        </p:txBody>
      </p:sp>
    </p:spTree>
    <p:extLst>
      <p:ext uri="{BB962C8B-B14F-4D97-AF65-F5344CB8AC3E}">
        <p14:creationId xmlns:p14="http://schemas.microsoft.com/office/powerpoint/2010/main" val="273976846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C4A6FF-64A1-49DC-DF9A-34254C5F3852}"/>
              </a:ext>
            </a:extLst>
          </p:cNvPr>
          <p:cNvSpPr>
            <a:spLocks noGrp="1"/>
          </p:cNvSpPr>
          <p:nvPr>
            <p:ph type="body" sz="quarter" idx="11"/>
          </p:nvPr>
        </p:nvSpPr>
        <p:spPr/>
        <p:txBody>
          <a:bodyPr/>
          <a:lstStyle/>
          <a:p>
            <a:r>
              <a:rPr lang="ar-SA" dirty="0"/>
              <a:t>السلام لك أيتها العذراء</a:t>
            </a:r>
            <a:r>
              <a:rPr lang="ar-EG" dirty="0"/>
              <a:t>،</a:t>
            </a:r>
            <a:r>
              <a:rPr lang="ar-SA" dirty="0"/>
              <a:t> الملكة الحقيقية الحقانية </a:t>
            </a:r>
            <a:r>
              <a:rPr lang="ar-EG" dirty="0"/>
              <a:t>،</a:t>
            </a:r>
            <a:r>
              <a:rPr lang="ar-SA" dirty="0"/>
              <a:t> السلام لفخر جنسنا</a:t>
            </a:r>
            <a:r>
              <a:rPr lang="ar-EG" dirty="0"/>
              <a:t>،</a:t>
            </a:r>
            <a:r>
              <a:rPr lang="ar-SA" dirty="0"/>
              <a:t> ولدت لنا عمانوئيل.</a:t>
            </a:r>
          </a:p>
          <a:p>
            <a:endParaRPr lang="en-US" dirty="0"/>
          </a:p>
        </p:txBody>
      </p:sp>
      <p:sp>
        <p:nvSpPr>
          <p:cNvPr id="7" name="Text Placeholder 6">
            <a:extLst>
              <a:ext uri="{FF2B5EF4-FFF2-40B4-BE49-F238E27FC236}">
                <a16:creationId xmlns:a16="http://schemas.microsoft.com/office/drawing/2014/main" id="{F26A7D77-3FB8-FA21-09E8-A1DAA7959EDD}"/>
              </a:ext>
            </a:extLst>
          </p:cNvPr>
          <p:cNvSpPr>
            <a:spLocks noGrp="1"/>
          </p:cNvSpPr>
          <p:nvPr>
            <p:ph type="body" sz="quarter" idx="12"/>
          </p:nvPr>
        </p:nvSpPr>
        <p:spPr>
          <a:xfrm>
            <a:off x="0" y="4443638"/>
            <a:ext cx="9143999" cy="1279635"/>
          </a:xfrm>
        </p:spPr>
        <p:txBody>
          <a:bodyPr/>
          <a:lstStyle/>
          <a:p>
            <a:r>
              <a:rPr lang="sq-AL" dirty="0"/>
              <a:t>&lt;ere ne `w ]Par;enoc@ ]ourw `mmyi `n`ly;iny@ ,ere `psousou `nte pengenoc@ `are`jvo nan `nEmmanoyl.</a:t>
            </a:r>
          </a:p>
          <a:p>
            <a:endParaRPr lang="en-US" dirty="0"/>
          </a:p>
        </p:txBody>
      </p:sp>
      <p:sp>
        <p:nvSpPr>
          <p:cNvPr id="8" name="Text Placeholder 7">
            <a:extLst>
              <a:ext uri="{FF2B5EF4-FFF2-40B4-BE49-F238E27FC236}">
                <a16:creationId xmlns:a16="http://schemas.microsoft.com/office/drawing/2014/main" id="{E43EA72B-16F6-6A82-79A9-0EE613A599EC}"/>
              </a:ext>
            </a:extLst>
          </p:cNvPr>
          <p:cNvSpPr>
            <a:spLocks noGrp="1"/>
          </p:cNvSpPr>
          <p:nvPr>
            <p:ph type="body" sz="quarter" idx="13"/>
          </p:nvPr>
        </p:nvSpPr>
        <p:spPr/>
        <p:txBody>
          <a:bodyPr/>
          <a:lstStyle/>
          <a:p>
            <a:r>
              <a:rPr lang="ar-SA" dirty="0"/>
              <a:t>شيري ني اوتي بارثينوس: تي اورو اممي ان اليثيني: شيري ابشوشو انتيه بين جينوس: اري أجفو نان ايمانؤيل.</a:t>
            </a:r>
          </a:p>
          <a:p>
            <a:endParaRPr lang="en-US" dirty="0"/>
          </a:p>
        </p:txBody>
      </p:sp>
    </p:spTree>
    <p:extLst>
      <p:ext uri="{BB962C8B-B14F-4D97-AF65-F5344CB8AC3E}">
        <p14:creationId xmlns:p14="http://schemas.microsoft.com/office/powerpoint/2010/main" val="96685311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714409E-6765-7898-CDC9-C4B5983C4422}"/>
              </a:ext>
            </a:extLst>
          </p:cNvPr>
          <p:cNvSpPr>
            <a:spLocks noGrp="1"/>
          </p:cNvSpPr>
          <p:nvPr>
            <p:ph type="body" sz="quarter" idx="11"/>
          </p:nvPr>
        </p:nvSpPr>
        <p:spPr/>
        <p:txBody>
          <a:bodyPr/>
          <a:lstStyle/>
          <a:p>
            <a:r>
              <a:rPr lang="ar-SA" dirty="0"/>
              <a:t>نسألك أذكرينا</a:t>
            </a:r>
            <a:r>
              <a:rPr lang="ar-EG" dirty="0"/>
              <a:t>،</a:t>
            </a:r>
            <a:r>
              <a:rPr lang="ar-SA" dirty="0"/>
              <a:t> أيتها الشفيعة المؤتمنة</a:t>
            </a:r>
            <a:r>
              <a:rPr lang="ar-EG" dirty="0"/>
              <a:t>،</a:t>
            </a:r>
            <a:r>
              <a:rPr lang="ar-SA" dirty="0"/>
              <a:t> أمام ربنا يسوع المسيح</a:t>
            </a:r>
            <a:r>
              <a:rPr lang="ar-EG" dirty="0"/>
              <a:t>،</a:t>
            </a:r>
            <a:r>
              <a:rPr lang="ar-SA" dirty="0"/>
              <a:t> ليغفر لنا خطايانا</a:t>
            </a:r>
          </a:p>
          <a:p>
            <a:endParaRPr lang="en-US" dirty="0"/>
          </a:p>
        </p:txBody>
      </p:sp>
      <p:sp>
        <p:nvSpPr>
          <p:cNvPr id="7" name="Text Placeholder 6">
            <a:extLst>
              <a:ext uri="{FF2B5EF4-FFF2-40B4-BE49-F238E27FC236}">
                <a16:creationId xmlns:a16="http://schemas.microsoft.com/office/drawing/2014/main" id="{A5CFB13E-373A-6C09-7864-982209B9F009}"/>
              </a:ext>
            </a:extLst>
          </p:cNvPr>
          <p:cNvSpPr>
            <a:spLocks noGrp="1"/>
          </p:cNvSpPr>
          <p:nvPr>
            <p:ph type="body" sz="quarter" idx="12"/>
          </p:nvPr>
        </p:nvSpPr>
        <p:spPr>
          <a:xfrm>
            <a:off x="1" y="4386488"/>
            <a:ext cx="9143999" cy="1279635"/>
          </a:xfrm>
        </p:spPr>
        <p:txBody>
          <a:bodyPr/>
          <a:lstStyle/>
          <a:p>
            <a:r>
              <a:rPr lang="sq-AL" dirty="0"/>
              <a:t>Ten]ho aripenmeu`i@ `w ]`proctatyc `etenhot@ nahren pen=o=c I=y=c P=,=c@ `ntef,a nennobi nan `ebol.</a:t>
            </a:r>
          </a:p>
          <a:p>
            <a:endParaRPr lang="en-US" dirty="0"/>
          </a:p>
        </p:txBody>
      </p:sp>
      <p:sp>
        <p:nvSpPr>
          <p:cNvPr id="8" name="Text Placeholder 7">
            <a:extLst>
              <a:ext uri="{FF2B5EF4-FFF2-40B4-BE49-F238E27FC236}">
                <a16:creationId xmlns:a16="http://schemas.microsoft.com/office/drawing/2014/main" id="{944BC168-DCA7-6B3A-4484-1E1587C2D36A}"/>
              </a:ext>
            </a:extLst>
          </p:cNvPr>
          <p:cNvSpPr>
            <a:spLocks noGrp="1"/>
          </p:cNvSpPr>
          <p:nvPr>
            <p:ph type="body" sz="quarter" idx="13"/>
          </p:nvPr>
        </p:nvSpPr>
        <p:spPr/>
        <p:txBody>
          <a:bodyPr/>
          <a:lstStyle/>
          <a:p>
            <a:r>
              <a:rPr lang="ar-SA" dirty="0"/>
              <a:t>تين تي هواري بين ميفي: اوتي ابروس طاتيس اتين هوت: ناهرين بين شويس ايسوس  بى اخرستوس: انتيف كانين نوفي نان ايفول.</a:t>
            </a:r>
          </a:p>
          <a:p>
            <a:endParaRPr lang="en-US" dirty="0"/>
          </a:p>
        </p:txBody>
      </p:sp>
    </p:spTree>
    <p:extLst>
      <p:ext uri="{BB962C8B-B14F-4D97-AF65-F5344CB8AC3E}">
        <p14:creationId xmlns:p14="http://schemas.microsoft.com/office/powerpoint/2010/main" val="2092790448"/>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القرابين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4300555"/>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4121381"/>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5226036"/>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8875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لأنه قد اقترب يوم هلاكهم وهو كائن مهيء لهم لأن الرب يقضي لشعبه ويتعزي على عبيده لأنه رآهم مشلولين وفانيين لما</a:t>
            </a:r>
            <a:endParaRPr lang="en-US" dirty="0"/>
          </a:p>
        </p:txBody>
      </p:sp>
    </p:spTree>
    <p:extLst>
      <p:ext uri="{BB962C8B-B14F-4D97-AF65-F5344CB8AC3E}">
        <p14:creationId xmlns:p14="http://schemas.microsoft.com/office/powerpoint/2010/main" val="2568575673"/>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361991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ذكر يا رب صعائد</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وقرابين وشكر الذين يقربون</a:t>
                      </a:r>
                      <a:endParaRPr lang="ar-EG" sz="287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Ari`vmeu`i</a:t>
                      </a:r>
                      <a:endParaRPr lang="en-US" sz="2800" b="0" kern="1200" baseline="0" dirty="0">
                        <a:solidFill>
                          <a:srgbClr val="FFFF00"/>
                        </a:solidFill>
                        <a:latin typeface="Athanasius" pitchFamily="2" charset="0"/>
                        <a:ea typeface="+mn-ea"/>
                        <a:cs typeface="+mn-cs"/>
                      </a:endParaRPr>
                    </a:p>
                    <a:p>
                      <a:pPr algn="ctr"/>
                      <a:r>
                        <a:rPr lang="en-US" sz="2800" b="0" kern="1200" baseline="0" dirty="0">
                          <a:solidFill>
                            <a:srgbClr val="FFFF00"/>
                          </a:solidFill>
                          <a:latin typeface="Athanasius" pitchFamily="2" charset="0"/>
                          <a:ea typeface="+mn-ea"/>
                          <a:cs typeface="+mn-cs"/>
                        </a:rPr>
                        <a:t> ~P_ `</a:t>
                      </a:r>
                      <a:r>
                        <a:rPr lang="en-US" sz="2800" b="0" kern="1200" baseline="0" dirty="0" err="1">
                          <a:solidFill>
                            <a:srgbClr val="FFFF00"/>
                          </a:solidFill>
                          <a:latin typeface="Athanasius" pitchFamily="2" charset="0"/>
                          <a:ea typeface="+mn-ea"/>
                          <a:cs typeface="+mn-cs"/>
                        </a:rPr>
                        <a:t>nniquci`a</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ni`procvora</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ni</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ep</a:t>
                      </a:r>
                      <a:r>
                        <a:rPr lang="en-US" sz="2800" b="0" kern="1200" baseline="0" dirty="0">
                          <a:solidFill>
                            <a:srgbClr val="FFFF00"/>
                          </a:solidFill>
                          <a:latin typeface="Athanasius" pitchFamily="2" charset="0"/>
                          <a:ea typeface="+mn-ea"/>
                          <a:cs typeface="+mn-cs"/>
                        </a:rPr>
                        <a:t>`\mot `</a:t>
                      </a:r>
                      <a:r>
                        <a:rPr lang="en-US" sz="2800" b="0" kern="1200" baseline="0" dirty="0" err="1">
                          <a:solidFill>
                            <a:srgbClr val="FFFF00"/>
                          </a:solidFill>
                          <a:latin typeface="Athanasius" pitchFamily="2" charset="0"/>
                          <a:ea typeface="+mn-ea"/>
                          <a:cs typeface="+mn-cs"/>
                        </a:rPr>
                        <a:t>nte</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nh`etauer`procverin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آرى إفميفئى إبشويس إن نى ثيسيا نى إبروسفورا نى شيبئهموت إنتى نى </a:t>
                      </a:r>
                      <a:br>
                        <a:rPr lang="ar-EG" sz="3200" dirty="0"/>
                      </a:br>
                      <a:r>
                        <a:rPr lang="ar-EG" sz="3200" b="1" i="0" kern="1200" dirty="0">
                          <a:solidFill>
                            <a:schemeClr val="lt1"/>
                          </a:solidFill>
                          <a:latin typeface="+mn-lt"/>
                          <a:ea typeface="+mn-ea"/>
                          <a:cs typeface="+mn-cs"/>
                        </a:rPr>
                        <a:t>إيتاف إر إبروسفيرين</a:t>
                      </a:r>
                      <a:endParaRPr lang="ar-EG" sz="3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3996903"/>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كرامة ومجدًا لإسمك</a:t>
                      </a:r>
                      <a:endParaRPr lang="en-US" sz="48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القدوس</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Eoutai`o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ou`wou</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e/q/u/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إى أوطايو نيم او أوؤو إمبيك ران إثؤواب</a:t>
                      </a:r>
                      <a:endParaRPr lang="ar-EG" sz="199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985195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اطلبوا عن المهتمين بالصعائد والقرابين</a:t>
                      </a:r>
                      <a:endParaRPr lang="ar-EG" sz="23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Twb</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ejen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nhetfi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m`vrwou</a:t>
                      </a:r>
                      <a:r>
                        <a:rPr lang="en-US" sz="3200" b="0" kern="1200" baseline="0" dirty="0">
                          <a:solidFill>
                            <a:srgbClr val="FFFF00"/>
                          </a:solidFill>
                          <a:latin typeface="Athanasius" pitchFamily="2" charset="0"/>
                          <a:ea typeface="+mn-ea"/>
                          <a:cs typeface="+mn-cs"/>
                        </a:rPr>
                        <a:t>]&gt;</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nniqucia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ni`procvora</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طبه إيجين نى إتفى إم إفروؤش </a:t>
                      </a:r>
                      <a:br>
                        <a:rPr lang="ar-EG" sz="4000" dirty="0"/>
                      </a:br>
                      <a:r>
                        <a:rPr lang="ar-EG" sz="4000" b="1" i="0" kern="1200" dirty="0">
                          <a:solidFill>
                            <a:schemeClr val="lt1"/>
                          </a:solidFill>
                          <a:latin typeface="+mn-lt"/>
                          <a:ea typeface="+mn-ea"/>
                          <a:cs typeface="+mn-cs"/>
                        </a:rPr>
                        <a:t>إن نىثيسيانى إبروسفورا</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466196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البكور والزيت</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والبخور والستور</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ni`aparxh</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nine\ </a:t>
                      </a:r>
                      <a:r>
                        <a:rPr lang="en-US" sz="3600" b="0" kern="1200" baseline="0" dirty="0" err="1">
                          <a:solidFill>
                            <a:srgbClr val="FFFF00"/>
                          </a:solidFill>
                          <a:latin typeface="Athanasius" pitchFamily="2" charset="0"/>
                          <a:ea typeface="+mn-ea"/>
                          <a:cs typeface="+mn-cs"/>
                        </a:rPr>
                        <a:t>ni`cqoinoufi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ni`ckepacma</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نى آبارشى نى نيه نى إستوى نوفى ني إس كيبازما</a:t>
                      </a:r>
                      <a:endParaRPr lang="ar-EG" sz="1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8482092"/>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وكتب القراءة وأواني المذبح</a:t>
                      </a:r>
                      <a:endParaRPr lang="ar-EG" sz="3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nijwm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a:t>
                      </a:r>
                      <a:r>
                        <a:rPr lang="en-US" sz="3600" b="0" kern="1200" baseline="0" dirty="0">
                          <a:solidFill>
                            <a:srgbClr val="FFFF00"/>
                          </a:solidFill>
                          <a:latin typeface="Athanasius" pitchFamily="2" charset="0"/>
                          <a:ea typeface="+mn-ea"/>
                          <a:cs typeface="+mn-cs"/>
                        </a:rPr>
                        <a:t>]&gt; </a:t>
                      </a:r>
                      <a:r>
                        <a:rPr lang="en-US" sz="3600" b="0" kern="1200" baseline="0" dirty="0" err="1">
                          <a:solidFill>
                            <a:srgbClr val="FFFF00"/>
                          </a:solidFill>
                          <a:latin typeface="Athanasius" pitchFamily="2" charset="0"/>
                          <a:ea typeface="+mn-ea"/>
                          <a:cs typeface="+mn-cs"/>
                        </a:rPr>
                        <a:t>nikumillion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pima`ner</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نى جوم إن أوش نى كيميلليون إنتى بى ما إن إيرشؤوشى</a:t>
                      </a:r>
                      <a:endParaRPr lang="ar-EG" sz="13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831807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المسيح إلهنا يكافئهم في أورشليم السمائية</a:t>
                      </a:r>
                      <a:endParaRPr lang="ar-EG" sz="287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Px</a:t>
                      </a:r>
                      <a:r>
                        <a:rPr lang="en-US" sz="3200" b="0" kern="1200" baseline="0" dirty="0">
                          <a:solidFill>
                            <a:srgbClr val="FFFF00"/>
                          </a:solidFill>
                          <a:latin typeface="Athanasius" pitchFamily="2" charset="0"/>
                          <a:ea typeface="+mn-ea"/>
                          <a:cs typeface="+mn-cs"/>
                        </a:rPr>
                        <a:t>/c/</a:t>
                      </a:r>
                    </a:p>
                    <a:p>
                      <a:pPr algn="ctr"/>
                      <a:r>
                        <a:rPr lang="en-US" sz="3200" b="0" kern="1200" baseline="0" dirty="0" err="1">
                          <a:solidFill>
                            <a:srgbClr val="FFFF00"/>
                          </a:solidFill>
                          <a:latin typeface="Athanasius" pitchFamily="2" charset="0"/>
                          <a:ea typeface="+mn-ea"/>
                          <a:cs typeface="+mn-cs"/>
                        </a:rPr>
                        <a:t>Pennou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ebi`w</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nwou</a:t>
                      </a:r>
                      <a:r>
                        <a:rPr lang="en-US" sz="3200" b="0" kern="1200" baseline="0" dirty="0">
                          <a:solidFill>
                            <a:srgbClr val="FFFF00"/>
                          </a:solidFill>
                          <a:latin typeface="Athanasius" pitchFamily="2" charset="0"/>
                          <a:ea typeface="+mn-ea"/>
                          <a:cs typeface="+mn-cs"/>
                        </a:rPr>
                        <a:t> 'en </a:t>
                      </a:r>
                      <a:r>
                        <a:rPr lang="en-US" sz="3200" b="0" kern="1200" baseline="0" dirty="0" err="1">
                          <a:solidFill>
                            <a:srgbClr val="FFFF00"/>
                          </a:solidFill>
                          <a:latin typeface="Athanasius" pitchFamily="2" charset="0"/>
                          <a:ea typeface="+mn-ea"/>
                          <a:cs typeface="+mn-cs"/>
                        </a:rPr>
                        <a:t>Ilh</a:t>
                      </a:r>
                      <a:r>
                        <a:rPr lang="en-US" sz="3200" b="0" kern="1200" baseline="0" dirty="0">
                          <a:solidFill>
                            <a:srgbClr val="FFFF00"/>
                          </a:solidFill>
                          <a:latin typeface="Athanasius" pitchFamily="2" charset="0"/>
                          <a:ea typeface="+mn-ea"/>
                          <a:cs typeface="+mn-cs"/>
                        </a:rPr>
                        <a:t>/m/</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tve</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هينا إنتى بى إخرستوس بيننوتى تى شيفيو نوؤو خين يروساليم إنتى إتفى</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534582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 و يغفر لنا خطايانا</a:t>
                      </a:r>
                      <a:endParaRPr lang="ar-EG" sz="102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i="0" kern="1200" dirty="0">
                          <a:solidFill>
                            <a:srgbClr val="FFFF00"/>
                          </a:solidFill>
                          <a:latin typeface="Avva_Shenouda" pitchFamily="34" charset="2"/>
                          <a:ea typeface="+mn-ea"/>
                          <a:cs typeface="+mn-cs"/>
                        </a:rPr>
                        <a:t> `nte4xa </a:t>
                      </a:r>
                      <a:r>
                        <a:rPr lang="en-US" sz="4000" b="0" i="0" kern="1200" dirty="0" err="1">
                          <a:solidFill>
                            <a:srgbClr val="FFFF00"/>
                          </a:solidFill>
                          <a:latin typeface="Avva_Shenouda" pitchFamily="34" charset="2"/>
                          <a:ea typeface="+mn-ea"/>
                          <a:cs typeface="+mn-cs"/>
                        </a:rPr>
                        <a:t>nen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nenobi</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nan</a:t>
                      </a:r>
                      <a:r>
                        <a:rPr lang="en-US" sz="4000" b="0" i="0" kern="1200" dirty="0">
                          <a:solidFill>
                            <a:srgbClr val="FFFF00"/>
                          </a:solidFill>
                          <a:latin typeface="Avva_Shenouda" pitchFamily="34" charset="2"/>
                          <a:ea typeface="+mn-ea"/>
                          <a:cs typeface="+mn-cs"/>
                        </a:rPr>
                        <a:t> ~</a:t>
                      </a:r>
                      <a:r>
                        <a:rPr lang="en-US" sz="4000" b="0" i="0" kern="1200" dirty="0" err="1">
                          <a:solidFill>
                            <a:srgbClr val="FFFF00"/>
                          </a:solidFill>
                          <a:latin typeface="Avva_Shenouda" pitchFamily="34" charset="2"/>
                          <a:ea typeface="+mn-ea"/>
                          <a:cs typeface="+mn-cs"/>
                        </a:rPr>
                        <a:t>ebol</a:t>
                      </a:r>
                      <a:endParaRPr lang="en-US" sz="13800" b="0" kern="1200" baseline="0" dirty="0">
                        <a:solidFill>
                          <a:srgbClr val="FFFF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إنيتف كانين نوفي نان إيفول</a:t>
                      </a:r>
                      <a:endParaRPr lang="ar-EG" sz="413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312506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050164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إقبلها إليك على مذبحك المقدس الناطق السمائي</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opou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erok</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ejen</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pekquciacthrion</a:t>
                      </a:r>
                      <a:r>
                        <a:rPr lang="en-US" sz="3200" b="0" kern="1200" baseline="0" dirty="0">
                          <a:solidFill>
                            <a:srgbClr val="FFFF00"/>
                          </a:solidFill>
                          <a:latin typeface="Athanasius" pitchFamily="2" charset="0"/>
                          <a:ea typeface="+mn-ea"/>
                          <a:cs typeface="+mn-cs"/>
                        </a:rPr>
                        <a:t> e/q/u/&gt;</a:t>
                      </a: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nellogimon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شوبو إيروك إيجين بيك ثيسيا إستيريون إثؤواب ان إيللو جيمون إنتى</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9196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نزل بهم وقال الرب أين آلهتهم التي اتكلوا عليها التي أكلتم شحم ذبائحها وشربتم خمر سكائبها فلتقم وتعينكم ولتكن لكم نصرة. أنظروا انظروا أني أنا هو وليس إله غيري </a:t>
            </a:r>
            <a:endParaRPr lang="en-US" dirty="0"/>
          </a:p>
        </p:txBody>
      </p:sp>
    </p:spTree>
    <p:extLst>
      <p:ext uri="{BB962C8B-B14F-4D97-AF65-F5344CB8AC3E}">
        <p14:creationId xmlns:p14="http://schemas.microsoft.com/office/powerpoint/2010/main" val="99173192"/>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رائحة بخور تدخل إلى عظمتك التي في السموات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eou`cqoi</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n`cqoinoufi</a:t>
                      </a:r>
                      <a:r>
                        <a:rPr lang="en-US" sz="3600" b="0" kern="1200" baseline="0" dirty="0">
                          <a:solidFill>
                            <a:srgbClr val="FFFF00"/>
                          </a:solidFill>
                          <a:latin typeface="Athanasius" pitchFamily="2" charset="0"/>
                          <a:ea typeface="+mn-ea"/>
                          <a:cs typeface="+mn-cs"/>
                        </a:rPr>
                        <a:t>&gt;</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e'oun</a:t>
                      </a:r>
                      <a:r>
                        <a:rPr lang="en-US" sz="28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etekmetni</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et 'en </a:t>
                      </a:r>
                      <a:r>
                        <a:rPr lang="en-US" sz="3600" b="0" kern="1200" baseline="0" dirty="0" err="1">
                          <a:solidFill>
                            <a:srgbClr val="FFFF00"/>
                          </a:solidFill>
                          <a:latin typeface="Athanasius" pitchFamily="2" charset="0"/>
                          <a:ea typeface="+mn-ea"/>
                          <a:cs typeface="+mn-cs"/>
                        </a:rPr>
                        <a:t>nivhou`i</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إيو إثيو إن إستوى نوفى إيخون إى تيك ميت نيشتى إتخين نى فيؤوى</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2489795"/>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بواسطة خدمة ملائكتك ورؤساء ملائكتك المقدسين</a:t>
                      </a:r>
                      <a:endParaRPr lang="ar-EG" sz="4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ebol</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iten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`p]</a:t>
                      </a:r>
                      <a:r>
                        <a:rPr lang="en-US" sz="3200" b="0" kern="1200" baseline="0" dirty="0" err="1">
                          <a:solidFill>
                            <a:srgbClr val="FFFF00"/>
                          </a:solidFill>
                          <a:latin typeface="Athanasius" pitchFamily="2" charset="0"/>
                          <a:ea typeface="+mn-ea"/>
                          <a:cs typeface="+mn-cs"/>
                        </a:rPr>
                        <a:t>em</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nekaggeloc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nekarxhaggeloc</a:t>
                      </a:r>
                      <a:r>
                        <a:rPr lang="en-US" sz="3200" b="0" kern="1200" baseline="0" dirty="0">
                          <a:solidFill>
                            <a:srgbClr val="FFFF00"/>
                          </a:solidFill>
                          <a:latin typeface="Athanasius" pitchFamily="2" charset="0"/>
                          <a:ea typeface="+mn-ea"/>
                          <a:cs typeface="+mn-cs"/>
                        </a:rPr>
                        <a:t> e/q/u/</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إيفول يتين إبشيمشى إنتى نيك إنجيلوس نيم ني</a:t>
                      </a:r>
                      <a:r>
                        <a:rPr lang="ar-EG" sz="3200" b="1" i="0" kern="1200" baseline="0" dirty="0">
                          <a:solidFill>
                            <a:schemeClr val="lt1"/>
                          </a:solidFill>
                          <a:latin typeface="+mn-lt"/>
                          <a:ea typeface="+mn-ea"/>
                          <a:cs typeface="+mn-cs"/>
                        </a:rPr>
                        <a:t> </a:t>
                      </a:r>
                      <a:r>
                        <a:rPr lang="ar-EG" sz="3200" b="1" i="0" kern="1200" dirty="0">
                          <a:solidFill>
                            <a:schemeClr val="lt1"/>
                          </a:solidFill>
                          <a:latin typeface="+mn-lt"/>
                          <a:ea typeface="+mn-ea"/>
                          <a:cs typeface="+mn-cs"/>
                        </a:rPr>
                        <a:t>أرشى أنجيلوس إثؤواب</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3297570"/>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وكما</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قبلت إليك قرابين هابيل</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الصديق</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M`vrh</a:t>
                      </a:r>
                      <a:r>
                        <a:rPr lang="en-US" sz="3600" b="0" kern="1200" baseline="0" dirty="0">
                          <a:solidFill>
                            <a:srgbClr val="FFFF00"/>
                          </a:solidFill>
                          <a:latin typeface="Athanasius" pitchFamily="2" charset="0"/>
                          <a:ea typeface="+mn-ea"/>
                          <a:cs typeface="+mn-cs"/>
                        </a:rPr>
                        <a:t>; </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etal</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erok</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nnidwron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pi`qmhi</a:t>
                      </a:r>
                      <a:r>
                        <a:rPr lang="en-US" sz="3600" b="0" kern="1200" baseline="0" dirty="0">
                          <a:solidFill>
                            <a:srgbClr val="FFFF00"/>
                          </a:solidFill>
                          <a:latin typeface="Athanasius" pitchFamily="2" charset="0"/>
                          <a:ea typeface="+mn-ea"/>
                          <a:cs typeface="+mn-cs"/>
                        </a:rPr>
                        <a:t> Abel</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إم إفريتى إيتاك شوب إيروك إن نيذورون إنتى بى إثمى آفيل</a:t>
                      </a:r>
                      <a:endParaRPr lang="ar-EG" sz="1028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197563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وذبيحة أبينا إبراهيم وفلسي الأرملة</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;quci`a `nte peniwt Abraam&gt; nem </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tebi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cnou</a:t>
                      </a:r>
                      <a:r>
                        <a:rPr lang="en-US" sz="3200" b="0" kern="1200" baseline="0" dirty="0">
                          <a:solidFill>
                            <a:srgbClr val="FFFF00"/>
                          </a:solidFill>
                          <a:latin typeface="Athanasius" pitchFamily="2" charset="0"/>
                          <a:ea typeface="+mn-ea"/>
                          <a:cs typeface="+mn-cs"/>
                        </a:rPr>
                        <a:t>;</a:t>
                      </a:r>
                    </a:p>
                    <a:p>
                      <a:pPr algn="ct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xhra</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نيم تى ثيسيا إنتى بينوت آفراآم نيم تي تيفي إسنوتي إنتيتي شيرا</a:t>
                      </a:r>
                      <a:endParaRPr lang="ar-EG" sz="3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211875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هكذا أيضا نذور</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عبيدك إقبلها إليك</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err="1">
                          <a:solidFill>
                            <a:srgbClr val="FFFF00"/>
                          </a:solidFill>
                          <a:latin typeface="Athanasius" pitchFamily="2" charset="0"/>
                          <a:ea typeface="+mn-ea"/>
                          <a:cs typeface="+mn-cs"/>
                        </a:rPr>
                        <a:t>Pairh</a:t>
                      </a:r>
                      <a:r>
                        <a:rPr lang="en-US" sz="3600" b="0" kern="1200" baseline="0" dirty="0">
                          <a:solidFill>
                            <a:srgbClr val="FFFF00"/>
                          </a:solidFill>
                          <a:latin typeface="Athanasius" pitchFamily="2" charset="0"/>
                          <a:ea typeface="+mn-ea"/>
                          <a:cs typeface="+mn-cs"/>
                        </a:rPr>
                        <a:t>; on </a:t>
                      </a:r>
                      <a:r>
                        <a:rPr lang="en-US" sz="3600" b="0" kern="1200" baseline="0" dirty="0" err="1">
                          <a:solidFill>
                            <a:srgbClr val="FFFF00"/>
                          </a:solidFill>
                          <a:latin typeface="Athanasius" pitchFamily="2" charset="0"/>
                          <a:ea typeface="+mn-ea"/>
                          <a:cs typeface="+mn-cs"/>
                        </a:rPr>
                        <a:t>nik</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eeuxaricthrion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opou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erok</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اى ريتى أون نى كى إفخار يستيريون إنتى نيك إيفى أيك شوبو إيروك</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036402"/>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أصحاب</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الكثير وأصحاب القليل الخفيات والظاهرات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Na </a:t>
                      </a:r>
                      <a:r>
                        <a:rPr lang="pt-BR" sz="3600" b="0" kern="1200" baseline="0" dirty="0">
                          <a:solidFill>
                            <a:srgbClr val="FFFF00"/>
                          </a:solidFill>
                          <a:latin typeface="Athanasius" pitchFamily="2" charset="0"/>
                          <a:ea typeface="+mn-ea"/>
                          <a:cs typeface="+mn-cs"/>
                        </a:rPr>
                        <a:t>pi\ou`o nem na pikouji&gt; nhet\hp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nheqouwn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نابى هوؤو نيم نابى كوجى نيئتهيب نيم نى إثؤؤنه إيفول</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5027622"/>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والذين يريدون أن يقدموا لك وليس لهم</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Nheqouw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e`ini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ntwou</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نيئثوؤوش إى إينى ناك إيخون أووه إممون انطوؤو</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190737"/>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والذين قدموا لك</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في هذا اليوم هذه</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القرابين</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nh`etau`ini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nak</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e'oun</a:t>
                      </a:r>
                      <a:r>
                        <a:rPr lang="ar-EG" sz="3200" b="0" kern="1200" baseline="0" dirty="0">
                          <a:solidFill>
                            <a:srgbClr val="FFFF00"/>
                          </a:solidFill>
                          <a:latin typeface="Athanasius" pitchFamily="2" charset="0"/>
                          <a:ea typeface="+mn-ea"/>
                          <a:cs typeface="+mn-cs"/>
                        </a:rPr>
                        <a:t> </a:t>
                      </a:r>
                      <a:r>
                        <a:rPr lang="en-US" sz="3200" b="0" kern="1200" baseline="0" dirty="0">
                          <a:solidFill>
                            <a:srgbClr val="FFFF00"/>
                          </a:solidFill>
                          <a:latin typeface="Athanasius" pitchFamily="2" charset="0"/>
                          <a:ea typeface="+mn-ea"/>
                          <a:cs typeface="+mn-cs"/>
                        </a:rPr>
                        <a:t> </a:t>
                      </a:r>
                      <a:r>
                        <a:rPr lang="pt-BR" sz="3200" b="0" kern="1200" baseline="0" dirty="0">
                          <a:solidFill>
                            <a:srgbClr val="FFFF00"/>
                          </a:solidFill>
                          <a:latin typeface="Athanasius" pitchFamily="2" charset="0"/>
                          <a:ea typeface="+mn-ea"/>
                          <a:cs typeface="+mn-cs"/>
                        </a:rPr>
                        <a:t>'en pai`e\oou </a:t>
                      </a:r>
                      <a:endParaRPr lang="en-US" sz="3200" b="0" kern="1200" baseline="0" dirty="0">
                        <a:solidFill>
                          <a:srgbClr val="FFFF00"/>
                        </a:solidFill>
                        <a:latin typeface="Athanasius" pitchFamily="2" charset="0"/>
                        <a:ea typeface="+mn-ea"/>
                        <a:cs typeface="+mn-cs"/>
                      </a:endParaRPr>
                    </a:p>
                    <a:p>
                      <a:pPr algn="ctr"/>
                      <a:r>
                        <a:rPr lang="en-US" sz="3200" b="0" kern="1200" baseline="0" dirty="0" err="1">
                          <a:solidFill>
                            <a:srgbClr val="FFFF00"/>
                          </a:solidFill>
                          <a:latin typeface="Athanasius" pitchFamily="2" charset="0"/>
                          <a:ea typeface="+mn-ea"/>
                          <a:cs typeface="+mn-cs"/>
                        </a:rPr>
                        <a:t>voou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nnaidwron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nai</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نيم نى إيتاف إينى ناك إيخون خين باى إيهوؤو إنتى فوؤو إن ناى ذورون ناى</a:t>
                      </a:r>
                      <a:endParaRPr lang="ar-EG" sz="857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730510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أعطهم الباقيات عوض الفانيات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Moi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nwou</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nniattako</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`n`t]</a:t>
                      </a:r>
                      <a:r>
                        <a:rPr lang="en-US" sz="4000" b="0" kern="1200" baseline="0" dirty="0" err="1">
                          <a:solidFill>
                            <a:srgbClr val="FFFF00"/>
                          </a:solidFill>
                          <a:latin typeface="Athanasius" pitchFamily="2" charset="0"/>
                          <a:ea typeface="+mn-ea"/>
                          <a:cs typeface="+mn-cs"/>
                        </a:rPr>
                        <a:t>ebi`w</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nnheqnatako</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موى نوؤو إن نى أتتاكو إن إتشفيو إن نيئثناتاكو</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115249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السمائيات عوض الأرضيات الأبديات عوض الزمنيات</a:t>
                      </a:r>
                      <a:endParaRPr lang="ar-EG" sz="255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nivho`i</a:t>
                      </a:r>
                      <a:r>
                        <a:rPr lang="en-US" sz="3200" b="0" kern="1200" baseline="0" dirty="0">
                          <a:solidFill>
                            <a:srgbClr val="FFFF00"/>
                          </a:solidFill>
                          <a:latin typeface="Athanasius" pitchFamily="2" charset="0"/>
                          <a:ea typeface="+mn-ea"/>
                          <a:cs typeface="+mn-cs"/>
                        </a:rPr>
                        <a:t> `n`t]</a:t>
                      </a:r>
                      <a:r>
                        <a:rPr lang="en-US" sz="3200" b="0" kern="1200" baseline="0" dirty="0" err="1">
                          <a:solidFill>
                            <a:srgbClr val="FFFF00"/>
                          </a:solidFill>
                          <a:latin typeface="Athanasius" pitchFamily="2" charset="0"/>
                          <a:ea typeface="+mn-ea"/>
                          <a:cs typeface="+mn-cs"/>
                        </a:rPr>
                        <a:t>ebi`w</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nna</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pka</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a`ene</a:t>
                      </a:r>
                      <a:r>
                        <a:rPr lang="en-US" sz="3200" b="0" kern="1200" baseline="0" dirty="0">
                          <a:solidFill>
                            <a:srgbClr val="FFFF00"/>
                          </a:solidFill>
                          <a:latin typeface="Athanasius" pitchFamily="2" charset="0"/>
                          <a:ea typeface="+mn-ea"/>
                          <a:cs typeface="+mn-cs"/>
                        </a:rPr>
                        <a:t>\ `n`t]</a:t>
                      </a:r>
                      <a:r>
                        <a:rPr lang="en-US" sz="3200" b="0" kern="1200" baseline="0" dirty="0" err="1">
                          <a:solidFill>
                            <a:srgbClr val="FFFF00"/>
                          </a:solidFill>
                          <a:latin typeface="Athanasius" pitchFamily="2" charset="0"/>
                          <a:ea typeface="+mn-ea"/>
                          <a:cs typeface="+mn-cs"/>
                        </a:rPr>
                        <a:t>ebi`w</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nni`procouchou</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نانيفيئوى إن إتشفيو إن نا إبكاهى نى شائينيه إن إتشيفيو إن نى إبوسوسيو</a:t>
                      </a:r>
                      <a:endParaRPr lang="ar-EG" sz="32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31332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أنا أُميت وأحيي وأضرب واشفي وليس من يفلت من يدي أني أمد يدى إلى السماء وأقسم بيميني وأقول حى أنا إلى الأبد. إني أصقل سيفي كمثل البرق وتضبط الحكم يدي. </a:t>
            </a:r>
            <a:endParaRPr lang="en-US" dirty="0"/>
          </a:p>
        </p:txBody>
      </p:sp>
    </p:spTree>
    <p:extLst>
      <p:ext uri="{BB962C8B-B14F-4D97-AF65-F5344CB8AC3E}">
        <p14:creationId xmlns:p14="http://schemas.microsoft.com/office/powerpoint/2010/main" val="333078148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بيوتهم ومخازنهم إملأها من </a:t>
                      </a:r>
                      <a:br>
                        <a:rPr lang="ar-EG" sz="4000" dirty="0"/>
                      </a:br>
                      <a:r>
                        <a:rPr lang="ar-EG" sz="4000" b="1" i="0" kern="1200" dirty="0">
                          <a:solidFill>
                            <a:schemeClr val="lt1"/>
                          </a:solidFill>
                          <a:latin typeface="+mn-lt"/>
                          <a:ea typeface="+mn-ea"/>
                          <a:cs typeface="+mn-cs"/>
                        </a:rPr>
                        <a:t>كل الخيرات</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0" kern="1200" baseline="0" dirty="0" err="1">
                          <a:solidFill>
                            <a:srgbClr val="FFFF00"/>
                          </a:solidFill>
                          <a:latin typeface="Athanasius" pitchFamily="2" charset="0"/>
                          <a:ea typeface="+mn-ea"/>
                          <a:cs typeface="+mn-cs"/>
                        </a:rPr>
                        <a:t>Nou`hou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noutamion</a:t>
                      </a:r>
                      <a:r>
                        <a:rPr lang="en-US" sz="3200" b="0" kern="1200" baseline="0" dirty="0">
                          <a:solidFill>
                            <a:srgbClr val="FFFF00"/>
                          </a:solidFill>
                          <a:latin typeface="Athanasius" pitchFamily="2" charset="0"/>
                          <a:ea typeface="+mn-ea"/>
                          <a:cs typeface="+mn-cs"/>
                        </a:rPr>
                        <a:t> ma\</a:t>
                      </a:r>
                      <a:r>
                        <a:rPr lang="en-US" sz="3200" b="0" kern="1200" baseline="0" dirty="0" err="1">
                          <a:solidFill>
                            <a:srgbClr val="FFFF00"/>
                          </a:solidFill>
                          <a:latin typeface="Athanasius" pitchFamily="2" charset="0"/>
                          <a:ea typeface="+mn-ea"/>
                          <a:cs typeface="+mn-cs"/>
                        </a:rPr>
                        <a:t>ou</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ebol'en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agaqon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niben</a:t>
                      </a:r>
                      <a:endParaRPr lang="en-US" sz="287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نو إيو نو تاميون ما هو إيفول. خين آغاثون نيفين</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3676492"/>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أحطهم يا رب بقوة ملائكتك</a:t>
                      </a:r>
                      <a:endParaRPr lang="ar-EG" sz="368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Matakto</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~P_</a:t>
                      </a: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nakaggeloc</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ماتا كتو إيرؤو إبشويس إتجوم إنتى نيك انجيلوس</a:t>
                      </a:r>
                      <a:endParaRPr lang="ar-EG"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4615783"/>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رؤساء ملائكتك الأطهار</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nem</a:t>
                      </a:r>
                      <a:endParaRPr lang="en-US" sz="4400" b="0" kern="1200" baseline="0" dirty="0">
                        <a:solidFill>
                          <a:srgbClr val="FFFF00"/>
                        </a:solidFill>
                        <a:latin typeface="Athanasius" pitchFamily="2" charset="0"/>
                        <a:ea typeface="+mn-ea"/>
                        <a:cs typeface="+mn-cs"/>
                      </a:endParaRPr>
                    </a:p>
                    <a:p>
                      <a:pPr algn="ctr"/>
                      <a:r>
                        <a:rPr lang="en-US" sz="4400" b="0" kern="1200" baseline="0" dirty="0" err="1">
                          <a:solidFill>
                            <a:srgbClr val="FFFF00"/>
                          </a:solidFill>
                          <a:latin typeface="Athanasius" pitchFamily="2" charset="0"/>
                          <a:ea typeface="+mn-ea"/>
                          <a:cs typeface="+mn-cs"/>
                        </a:rPr>
                        <a:t>nekarxhaggeloc</a:t>
                      </a:r>
                      <a:r>
                        <a:rPr lang="en-US" sz="4400" b="0" kern="1200" baseline="0" dirty="0">
                          <a:solidFill>
                            <a:srgbClr val="FFFF00"/>
                          </a:solidFill>
                          <a:latin typeface="Athanasius" pitchFamily="2" charset="0"/>
                          <a:ea typeface="+mn-ea"/>
                          <a:cs typeface="+mn-cs"/>
                        </a:rPr>
                        <a:t> e/q/u/.</a:t>
                      </a:r>
                      <a:endParaRPr lang="en-US" sz="49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نيم نيك أرشى أنجيلوس إثؤواب</a:t>
                      </a:r>
                      <a:endParaRPr lang="ar-EG" sz="1481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2280128"/>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a:t>
                      </a:r>
                      <a:r>
                        <a:rPr lang="en-US" sz="4000" b="1" i="0" kern="1200" dirty="0">
                          <a:solidFill>
                            <a:schemeClr val="lt1"/>
                          </a:solidFill>
                          <a:latin typeface="+mn-lt"/>
                          <a:ea typeface="+mn-ea"/>
                          <a:cs typeface="+mn-cs"/>
                        </a:rPr>
                        <a:t> </a:t>
                      </a:r>
                      <a:r>
                        <a:rPr lang="ar-EG" sz="4000" b="1" i="0" kern="1200" dirty="0">
                          <a:solidFill>
                            <a:schemeClr val="lt1"/>
                          </a:solidFill>
                          <a:latin typeface="+mn-lt"/>
                          <a:ea typeface="+mn-ea"/>
                          <a:cs typeface="+mn-cs"/>
                        </a:rPr>
                        <a:t>كما ذكروا إسمك القدوس على الأرض</a:t>
                      </a:r>
                      <a:endParaRPr lang="ar-EG" sz="307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M`vrh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etauer`vmeu`i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mpekran</a:t>
                      </a:r>
                      <a:endParaRPr lang="en-US" sz="3600" b="0" kern="1200" baseline="0" dirty="0">
                        <a:solidFill>
                          <a:srgbClr val="FFFF00"/>
                        </a:solidFill>
                        <a:latin typeface="Athanasius" pitchFamily="2" charset="0"/>
                        <a:ea typeface="+mn-ea"/>
                        <a:cs typeface="+mn-cs"/>
                      </a:endParaRPr>
                    </a:p>
                    <a:p>
                      <a:pPr algn="ctr"/>
                      <a:r>
                        <a:rPr lang="en-US" sz="3600" b="0" kern="1200" baseline="0" dirty="0">
                          <a:solidFill>
                            <a:srgbClr val="FFFF00"/>
                          </a:solidFill>
                          <a:latin typeface="Athanasius" pitchFamily="2" charset="0"/>
                          <a:ea typeface="+mn-ea"/>
                          <a:cs typeface="+mn-cs"/>
                        </a:rPr>
                        <a:t>e/q/u/ \</a:t>
                      </a:r>
                      <a:r>
                        <a:rPr lang="en-US" sz="3600" b="0" kern="1200" baseline="0" dirty="0" err="1">
                          <a:solidFill>
                            <a:srgbClr val="FFFF00"/>
                          </a:solidFill>
                          <a:latin typeface="Athanasius" pitchFamily="2" charset="0"/>
                          <a:ea typeface="+mn-ea"/>
                          <a:cs typeface="+mn-cs"/>
                        </a:rPr>
                        <a:t>ijen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pika</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a:t>
                      </a:r>
                      <a:endParaRPr lang="en-US" sz="3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إم إفريتى إيتاف إيرى إفميفئى إم بيك ران إثؤواب هيجين بى كاهى</a:t>
                      </a:r>
                      <a:endParaRPr lang="ar-EG" sz="36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6846690"/>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أذكرهم هم أيضًا يا رب في ملكوتك</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aripoumeu`i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~P_ 'en </a:t>
                      </a:r>
                      <a:r>
                        <a:rPr lang="en-US" sz="4000" b="0" kern="1200" baseline="0" dirty="0" err="1">
                          <a:solidFill>
                            <a:srgbClr val="FFFF00"/>
                          </a:solidFill>
                          <a:latin typeface="Athanasius" pitchFamily="2" charset="0"/>
                          <a:ea typeface="+mn-ea"/>
                          <a:cs typeface="+mn-cs"/>
                        </a:rPr>
                        <a:t>tekmetouro</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أريبو ميفئى هوؤو إبشويس خين تيك ميت أورو</a:t>
                      </a:r>
                      <a:endParaRPr lang="ar-EG" sz="40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8882976"/>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وفي هذا الدهر لا تتركهم عنك</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a:r>
                        <a:rPr lang="fi-FI" sz="4000" b="0" kern="1200" baseline="0" dirty="0">
                          <a:solidFill>
                            <a:srgbClr val="FFFF00"/>
                          </a:solidFill>
                          <a:latin typeface="Athanasius" pitchFamily="2" charset="0"/>
                          <a:ea typeface="+mn-ea"/>
                          <a:cs typeface="+mn-cs"/>
                        </a:rPr>
                        <a:t>'en paike`ewn vai `mperxau</a:t>
                      </a:r>
                    </a:p>
                    <a:p>
                      <a:pPr algn="ctr"/>
                      <a:r>
                        <a:rPr lang="fi-FI" sz="4000" b="0" kern="1200" baseline="0" dirty="0">
                          <a:solidFill>
                            <a:srgbClr val="FFFF00"/>
                          </a:solidFill>
                          <a:latin typeface="Athanasius" pitchFamily="2" charset="0"/>
                          <a:ea typeface="+mn-ea"/>
                          <a:cs typeface="+mn-cs"/>
                        </a:rPr>
                        <a:t> `ncwk</a:t>
                      </a:r>
                      <a:endParaRPr lang="en-US" sz="413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أووه خين باى كى إى أون فاى إمبير كاف إنسوك</a:t>
                      </a:r>
                      <a:endParaRPr lang="ar-EG" sz="123400" b="1"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0694762"/>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4160601"/>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فَلنُسبح معَ المَلائِكةِ قَائلينَ : المَجدُ لله فى الأَعالى وعلى الأرضِ السَّلامِ وفى الناسِ المَسَرةِ</a:t>
                      </a:r>
                      <a:endParaRPr lang="ar-EG" sz="413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92020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نسبّحُكَ. نُباركُكَ. نَخدمُكَ. نَسجدُ لكَ. نَعْترفُ لكَ. نَنْطقُ بمَجدكَ. نَشْكُركَ مِنْ أَجلِ عظمِ مَجدكَ</a:t>
                      </a:r>
                      <a:endParaRPr lang="ar-EG" sz="59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0232352"/>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أيُّها الرّبُّ المالَكُ على السَّمواتِ، اَللَّهُ الآبُ ضاَبطَ الكلِّ ، والرَّبُّ الابنُ اَلواحِدُ الوَحيدُ يَسوعُ المسيحُ، والروحُ القدسِ</a:t>
                      </a:r>
                      <a:endParaRPr lang="ar-EG" sz="3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37010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أجازي بالحكم أعدائي ولمبغضي أجازي. سهامي أسكر من الدماء وسيفي يأكل لحماً من دم المجرحين والسبى على رؤوس أراخنة العداء. </a:t>
            </a:r>
            <a:endParaRPr lang="en-US" dirty="0"/>
          </a:p>
        </p:txBody>
      </p:sp>
    </p:spTree>
    <p:extLst>
      <p:ext uri="{BB962C8B-B14F-4D97-AF65-F5344CB8AC3E}">
        <p14:creationId xmlns:p14="http://schemas.microsoft.com/office/powerpoint/2010/main" val="2137540724"/>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أيُّها الرّبُّ الإلهُ، حَمل اللَّه، اِبن الآبِ، رافِع خَطيةَ اَلعالمِ، ارْحَمنَا. يا حامِل خَطيةَ العالمِ، اِقبَلْ طُلباتِنا إلَيكَ</a:t>
                      </a:r>
                      <a:endParaRPr lang="ar-EG" sz="287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9116896"/>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أيُها الجالِسُ عَنْ يَمينِ أبيه، ارحَمْنَا أنتَ وحْدكَ القدّوسُ</a:t>
                      </a:r>
                      <a:endParaRPr lang="ar-EG" sz="59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0502067"/>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أنتَ وحْدكَ العلىّ يا رَبِّى يسوع المسيحُ والروحُ القدسِ. مَجدًا للَه الآبِ.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3845746"/>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أبارِكُكَ كلِّ يومٍ، وأسبّحُ اسْمكَ القدُوسِ إلى الأبدِ، وإلى أبد الأبدَ. آمين.</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1596215"/>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مُنذُ الليلِ رُوحِى تُبكرُ إليكَ يا إلَهى، لأنَّ أَوامركَ هىَ نورٌ على الأرضِ</a:t>
                      </a:r>
                      <a:endParaRPr lang="ar-EG" sz="166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8807774"/>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كنتُ أَتلو فى طُرقك، لأنّك صرتَ لى مُعينًا. باكرًا يَا رَبُّ تَسمعُ صَوتى، بالغَداةِ أَّقِفُ أمامكَ وتَرانى</a:t>
                      </a:r>
                      <a:endParaRPr lang="ar-EG" sz="115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763362"/>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قدوس الحي الذي لا يموت، الذي ولد من العذراء، ارحمنا</a:t>
                      </a:r>
                      <a:endParaRPr lang="ar-EG" sz="13800" b="1"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3542552"/>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 قدُّوسُ الذى لايَموتُ، الذى صُلِبَ عنّا،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62472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قدُّوسُ اللَّهُ، قدُّوسُ القَوىُّ ، قدُّوسُ الذى لايَموتُ، الذى صُلِبَ عنّا،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8785876"/>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المَجدُ للآبِ والابْنِ والرُوحِ القُدُسِ، الآنَ وكل أوانِ وإلى دهرِ الدهورِ.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395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6207"/>
            <a:ext cx="9144000" cy="733207"/>
          </a:xfrm>
        </p:spPr>
        <p:txBody>
          <a:bodyPr>
            <a:normAutofit/>
          </a:bodyPr>
          <a:lstStyle/>
          <a:p>
            <a:r>
              <a:rPr lang="ar-EG" dirty="0"/>
              <a:t>غَنَم أبي، ومَسَحَني بدُهنِ مِسْحَتِهِ.</a:t>
            </a:r>
            <a:endParaRPr lang="en-US" dirty="0"/>
          </a:p>
        </p:txBody>
      </p:sp>
      <p:sp>
        <p:nvSpPr>
          <p:cNvPr id="3" name="Text Placeholder 2"/>
          <p:cNvSpPr>
            <a:spLocks noGrp="1"/>
          </p:cNvSpPr>
          <p:nvPr>
            <p:ph type="body" idx="1"/>
          </p:nvPr>
        </p:nvSpPr>
        <p:spPr/>
        <p:txBody>
          <a:bodyPr/>
          <a:lstStyle/>
          <a:p>
            <a:r>
              <a:rPr lang="ar-EG" sz="3600" dirty="0"/>
              <a:t>إيسوؤ إنتي بايوت: أووه أفثاهست خين إفنيه إنتي بيف ثوهس.</a:t>
            </a:r>
          </a:p>
        </p:txBody>
      </p:sp>
      <p:sp>
        <p:nvSpPr>
          <p:cNvPr id="4" name="Text Placeholder 3"/>
          <p:cNvSpPr>
            <a:spLocks noGrp="1"/>
          </p:cNvSpPr>
          <p:nvPr>
            <p:ph type="body" sz="quarter" idx="3"/>
          </p:nvPr>
        </p:nvSpPr>
        <p:spPr>
          <a:xfrm>
            <a:off x="0" y="5409027"/>
            <a:ext cx="9144000" cy="682357"/>
          </a:xfrm>
        </p:spPr>
        <p:txBody>
          <a:bodyPr/>
          <a:lstStyle/>
          <a:p>
            <a:r>
              <a:rPr lang="en-US" dirty="0" err="1"/>
              <a:t>ni`e;wou</a:t>
            </a:r>
            <a:r>
              <a:rPr lang="en-US" dirty="0"/>
              <a:t> `</a:t>
            </a:r>
            <a:r>
              <a:rPr lang="en-US" dirty="0" err="1"/>
              <a:t>nte</a:t>
            </a:r>
            <a:r>
              <a:rPr lang="en-US" dirty="0"/>
              <a:t> </a:t>
            </a:r>
            <a:r>
              <a:rPr lang="en-US" dirty="0" err="1"/>
              <a:t>paiwt</a:t>
            </a:r>
            <a:r>
              <a:rPr lang="en-US" dirty="0"/>
              <a:t>@ </a:t>
            </a:r>
            <a:r>
              <a:rPr lang="en-US" dirty="0" err="1"/>
              <a:t>ouoh</a:t>
            </a:r>
            <a:r>
              <a:rPr lang="en-US" dirty="0"/>
              <a:t> </a:t>
            </a:r>
            <a:r>
              <a:rPr lang="en-US" dirty="0" err="1"/>
              <a:t>af;ahct</a:t>
            </a:r>
            <a:r>
              <a:rPr lang="en-US" dirty="0"/>
              <a:t> </a:t>
            </a:r>
            <a:r>
              <a:rPr lang="en-US" dirty="0" err="1"/>
              <a:t>qen</a:t>
            </a:r>
            <a:r>
              <a:rPr lang="en-US" dirty="0"/>
              <a:t> `</a:t>
            </a:r>
            <a:r>
              <a:rPr lang="en-US" dirty="0" err="1"/>
              <a:t>vneh</a:t>
            </a:r>
            <a:r>
              <a:rPr lang="en-US" dirty="0"/>
              <a:t> `</a:t>
            </a:r>
            <a:r>
              <a:rPr lang="en-US" dirty="0" err="1"/>
              <a:t>nte</a:t>
            </a:r>
            <a:r>
              <a:rPr lang="en-US" dirty="0"/>
              <a:t> </a:t>
            </a:r>
            <a:r>
              <a:rPr lang="en-US" dirty="0" err="1"/>
              <a:t>pef;whc</a:t>
            </a:r>
            <a:r>
              <a:rPr lang="en-US" dirty="0"/>
              <a:t>.</a:t>
            </a:r>
          </a:p>
        </p:txBody>
      </p:sp>
    </p:spTree>
    <p:extLst>
      <p:ext uri="{BB962C8B-B14F-4D97-AF65-F5344CB8AC3E}">
        <p14:creationId xmlns:p14="http://schemas.microsoft.com/office/powerpoint/2010/main" val="13620970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أفرحي به أيتها السموات ولتسجد له جميع ملائكة الله. أفرحوا أيها الأمم مع شبعه وليتقوا به جميع ملائكة الله. لأنه ينتقم لدم بنيه ويكافئ بالنقمة للأعداء ولمبغضيه يجازي ويطهر الرب أرض شعبه</a:t>
            </a:r>
          </a:p>
        </p:txBody>
      </p:sp>
    </p:spTree>
    <p:extLst>
      <p:ext uri="{BB962C8B-B14F-4D97-AF65-F5344CB8AC3E}">
        <p14:creationId xmlns:p14="http://schemas.microsoft.com/office/powerpoint/2010/main" val="2296011705"/>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أيُها الثَّالوثُ القدّوس ارْحَمْنَا. أيُّها الثالوثُ القدّوس ارْحَمْنَا. أيُّها الثّالوثُ القدّوس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3592796"/>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يَارَبُّ اغْفرْ لنا خَطايَانا. يَارَبُّ اغفرْ لنا آثامَنا. يَارَبُ اغْفرْ لنا زَلاتنا.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7601475"/>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يَارَبُ افْتقدْ مَرضَى شَعبِك، اشْفِهمْ مِنْ أجلِ اسْمكَ القدّوسِ</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8822490"/>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آباؤُنا وإخوتُنا الذينَ رَقَدوا، يَارَبُ نيحْ نُفوسَهم. يامَنْ بلاخَطية، يَارَبُ ارحمنا</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3184111"/>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يامَنْ هُوَ بلا خَطية، يَارَبُّ ارحمنا. يامَنْ هُوَ بلا خَطيةٍ، يَارَبُّ أَعِنَا واقْبَل طلباتنا إليكَ</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0410669"/>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لأنَّ لكَ المجد والعزَة والتَّقْديس المثلثُ. يَارَبُّ ارْحَم. يَارَبُّ ارْحَم. يَارَبُّ بباركْ. آمين</a:t>
                      </a:r>
                      <a:endParaRPr lang="ar-EG" sz="13800" kern="10" dirty="0">
                        <a:ln w="9525">
                          <a:noFill/>
                          <a:round/>
                          <a:headEnd/>
                          <a:tailEnd/>
                        </a:ln>
                        <a:gradFill rotWithShape="1">
                          <a:gsLst>
                            <a:gs pos="0">
                              <a:srgbClr val="FFFF00"/>
                            </a:gs>
                            <a:gs pos="100000">
                              <a:srgbClr val="FF9933"/>
                            </a:gs>
                          </a:gsLst>
                          <a:path path="rect">
                            <a:fillToRect l="50000" t="50000" r="50000" b="50000"/>
                          </a:path>
                        </a:gra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8467601"/>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5407084"/>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030-0112-454C-801E-A66FEA4414DE}"/>
              </a:ext>
            </a:extLst>
          </p:cNvPr>
          <p:cNvSpPr>
            <a:spLocks noGrp="1"/>
          </p:cNvSpPr>
          <p:nvPr>
            <p:ph type="title"/>
          </p:nvPr>
        </p:nvSpPr>
        <p:spPr>
          <a:xfrm>
            <a:off x="0" y="4387895"/>
            <a:ext cx="9144000" cy="782371"/>
          </a:xfrm>
        </p:spPr>
        <p:txBody>
          <a:bodyPr>
            <a:normAutofit/>
          </a:bodyPr>
          <a:lstStyle/>
          <a:p>
            <a:r>
              <a:rPr lang="ar-EG" sz="4000" dirty="0"/>
              <a:t>بالمسيح يسوع ربنا أمين هالليلويا </a:t>
            </a:r>
            <a:endParaRPr lang="en-US" sz="4000" dirty="0"/>
          </a:p>
        </p:txBody>
      </p:sp>
      <p:sp>
        <p:nvSpPr>
          <p:cNvPr id="3" name="Text Placeholder 2">
            <a:extLst>
              <a:ext uri="{FF2B5EF4-FFF2-40B4-BE49-F238E27FC236}">
                <a16:creationId xmlns:a16="http://schemas.microsoft.com/office/drawing/2014/main" id="{51E5F762-B290-46A2-9D8D-0A2A39635BAF}"/>
              </a:ext>
            </a:extLst>
          </p:cNvPr>
          <p:cNvSpPr>
            <a:spLocks noGrp="1"/>
          </p:cNvSpPr>
          <p:nvPr>
            <p:ph type="body" idx="1"/>
          </p:nvPr>
        </p:nvSpPr>
        <p:spPr/>
        <p:txBody>
          <a:bodyPr/>
          <a:lstStyle/>
          <a:p>
            <a:r>
              <a:rPr lang="ar-EG" sz="4000" dirty="0"/>
              <a:t>خين بي خريستوس إيسوس بينشويس أمين الليلويا </a:t>
            </a:r>
          </a:p>
        </p:txBody>
      </p:sp>
      <p:sp>
        <p:nvSpPr>
          <p:cNvPr id="5" name="Text Placeholder 4">
            <a:extLst>
              <a:ext uri="{FF2B5EF4-FFF2-40B4-BE49-F238E27FC236}">
                <a16:creationId xmlns:a16="http://schemas.microsoft.com/office/drawing/2014/main" id="{7FE0AC77-0AEC-4339-826F-725622F5D751}"/>
              </a:ext>
            </a:extLst>
          </p:cNvPr>
          <p:cNvSpPr>
            <a:spLocks noGrp="1"/>
          </p:cNvSpPr>
          <p:nvPr>
            <p:ph type="body" sz="quarter" idx="3"/>
          </p:nvPr>
        </p:nvSpPr>
        <p:spPr/>
        <p:txBody>
          <a:bodyPr/>
          <a:lstStyle/>
          <a:p>
            <a:pPr algn="ctr" rtl="0"/>
            <a:r>
              <a:rPr lang="en-US" sz="3600" b="0" kern="1200" dirty="0" err="1">
                <a:latin typeface="Avva_Shenouda" pitchFamily="34" charset="2"/>
                <a:ea typeface="+mn-ea"/>
                <a:cs typeface="+mn-cs"/>
              </a:rPr>
              <a:t>qen</a:t>
            </a:r>
            <a:r>
              <a:rPr lang="en-US" sz="3600" b="0" kern="1200" dirty="0">
                <a:latin typeface="Avva_Shenouda" pitchFamily="34" charset="2"/>
                <a:ea typeface="+mn-ea"/>
                <a:cs typeface="+mn-cs"/>
              </a:rPr>
              <a:t> P=xc I=3c </a:t>
            </a:r>
            <a:r>
              <a:rPr lang="en-US" sz="3600" b="0" kern="1200" dirty="0" err="1">
                <a:latin typeface="Avva_Shenouda" pitchFamily="34" charset="2"/>
                <a:ea typeface="+mn-ea"/>
                <a:cs typeface="+mn-cs"/>
              </a:rPr>
              <a:t>Penu</a:t>
            </a:r>
            <a:r>
              <a:rPr lang="en-US" sz="3600" b="0" kern="1200" dirty="0">
                <a:latin typeface="Avva_Shenouda" pitchFamily="34" charset="2"/>
                <a:ea typeface="+mn-ea"/>
                <a:cs typeface="+mn-cs"/>
              </a:rPr>
              <a:t> am3n ==a=l</a:t>
            </a:r>
            <a:endParaRPr lang="en-US" sz="3600" b="0" kern="1200" baseline="0" dirty="0">
              <a:latin typeface="Avva_Shenouda" pitchFamily="34" charset="2"/>
              <a:ea typeface="+mn-ea"/>
              <a:cs typeface="+mn-cs"/>
            </a:endParaRPr>
          </a:p>
        </p:txBody>
      </p:sp>
    </p:spTree>
    <p:extLst>
      <p:ext uri="{BB962C8B-B14F-4D97-AF65-F5344CB8AC3E}">
        <p14:creationId xmlns:p14="http://schemas.microsoft.com/office/powerpoint/2010/main" val="736093651"/>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لكي. نسألك أيتها القديسة الممتلئة مجدا</a:t>
            </a:r>
            <a:endParaRPr lang="ar-EG" sz="166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شيرى نى تين تيهو إيرو : أوثي إثؤواب إثميـه إنأوأو</a:t>
            </a:r>
            <a:endParaRPr lang="ar-EG" dirty="0"/>
          </a:p>
        </p:txBody>
      </p:sp>
      <p:sp>
        <p:nvSpPr>
          <p:cNvPr id="5" name="Text Placeholder 4"/>
          <p:cNvSpPr>
            <a:spLocks noGrp="1"/>
          </p:cNvSpPr>
          <p:nvPr>
            <p:ph type="body" sz="quarter" idx="3"/>
          </p:nvPr>
        </p:nvSpPr>
        <p:spPr/>
        <p:txBody>
          <a:bodyPr/>
          <a:lstStyle/>
          <a:p>
            <a:r>
              <a:rPr lang="it-IT" dirty="0">
                <a:latin typeface="CS Avva Shenouda" pitchFamily="34" charset="0"/>
              </a:rPr>
              <a:t>&lt;ere ne ten]ho `ero@`w ;y=e=;=u e;meh `n`wou</a:t>
            </a:r>
            <a:endParaRPr lang="en-US" sz="4800" dirty="0">
              <a:latin typeface="CS Avva Shenouda" pitchFamily="34" charset="0"/>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العذراء كل حين</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إت أوي إمبارثينوس إنسيو نيفين </a:t>
            </a:r>
            <a:endParaRPr lang="ar-EG" dirty="0"/>
          </a:p>
        </p:txBody>
      </p:sp>
      <p:sp>
        <p:nvSpPr>
          <p:cNvPr id="5" name="Text Placeholder 4"/>
          <p:cNvSpPr>
            <a:spLocks noGrp="1"/>
          </p:cNvSpPr>
          <p:nvPr>
            <p:ph type="body" sz="quarter" idx="3"/>
          </p:nvPr>
        </p:nvSpPr>
        <p:spPr/>
        <p:txBody>
          <a:bodyPr/>
          <a:lstStyle/>
          <a:p>
            <a:r>
              <a:rPr lang="en-US" dirty="0">
                <a:latin typeface="CS Avva Shenouda" pitchFamily="34" charset="0"/>
              </a:rPr>
              <a:t> `</a:t>
            </a:r>
            <a:r>
              <a:rPr lang="en-US" dirty="0" err="1">
                <a:latin typeface="CS Avva Shenouda" pitchFamily="34" charset="0"/>
              </a:rPr>
              <a:t>etoi</a:t>
            </a:r>
            <a:r>
              <a:rPr lang="ar-EG" dirty="0">
                <a:latin typeface="CS Avva Shenouda" pitchFamily="34" charset="0"/>
              </a:rPr>
              <a:t> </a:t>
            </a:r>
            <a:r>
              <a:rPr lang="en-US" dirty="0">
                <a:latin typeface="CS Avva Shenouda" pitchFamily="34" charset="0"/>
              </a:rPr>
              <a:t>`</a:t>
            </a:r>
            <a:r>
              <a:rPr lang="en-US" dirty="0" err="1">
                <a:latin typeface="CS Avva Shenouda" pitchFamily="34" charset="0"/>
              </a:rPr>
              <a:t>mPar;enoc</a:t>
            </a:r>
            <a:r>
              <a:rPr lang="ar-EG" dirty="0">
                <a:latin typeface="CS Avva Shenouda" pitchFamily="34" charset="0"/>
              </a:rPr>
              <a:t> </a:t>
            </a:r>
            <a:r>
              <a:rPr lang="en-US" dirty="0">
                <a:latin typeface="CS Avva Shenouda" pitchFamily="34" charset="0"/>
              </a:rPr>
              <a:t>`</a:t>
            </a:r>
            <a:r>
              <a:rPr lang="en-US" dirty="0" err="1">
                <a:latin typeface="CS Avva Shenouda" pitchFamily="34" charset="0"/>
              </a:rPr>
              <a:t>ncyou</a:t>
            </a:r>
            <a:r>
              <a:rPr lang="en-US" dirty="0">
                <a:latin typeface="CS Avva Shenouda" pitchFamily="34" charset="0"/>
              </a:rPr>
              <a:t> niben</a:t>
            </a:r>
            <a:endParaRPr lang="en-US" sz="4800" dirty="0">
              <a:latin typeface="CS Avva Shenouda"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5567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والدة الإله أم المسيح</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تي ما إسنوتي إثماف إم بخرستوس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macnou</a:t>
            </a:r>
            <a:r>
              <a:rPr lang="en-US" dirty="0">
                <a:latin typeface="CS Avva Shenouda"/>
              </a:rPr>
              <a:t>]</a:t>
            </a:r>
            <a:r>
              <a:rPr lang="ar-EG" dirty="0">
                <a:latin typeface="CS Avva Shenouda"/>
              </a:rPr>
              <a:t> </a:t>
            </a:r>
            <a:r>
              <a:rPr lang="en-US" dirty="0">
                <a:latin typeface="CS Avva Shenouda"/>
              </a:rPr>
              <a:t>`;</a:t>
            </a:r>
            <a:r>
              <a:rPr lang="en-US" dirty="0" err="1">
                <a:latin typeface="CS Avva Shenouda"/>
              </a:rPr>
              <a:t>mau</a:t>
            </a:r>
            <a:r>
              <a:rPr lang="en-US" dirty="0">
                <a:latin typeface="CS Avva Shenouda"/>
              </a:rPr>
              <a:t> `</a:t>
            </a:r>
            <a:r>
              <a:rPr lang="en-US" dirty="0" err="1">
                <a:latin typeface="CS Avva Shenouda"/>
              </a:rPr>
              <a:t>mP</a:t>
            </a:r>
            <a:r>
              <a:rPr lang="en-US" dirty="0">
                <a:latin typeface="CS Avva Shenouda"/>
              </a:rPr>
              <a:t>=,=c</a:t>
            </a:r>
            <a:endParaRPr lang="en-US" dirty="0">
              <a:latin typeface="Avva_Shenouda" pitchFamily="34" charset="2"/>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أصعدي صلواتنا إلى ابنك الحبيب</a:t>
            </a:r>
            <a:endParaRPr lang="ar-EG"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buSzPct val="65000"/>
            </a:pPr>
            <a:r>
              <a:rPr lang="ar-KW" altLang="zh-CN" dirty="0"/>
              <a:t>آني أوي إنتين إبروس إفشي : إى إبشوي هابـي</a:t>
            </a:r>
            <a:r>
              <a:rPr lang="ar-EG" altLang="zh-CN" dirty="0"/>
              <a:t> </a:t>
            </a:r>
            <a:r>
              <a:rPr lang="ar-KW" altLang="zh-CN" dirty="0"/>
              <a:t>شيري إم مينريت</a:t>
            </a:r>
            <a:endParaRPr lang="ar-EG" dirty="0"/>
          </a:p>
        </p:txBody>
      </p:sp>
      <p:sp>
        <p:nvSpPr>
          <p:cNvPr id="5" name="Text Placeholder 4"/>
          <p:cNvSpPr>
            <a:spLocks noGrp="1"/>
          </p:cNvSpPr>
          <p:nvPr>
            <p:ph type="body" sz="quarter" idx="3"/>
          </p:nvPr>
        </p:nvSpPr>
        <p:spPr>
          <a:xfrm>
            <a:off x="0" y="5277657"/>
            <a:ext cx="9144000" cy="1123143"/>
          </a:xfrm>
        </p:spPr>
        <p:txBody>
          <a:bodyPr/>
          <a:lstStyle/>
          <a:p>
            <a:pPr>
              <a:spcBef>
                <a:spcPts val="0"/>
              </a:spcBef>
              <a:defRPr/>
            </a:pPr>
            <a:r>
              <a:rPr lang="it-IT" dirty="0">
                <a:latin typeface="CS Avva Shenouda"/>
              </a:rPr>
              <a:t>Aniou`i `nte`proc`eu,y@`e`pswi </a:t>
            </a:r>
            <a:r>
              <a:rPr lang="ar-EG" dirty="0">
                <a:latin typeface="CS Avva Shenouda"/>
              </a:rPr>
              <a:t> </a:t>
            </a:r>
            <a:r>
              <a:rPr lang="it-IT" dirty="0">
                <a:latin typeface="CS Avva Shenouda"/>
              </a:rPr>
              <a:t>ha peSyri</a:t>
            </a:r>
            <a:r>
              <a:rPr lang="ar-EG" dirty="0">
                <a:latin typeface="CS Avva Shenouda"/>
              </a:rPr>
              <a:t> </a:t>
            </a:r>
            <a:r>
              <a:rPr lang="it-IT" dirty="0">
                <a:latin typeface="CS Avva Shenouda"/>
              </a:rPr>
              <a:t>`mmenrit</a:t>
            </a:r>
            <a:endParaRPr lang="en-US" dirty="0">
              <a:latin typeface="Avva_Shenouda" pitchFamily="34" charset="2"/>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كانين نوفي نان إيفول</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err="1">
                <a:latin typeface="CS Avva Shenouda"/>
              </a:rPr>
              <a:t>ntef,a</a:t>
            </a:r>
            <a:r>
              <a:rPr lang="en-US" dirty="0">
                <a:latin typeface="CS Avva Shenouda"/>
              </a:rPr>
              <a:t> </a:t>
            </a:r>
            <a:r>
              <a:rPr lang="en-US" dirty="0" err="1">
                <a:latin typeface="CS Avva Shenouda"/>
              </a:rPr>
              <a:t>nennobi</a:t>
            </a:r>
            <a:r>
              <a:rPr lang="en-US" dirty="0">
                <a:latin typeface="CS Avva Shenouda"/>
              </a:rPr>
              <a:t> nan `</a:t>
            </a:r>
            <a:r>
              <a:rPr lang="en-US" dirty="0" err="1">
                <a:latin typeface="CS Avva Shenouda"/>
              </a:rPr>
              <a:t>ebol</a:t>
            </a:r>
            <a:endParaRPr lang="en-US" dirty="0">
              <a:latin typeface="Avva_Shenouda" pitchFamily="34" charset="2"/>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للتي ولدت لنا</a:t>
            </a:r>
            <a:endParaRPr lang="ar-EG" sz="22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شيـرى ثـي إيتـاس ميسـي نـان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&lt;ere ;</a:t>
            </a:r>
            <a:r>
              <a:rPr lang="en-US" dirty="0" err="1">
                <a:latin typeface="CS Avva Shenouda"/>
              </a:rPr>
              <a:t>y`etacmici</a:t>
            </a:r>
            <a:r>
              <a:rPr lang="en-US" dirty="0">
                <a:latin typeface="CS Avva Shenouda"/>
              </a:rPr>
              <a:t> nan</a:t>
            </a:r>
            <a:endParaRPr lang="en-US" dirty="0">
              <a:latin typeface="Avva_Shenouda" pitchFamily="34" charset="2"/>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النور الحقيقي المسيح إلهنا</a:t>
            </a:r>
            <a:endParaRPr lang="ar-SA" dirty="0"/>
          </a:p>
        </p:txBody>
      </p:sp>
      <p:sp>
        <p:nvSpPr>
          <p:cNvPr id="3" name="Text Placeholder 2"/>
          <p:cNvSpPr>
            <a:spLocks noGrp="1"/>
          </p:cNvSpPr>
          <p:nvPr>
            <p:ph type="body" idx="1"/>
          </p:nvPr>
        </p:nvSpPr>
        <p:spPr/>
        <p:txBody>
          <a:bodyPr/>
          <a:lstStyle/>
          <a:p>
            <a:pPr>
              <a:buSzPct val="65000"/>
            </a:pPr>
            <a:r>
              <a:rPr lang="ar-KW" altLang="zh-CN" dirty="0"/>
              <a:t>إم بــي أوأوينـي إنتــا إفمـي : بي إخرستوس بين نوتي </a:t>
            </a:r>
            <a:endParaRPr lang="ar-EG" dirty="0"/>
          </a:p>
        </p:txBody>
      </p:sp>
      <p:sp>
        <p:nvSpPr>
          <p:cNvPr id="5" name="Text Placeholder 4"/>
          <p:cNvSpPr>
            <a:spLocks noGrp="1"/>
          </p:cNvSpPr>
          <p:nvPr>
            <p:ph type="body" sz="quarter" idx="3"/>
          </p:nvPr>
        </p:nvSpPr>
        <p:spPr/>
        <p:txBody>
          <a:bodyPr/>
          <a:lstStyle/>
          <a:p>
            <a:pPr>
              <a:spcBef>
                <a:spcPts val="0"/>
              </a:spcBef>
              <a:defRPr/>
            </a:pPr>
            <a:r>
              <a:rPr lang="it-IT" dirty="0">
                <a:latin typeface="CS Avva Shenouda"/>
              </a:rPr>
              <a:t>`mpiOuwini </a:t>
            </a:r>
            <a:r>
              <a:rPr lang="ar-EG" dirty="0">
                <a:latin typeface="CS Avva Shenouda"/>
              </a:rPr>
              <a:t> </a:t>
            </a:r>
            <a:r>
              <a:rPr lang="it-IT" dirty="0">
                <a:latin typeface="CS Avva Shenouda"/>
              </a:rPr>
              <a:t>`nta`vmyi@ P=,=c penNou]</a:t>
            </a:r>
            <a:endParaRPr lang="en-US" dirty="0">
              <a:latin typeface="Avva_Shenouda" pitchFamily="34" charset="2"/>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العذراء القديسة</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تي بارثينوس إثؤواب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Par;enoc</a:t>
            </a:r>
            <a:r>
              <a:rPr lang="en-US" dirty="0">
                <a:latin typeface="CS Avva Shenouda"/>
              </a:rPr>
              <a:t> =e=;=u</a:t>
            </a: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اسألي الرب عنا</a:t>
            </a:r>
            <a:endParaRPr lang="ar-EG" sz="250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ماتي هو إم إبشويس إى إهري إيجون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Ma]ho `</a:t>
            </a:r>
            <a:r>
              <a:rPr lang="en-US" dirty="0" err="1">
                <a:latin typeface="CS Avva Shenouda"/>
              </a:rPr>
              <a:t>mP</a:t>
            </a:r>
            <a:r>
              <a:rPr lang="en-US" dirty="0">
                <a:latin typeface="CS Avva Shenouda"/>
              </a:rPr>
              <a:t>=o=c `</a:t>
            </a:r>
            <a:r>
              <a:rPr lang="en-US" dirty="0" err="1">
                <a:latin typeface="CS Avva Shenouda"/>
              </a:rPr>
              <a:t>e`hryi</a:t>
            </a:r>
            <a:r>
              <a:rPr lang="en-US" dirty="0">
                <a:latin typeface="CS Avva Shenouda"/>
              </a:rPr>
              <a:t> `</a:t>
            </a:r>
            <a:r>
              <a:rPr lang="en-US" dirty="0" err="1">
                <a:latin typeface="CS Avva Shenouda"/>
              </a:rPr>
              <a:t>ejwn</a:t>
            </a:r>
            <a:endParaRPr lang="en-US" dirty="0">
              <a:latin typeface="Avva_Shenouda" pitchFamily="34" charset="2"/>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ليصنع رحمة مع نفوسنا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إيرأوناي نيم نين إبسيشي</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ntef`er</a:t>
            </a:r>
            <a:r>
              <a:rPr lang="en-US" dirty="0">
                <a:latin typeface="CS Avva Shenouda"/>
              </a:rPr>
              <a:t> </a:t>
            </a:r>
            <a:r>
              <a:rPr lang="en-US" dirty="0" err="1">
                <a:latin typeface="CS Avva Shenouda"/>
              </a:rPr>
              <a:t>ounai</a:t>
            </a:r>
            <a:r>
              <a:rPr lang="en-US" dirty="0">
                <a:latin typeface="CS Avva Shenouda"/>
              </a:rPr>
              <a:t> </a:t>
            </a:r>
            <a:r>
              <a:rPr lang="en-US" dirty="0" err="1">
                <a:latin typeface="CS Avva Shenouda"/>
              </a:rPr>
              <a:t>nem</a:t>
            </a:r>
            <a:r>
              <a:rPr lang="en-US" dirty="0">
                <a:latin typeface="CS Avva Shenouda"/>
              </a:rPr>
              <a:t> </a:t>
            </a:r>
            <a:r>
              <a:rPr lang="en-US" dirty="0" err="1">
                <a:latin typeface="CS Avva Shenouda"/>
              </a:rPr>
              <a:t>nen'u,y</a:t>
            </a:r>
            <a:endParaRPr lang="en-US" b="1" dirty="0">
              <a:latin typeface="Avva_Shenouda" pitchFamily="34" charset="2"/>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ويغفر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KW" altLang="zh-CN" dirty="0"/>
              <a:t>إنتيف كانين نوفي نان إيفول </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ntef,a</a:t>
            </a:r>
            <a:r>
              <a:rPr lang="en-US" dirty="0">
                <a:latin typeface="CS Avva Shenouda"/>
              </a:rPr>
              <a:t> </a:t>
            </a:r>
            <a:r>
              <a:rPr lang="en-US" dirty="0" err="1">
                <a:latin typeface="CS Avva Shenouda"/>
              </a:rPr>
              <a:t>nennobi</a:t>
            </a:r>
            <a:r>
              <a:rPr lang="en-US" dirty="0">
                <a:latin typeface="CS Avva Shenouda"/>
              </a:rPr>
              <a:t> nan `</a:t>
            </a:r>
            <a:r>
              <a:rPr lang="en-US" dirty="0" err="1">
                <a:latin typeface="CS Avva Shenouda"/>
              </a:rPr>
              <a:t>ebol</a:t>
            </a:r>
            <a:endParaRPr lang="en-US" dirty="0">
              <a:latin typeface="Avva_Shenouda" pitchFamily="34" charset="2"/>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أيتها العذراء مريم والدة الإله القديسة</a:t>
            </a:r>
            <a:endParaRPr lang="ar-EG" sz="19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3" name="Text Placeholder 2"/>
          <p:cNvSpPr>
            <a:spLocks noGrp="1"/>
          </p:cNvSpPr>
          <p:nvPr>
            <p:ph type="body" idx="1"/>
          </p:nvPr>
        </p:nvSpPr>
        <p:spPr/>
        <p:txBody>
          <a:bodyPr/>
          <a:lstStyle/>
          <a:p>
            <a:pPr>
              <a:spcBef>
                <a:spcPts val="0"/>
              </a:spcBef>
              <a:defRPr/>
            </a:pPr>
            <a:r>
              <a:rPr lang="ar-KW" altLang="zh-CN" dirty="0"/>
              <a:t>تي بارثينوس ماريام : تي ثيئوطوكـوس إثؤواب</a:t>
            </a:r>
            <a:endParaRPr lang="ar-EG" dirty="0"/>
          </a:p>
        </p:txBody>
      </p:sp>
      <p:sp>
        <p:nvSpPr>
          <p:cNvPr id="5" name="Text Placeholder 4"/>
          <p:cNvSpPr>
            <a:spLocks noGrp="1"/>
          </p:cNvSpPr>
          <p:nvPr>
            <p:ph type="body" sz="quarter" idx="3"/>
          </p:nvPr>
        </p:nvSpPr>
        <p:spPr/>
        <p:txBody>
          <a:bodyPr/>
          <a:lstStyle/>
          <a:p>
            <a:pPr>
              <a:spcBef>
                <a:spcPts val="0"/>
              </a:spcBef>
              <a:defRPr/>
            </a:pPr>
            <a:r>
              <a:rPr lang="en-US" dirty="0">
                <a:latin typeface="CS Avva Shenouda"/>
              </a:rPr>
              <a:t>}</a:t>
            </a:r>
            <a:r>
              <a:rPr lang="en-US" dirty="0" err="1">
                <a:latin typeface="CS Avva Shenouda"/>
              </a:rPr>
              <a:t>Par;enoc</a:t>
            </a:r>
            <a:r>
              <a:rPr lang="en-US" dirty="0">
                <a:latin typeface="CS Avva Shenouda"/>
              </a:rPr>
              <a:t> Mariam@ ];</a:t>
            </a:r>
            <a:r>
              <a:rPr lang="en-US" dirty="0" err="1">
                <a:latin typeface="CS Avva Shenouda"/>
              </a:rPr>
              <a:t>eotokoc</a:t>
            </a:r>
            <a:r>
              <a:rPr lang="ar-EG" dirty="0">
                <a:latin typeface="CS Avva Shenouda"/>
              </a:rPr>
              <a:t> </a:t>
            </a:r>
            <a:r>
              <a:rPr lang="en-US" dirty="0">
                <a:latin typeface="CS Avva Shenouda"/>
              </a:rPr>
              <a:t>=e=;=u</a:t>
            </a:r>
            <a:endParaRPr lang="en-US" dirty="0">
              <a:latin typeface="Avva_Shenouda" pitchFamily="34" charset="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A6FF18-C079-4917-BB85-C08967440236}"/>
              </a:ext>
            </a:extLst>
          </p:cNvPr>
          <p:cNvSpPr>
            <a:spLocks noGrp="1"/>
          </p:cNvSpPr>
          <p:nvPr>
            <p:ph type="title"/>
          </p:nvPr>
        </p:nvSpPr>
        <p:spPr/>
        <p:txBody>
          <a:bodyPr/>
          <a:lstStyle/>
          <a:p>
            <a:r>
              <a:rPr lang="ar-EG" dirty="0"/>
              <a:t>صلاة حَنة أم صموئيل النبي</a:t>
            </a:r>
            <a:endParaRPr lang="en-US" dirty="0"/>
          </a:p>
        </p:txBody>
      </p:sp>
    </p:spTree>
    <p:extLst>
      <p:ext uri="{BB962C8B-B14F-4D97-AF65-F5344CB8AC3E}">
        <p14:creationId xmlns:p14="http://schemas.microsoft.com/office/powerpoint/2010/main" val="2572179614"/>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spcBef>
                <a:spcPts val="0"/>
              </a:spcBef>
              <a:defRPr/>
            </a:pPr>
            <a:r>
              <a:rPr lang="ar-EG" dirty="0">
                <a:solidFill>
                  <a:schemeClr val="lt1"/>
                </a:solidFill>
              </a:rPr>
              <a:t>الشفيعة الأمينة لجنس البشرية</a:t>
            </a:r>
            <a:endParaRPr lang="ar-EG" sz="19900" kern="10" dirty="0">
              <a:ln w="9525">
                <a:noFill/>
                <a:round/>
                <a:headEnd/>
                <a:tailEnd/>
              </a:ln>
              <a:gradFill rotWithShape="1">
                <a:gsLst>
                  <a:gs pos="0">
                    <a:srgbClr val="FFFF00"/>
                  </a:gs>
                  <a:gs pos="100000">
                    <a:srgbClr val="FF9933"/>
                  </a:gs>
                </a:gsLst>
                <a:path path="rect">
                  <a:fillToRect l="50000" t="50000" r="50000" b="50000"/>
                </a:path>
              </a:gradFill>
              <a:latin typeface="Times New Roman"/>
              <a:cs typeface="Times New Roman"/>
            </a:endParaRPr>
          </a:p>
        </p:txBody>
      </p:sp>
      <p:sp>
        <p:nvSpPr>
          <p:cNvPr id="7" name="Text Placeholder 6"/>
          <p:cNvSpPr>
            <a:spLocks noGrp="1"/>
          </p:cNvSpPr>
          <p:nvPr>
            <p:ph type="body" idx="1"/>
          </p:nvPr>
        </p:nvSpPr>
        <p:spPr/>
        <p:txBody>
          <a:bodyPr/>
          <a:lstStyle/>
          <a:p>
            <a:pPr>
              <a:spcBef>
                <a:spcPts val="0"/>
              </a:spcBef>
              <a:defRPr/>
            </a:pPr>
            <a:r>
              <a:rPr lang="ar-KW" altLang="zh-CN" dirty="0"/>
              <a:t>تي إبروس تاتيس إى تين هوت إنتى إبجينوس إنتى تي ميت رومي </a:t>
            </a:r>
            <a:endParaRPr lang="ar-EG" dirty="0"/>
          </a:p>
        </p:txBody>
      </p:sp>
      <p:sp>
        <p:nvSpPr>
          <p:cNvPr id="8" name="Text Placeholder 7"/>
          <p:cNvSpPr>
            <a:spLocks noGrp="1"/>
          </p:cNvSpPr>
          <p:nvPr>
            <p:ph type="body" sz="quarter" idx="3"/>
          </p:nvPr>
        </p:nvSpPr>
        <p:spPr>
          <a:xfrm>
            <a:off x="0" y="5181600"/>
            <a:ext cx="9144000" cy="1124392"/>
          </a:xfrm>
        </p:spPr>
        <p:txBody>
          <a:bodyPr/>
          <a:lstStyle/>
          <a:p>
            <a:pPr>
              <a:spcBef>
                <a:spcPts val="0"/>
              </a:spcBef>
              <a:defRPr/>
            </a:pPr>
            <a:r>
              <a:rPr lang="en-US" dirty="0">
                <a:latin typeface="CS Avva Shenouda"/>
              </a:rPr>
              <a:t>]`</a:t>
            </a:r>
            <a:r>
              <a:rPr lang="en-US" dirty="0" err="1">
                <a:latin typeface="CS Avva Shenouda"/>
              </a:rPr>
              <a:t>proctatyc</a:t>
            </a:r>
            <a:r>
              <a:rPr lang="en-US" dirty="0">
                <a:latin typeface="CS Avva Shenouda"/>
              </a:rPr>
              <a:t> `</a:t>
            </a:r>
            <a:r>
              <a:rPr lang="en-US" dirty="0" err="1">
                <a:latin typeface="CS Avva Shenouda"/>
              </a:rPr>
              <a:t>etenhot</a:t>
            </a:r>
            <a:r>
              <a:rPr lang="en-US" dirty="0">
                <a:latin typeface="CS Avva Shenouda"/>
              </a:rPr>
              <a:t>@`</a:t>
            </a:r>
            <a:r>
              <a:rPr lang="en-US" dirty="0" err="1">
                <a:latin typeface="CS Avva Shenouda"/>
              </a:rPr>
              <a:t>nte</a:t>
            </a:r>
            <a:r>
              <a:rPr lang="en-US" dirty="0">
                <a:latin typeface="CS Avva Shenouda"/>
              </a:rPr>
              <a:t> `</a:t>
            </a:r>
            <a:r>
              <a:rPr lang="en-US" dirty="0" err="1">
                <a:latin typeface="CS Avva Shenouda"/>
              </a:rPr>
              <a:t>pgenoc</a:t>
            </a:r>
            <a:r>
              <a:rPr lang="en-US" dirty="0">
                <a:latin typeface="CS Avva Shenouda"/>
              </a:rPr>
              <a:t> `</a:t>
            </a:r>
            <a:r>
              <a:rPr lang="en-US" dirty="0" err="1">
                <a:latin typeface="CS Avva Shenouda"/>
              </a:rPr>
              <a:t>nte</a:t>
            </a:r>
            <a:r>
              <a:rPr lang="en-US" dirty="0">
                <a:latin typeface="CS Avva Shenouda"/>
              </a:rPr>
              <a:t> ]</a:t>
            </a:r>
            <a:r>
              <a:rPr lang="en-US" dirty="0" err="1">
                <a:latin typeface="CS Avva Shenouda"/>
              </a:rPr>
              <a:t>metrwmi</a:t>
            </a:r>
            <a:endParaRPr lang="en-US" dirty="0">
              <a:latin typeface="Avva_Shenouda" pitchFamily="34" charset="2"/>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اشفعي فينا أمام المسيح</a:t>
            </a:r>
            <a:br>
              <a:rPr lang="ar-EG" dirty="0"/>
            </a:br>
            <a:endParaRPr lang="en-US" dirty="0"/>
          </a:p>
        </p:txBody>
      </p:sp>
      <p:sp>
        <p:nvSpPr>
          <p:cNvPr id="3" name="Text Placeholder 2"/>
          <p:cNvSpPr>
            <a:spLocks noGrp="1"/>
          </p:cNvSpPr>
          <p:nvPr>
            <p:ph type="body" idx="1"/>
          </p:nvPr>
        </p:nvSpPr>
        <p:spPr/>
        <p:txBody>
          <a:bodyPr/>
          <a:lstStyle/>
          <a:p>
            <a:r>
              <a:rPr lang="ar-EG" dirty="0"/>
              <a:t>آري إبريسفافين إى إهري إيجون : ناهرين بخرستوس </a:t>
            </a:r>
          </a:p>
        </p:txBody>
      </p:sp>
      <p:sp>
        <p:nvSpPr>
          <p:cNvPr id="5" name="Text Placeholder 4"/>
          <p:cNvSpPr>
            <a:spLocks noGrp="1"/>
          </p:cNvSpPr>
          <p:nvPr>
            <p:ph type="body" sz="quarter" idx="3"/>
          </p:nvPr>
        </p:nvSpPr>
        <p:spPr/>
        <p:txBody>
          <a:bodyPr/>
          <a:lstStyle/>
          <a:p>
            <a:r>
              <a:rPr lang="en-US" dirty="0" err="1">
                <a:latin typeface="CS Avva Shenouda"/>
              </a:rPr>
              <a:t>Ari`precbeuin</a:t>
            </a:r>
            <a:r>
              <a:rPr lang="en-US" dirty="0">
                <a:latin typeface="CS Avva Shenouda"/>
              </a:rPr>
              <a:t> `</a:t>
            </a:r>
            <a:r>
              <a:rPr lang="en-US" dirty="0" err="1">
                <a:latin typeface="CS Avva Shenouda"/>
              </a:rPr>
              <a:t>e`hryi</a:t>
            </a:r>
            <a:r>
              <a:rPr lang="en-US" dirty="0">
                <a:latin typeface="CS Avva Shenouda"/>
              </a:rPr>
              <a:t> </a:t>
            </a:r>
            <a:r>
              <a:rPr lang="en-US" dirty="0" err="1">
                <a:latin typeface="CS Avva Shenouda"/>
              </a:rPr>
              <a:t>ejwn</a:t>
            </a:r>
            <a:r>
              <a:rPr lang="en-US" dirty="0">
                <a:latin typeface="CS Avva Shenouda"/>
              </a:rPr>
              <a:t>@ </a:t>
            </a:r>
            <a:r>
              <a:rPr lang="en-US" dirty="0" err="1">
                <a:latin typeface="CS Avva Shenouda"/>
              </a:rPr>
              <a:t>nahren</a:t>
            </a:r>
            <a:r>
              <a:rPr lang="en-US" dirty="0">
                <a:latin typeface="CS Avva Shenouda"/>
              </a:rPr>
              <a:t> P=,=c</a:t>
            </a:r>
            <a:endParaRPr lang="en-US" dirty="0">
              <a:latin typeface="Avva_Shenouda" pitchFamily="34" charset="2"/>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ولدته لكي ينعم علينا</a:t>
            </a:r>
            <a:endParaRPr lang="en-US" dirty="0"/>
          </a:p>
        </p:txBody>
      </p:sp>
      <p:sp>
        <p:nvSpPr>
          <p:cNvPr id="3" name="Text Placeholder 2"/>
          <p:cNvSpPr>
            <a:spLocks noGrp="1"/>
          </p:cNvSpPr>
          <p:nvPr>
            <p:ph type="body" idx="1"/>
          </p:nvPr>
        </p:nvSpPr>
        <p:spPr/>
        <p:txBody>
          <a:bodyPr/>
          <a:lstStyle/>
          <a:p>
            <a:r>
              <a:rPr lang="ar-EG" dirty="0"/>
              <a:t>في إيتاري إيجفوف: هوبوس إنتيف إر إهموت نان </a:t>
            </a:r>
          </a:p>
        </p:txBody>
      </p:sp>
      <p:sp>
        <p:nvSpPr>
          <p:cNvPr id="5" name="Text Placeholder 4"/>
          <p:cNvSpPr>
            <a:spLocks noGrp="1"/>
          </p:cNvSpPr>
          <p:nvPr>
            <p:ph type="body" sz="quarter" idx="3"/>
          </p:nvPr>
        </p:nvSpPr>
        <p:spPr/>
        <p:txBody>
          <a:bodyPr/>
          <a:lstStyle/>
          <a:p>
            <a:r>
              <a:rPr lang="en-US" dirty="0"/>
              <a:t> </a:t>
            </a:r>
            <a:r>
              <a:rPr lang="en-US" dirty="0" err="1"/>
              <a:t>vy`etar`ejvof</a:t>
            </a:r>
            <a:r>
              <a:rPr lang="en-US" dirty="0"/>
              <a:t> </a:t>
            </a:r>
            <a:r>
              <a:rPr lang="en-US" dirty="0" err="1"/>
              <a:t>hopwc</a:t>
            </a:r>
            <a:r>
              <a:rPr lang="en-US" dirty="0"/>
              <a:t> `</a:t>
            </a:r>
            <a:r>
              <a:rPr lang="en-US" dirty="0" err="1"/>
              <a:t>ntef</a:t>
            </a:r>
            <a:r>
              <a:rPr lang="en-US" dirty="0"/>
              <a:t> `</a:t>
            </a:r>
            <a:r>
              <a:rPr lang="en-US" dirty="0" err="1"/>
              <a:t>er`hmot</a:t>
            </a:r>
            <a:r>
              <a:rPr lang="en-US" dirty="0"/>
              <a:t> nan</a:t>
            </a: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بغفران خطايانا</a:t>
            </a:r>
            <a:endParaRPr lang="en-US" dirty="0"/>
          </a:p>
        </p:txBody>
      </p:sp>
      <p:sp>
        <p:nvSpPr>
          <p:cNvPr id="3" name="Text Placeholder 2"/>
          <p:cNvSpPr>
            <a:spLocks noGrp="1"/>
          </p:cNvSpPr>
          <p:nvPr>
            <p:ph type="body" idx="1"/>
          </p:nvPr>
        </p:nvSpPr>
        <p:spPr/>
        <p:txBody>
          <a:bodyPr/>
          <a:lstStyle/>
          <a:p>
            <a:r>
              <a:rPr lang="ar-EG" dirty="0"/>
              <a:t>إم بيكو إيفول إنتى نين نوفي </a:t>
            </a:r>
          </a:p>
        </p:txBody>
      </p:sp>
      <p:sp>
        <p:nvSpPr>
          <p:cNvPr id="5" name="Text Placeholder 4"/>
          <p:cNvSpPr>
            <a:spLocks noGrp="1"/>
          </p:cNvSpPr>
          <p:nvPr>
            <p:ph type="body" sz="quarter" idx="3"/>
          </p:nvPr>
        </p:nvSpPr>
        <p:spPr/>
        <p:txBody>
          <a:bodyPr/>
          <a:lstStyle/>
          <a:p>
            <a:r>
              <a:rPr lang="en-US" dirty="0"/>
              <a:t>`</a:t>
            </a:r>
            <a:r>
              <a:rPr lang="en-US" dirty="0" err="1"/>
              <a:t>m`p,w</a:t>
            </a:r>
            <a:r>
              <a:rPr lang="en-US" dirty="0"/>
              <a:t> `</a:t>
            </a:r>
            <a:r>
              <a:rPr lang="en-US" dirty="0" err="1"/>
              <a:t>ebol</a:t>
            </a:r>
            <a:r>
              <a:rPr lang="en-US" dirty="0"/>
              <a:t> `</a:t>
            </a:r>
            <a:r>
              <a:rPr lang="en-US" dirty="0" err="1"/>
              <a:t>nte</a:t>
            </a:r>
            <a:r>
              <a:rPr lang="en-US" dirty="0"/>
              <a:t> </a:t>
            </a:r>
            <a:r>
              <a:rPr lang="en-US" dirty="0" err="1"/>
              <a:t>nennobi</a:t>
            </a:r>
            <a:endParaRPr lang="en-US" dirty="0"/>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السلام لك ايتها العذراء ، الملكة الحقيقية الحقانية</a:t>
            </a:r>
            <a:endParaRPr lang="en-US" dirty="0"/>
          </a:p>
        </p:txBody>
      </p:sp>
      <p:sp>
        <p:nvSpPr>
          <p:cNvPr id="3" name="Text Placeholder 2"/>
          <p:cNvSpPr>
            <a:spLocks noGrp="1"/>
          </p:cNvSpPr>
          <p:nvPr>
            <p:ph type="body" idx="1"/>
          </p:nvPr>
        </p:nvSpPr>
        <p:spPr/>
        <p:txBody>
          <a:bodyPr/>
          <a:lstStyle/>
          <a:p>
            <a:r>
              <a:rPr lang="ar-EG" sz="3600" dirty="0">
                <a:solidFill>
                  <a:schemeClr val="lt1"/>
                </a:solidFill>
              </a:rPr>
              <a:t>شيرى نى أوتي بارثينوس : تي اورو اممي ان اليثيني</a:t>
            </a:r>
            <a:endParaRPr lang="ar-EG" sz="16000" dirty="0"/>
          </a:p>
        </p:txBody>
      </p:sp>
      <p:sp>
        <p:nvSpPr>
          <p:cNvPr id="5" name="Text Placeholder 4"/>
          <p:cNvSpPr>
            <a:spLocks noGrp="1"/>
          </p:cNvSpPr>
          <p:nvPr>
            <p:ph type="body" sz="quarter" idx="3"/>
          </p:nvPr>
        </p:nvSpPr>
        <p:spPr>
          <a:xfrm>
            <a:off x="0" y="5546186"/>
            <a:ext cx="9144000" cy="682357"/>
          </a:xfrm>
        </p:spPr>
        <p:txBody>
          <a:bodyPr/>
          <a:lstStyle/>
          <a:p>
            <a:r>
              <a:rPr lang="it-IT" sz="3400" dirty="0">
                <a:latin typeface="Avva_Shenouda" pitchFamily="34" charset="2"/>
              </a:rPr>
              <a:t>Xere ne w` 5par0enoc :5ovrw `mm3i `n`al30in3</a:t>
            </a:r>
            <a:endParaRPr lang="en-US" sz="3400" dirty="0">
              <a:latin typeface="Avva_Shenouda" pitchFamily="34" charset="2"/>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السلام لفخر جنسنا ، ولدت لنا عمانوئيل</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شيرى ابشوشو انتى بين جينوس : اري اجفو نان ان اممانوئيل</a:t>
            </a:r>
            <a:endParaRPr lang="ar-EG" sz="13300" dirty="0"/>
          </a:p>
        </p:txBody>
      </p:sp>
      <p:sp>
        <p:nvSpPr>
          <p:cNvPr id="5" name="Text Placeholder 4"/>
          <p:cNvSpPr>
            <a:spLocks noGrp="1"/>
          </p:cNvSpPr>
          <p:nvPr>
            <p:ph type="body" sz="quarter" idx="3"/>
          </p:nvPr>
        </p:nvSpPr>
        <p:spPr>
          <a:xfrm>
            <a:off x="0" y="5140960"/>
            <a:ext cx="9144000" cy="1123143"/>
          </a:xfrm>
        </p:spPr>
        <p:txBody>
          <a:bodyPr/>
          <a:lstStyle/>
          <a:p>
            <a:r>
              <a:rPr lang="en-US" dirty="0">
                <a:latin typeface="Avva_Shenouda" pitchFamily="34" charset="2"/>
              </a:rPr>
              <a:t>xere `p2ov2ov `nte penjenoc : </a:t>
            </a:r>
            <a:r>
              <a:rPr lang="en-US" dirty="0" err="1">
                <a:latin typeface="Avva_Shenouda" pitchFamily="34" charset="2"/>
              </a:rPr>
              <a:t>are`gfo</a:t>
            </a:r>
            <a:r>
              <a:rPr lang="en-US" dirty="0">
                <a:latin typeface="Avva_Shenouda" pitchFamily="34" charset="2"/>
              </a:rPr>
              <a:t> nan `nEmmanov3l</a:t>
            </a:r>
            <a:endParaRPr lang="en-US" sz="9600" dirty="0">
              <a:latin typeface="Avva_Shenouda" pitchFamily="34" charset="2"/>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نسألك أذكرينا ، ايتها الشفيعة المؤتمنة</a:t>
            </a:r>
            <a:endParaRPr lang="ar-SA" sz="217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تين تي هو اري بين ميفي : اوتي ابروس تا تيس ايتين هوت</a:t>
            </a:r>
            <a:endParaRPr lang="ar-EG" sz="13300" dirty="0"/>
          </a:p>
        </p:txBody>
      </p:sp>
      <p:sp>
        <p:nvSpPr>
          <p:cNvPr id="5" name="Text Placeholder 4"/>
          <p:cNvSpPr>
            <a:spLocks noGrp="1"/>
          </p:cNvSpPr>
          <p:nvPr>
            <p:ph type="body" sz="quarter" idx="3"/>
          </p:nvPr>
        </p:nvSpPr>
        <p:spPr>
          <a:xfrm>
            <a:off x="0" y="5475066"/>
            <a:ext cx="9144000" cy="682357"/>
          </a:xfrm>
        </p:spPr>
        <p:txBody>
          <a:bodyPr/>
          <a:lstStyle/>
          <a:p>
            <a:r>
              <a:rPr lang="en-US" sz="3400" dirty="0">
                <a:latin typeface="Avva_Shenouda" pitchFamily="34" charset="2"/>
              </a:rPr>
              <a:t>Ten5ho `aripenmev`I : `w 5`proctat3c `etenhot</a:t>
            </a:r>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أمام ربنا يسوع المسيح ، ليغفر لنا خطايانا</a:t>
            </a:r>
            <a:endParaRPr lang="ar-SA" sz="21700" dirty="0"/>
          </a:p>
        </p:txBody>
      </p:sp>
      <p:sp>
        <p:nvSpPr>
          <p:cNvPr id="3" name="Text Placeholder 2"/>
          <p:cNvSpPr>
            <a:spLocks noGrp="1"/>
          </p:cNvSpPr>
          <p:nvPr>
            <p:ph type="body" idx="1"/>
          </p:nvPr>
        </p:nvSpPr>
        <p:spPr/>
        <p:txBody>
          <a:bodyPr/>
          <a:lstStyle/>
          <a:p>
            <a:pPr>
              <a:spcBef>
                <a:spcPts val="0"/>
              </a:spcBef>
              <a:defRPr/>
            </a:pPr>
            <a:r>
              <a:rPr lang="ar-EG" sz="3000" dirty="0">
                <a:solidFill>
                  <a:schemeClr val="lt1"/>
                </a:solidFill>
              </a:rPr>
              <a:t>ناهرين بين تشويس ايسوس بى خريستوس : انتيف كانين نوفي نان ايفول</a:t>
            </a:r>
            <a:endParaRPr lang="ar-EG" sz="3000" dirty="0"/>
          </a:p>
        </p:txBody>
      </p:sp>
      <p:sp>
        <p:nvSpPr>
          <p:cNvPr id="5" name="Text Placeholder 4"/>
          <p:cNvSpPr>
            <a:spLocks noGrp="1"/>
          </p:cNvSpPr>
          <p:nvPr>
            <p:ph type="body" sz="quarter" idx="3"/>
          </p:nvPr>
        </p:nvSpPr>
        <p:spPr>
          <a:xfrm>
            <a:off x="0" y="5434426"/>
            <a:ext cx="9144000" cy="682357"/>
          </a:xfrm>
        </p:spPr>
        <p:txBody>
          <a:bodyPr/>
          <a:lstStyle/>
          <a:p>
            <a:r>
              <a:rPr lang="en-US" sz="3000" dirty="0">
                <a:latin typeface="Avva_Shenouda" pitchFamily="34" charset="2"/>
              </a:rPr>
              <a:t>nahren Penu I=3c P=x=c : `nte4xa nennobi nan `ebol</a:t>
            </a: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BD89B6-1738-7F3D-5DF0-A99F1F405C70}"/>
              </a:ext>
            </a:extLst>
          </p:cNvPr>
          <p:cNvSpPr>
            <a:spLocks noGrp="1"/>
          </p:cNvSpPr>
          <p:nvPr>
            <p:ph type="body" sz="quarter" idx="11"/>
          </p:nvPr>
        </p:nvSpPr>
        <p:spPr/>
        <p:txBody>
          <a:bodyPr/>
          <a:lstStyle/>
          <a:p>
            <a:r>
              <a:rPr lang="ar-SA" dirty="0"/>
              <a:t> الذى عال</a:t>
            </a:r>
            <a:r>
              <a:rPr lang="ar-EG" dirty="0"/>
              <a:t>َ</a:t>
            </a:r>
            <a:r>
              <a:rPr lang="ar-SA" dirty="0"/>
              <a:t> إسرائيل</a:t>
            </a:r>
            <a:r>
              <a:rPr lang="ar-EG" dirty="0"/>
              <a:t>،</a:t>
            </a:r>
            <a:r>
              <a:rPr lang="ar-SA" dirty="0"/>
              <a:t> أربعين</a:t>
            </a:r>
            <a:r>
              <a:rPr lang="ar-EG" dirty="0"/>
              <a:t>َ</a:t>
            </a:r>
            <a:r>
              <a:rPr lang="ar-SA" dirty="0"/>
              <a:t> سنة</a:t>
            </a:r>
            <a:r>
              <a:rPr lang="ar-EG" dirty="0"/>
              <a:t>ً</a:t>
            </a:r>
            <a:r>
              <a:rPr lang="ar-SA" dirty="0"/>
              <a:t> في البرية</a:t>
            </a:r>
            <a:r>
              <a:rPr lang="ar-EG" dirty="0"/>
              <a:t> ،</a:t>
            </a:r>
            <a:r>
              <a:rPr lang="ar-SA" dirty="0"/>
              <a:t> وأعطاهم المن</a:t>
            </a:r>
            <a:r>
              <a:rPr lang="ar-EG" dirty="0"/>
              <a:t>َّ،</a:t>
            </a:r>
            <a:r>
              <a:rPr lang="ar-SA" dirty="0"/>
              <a:t> ليأكلوا خبز الملائكة.</a:t>
            </a:r>
          </a:p>
          <a:p>
            <a:endParaRPr lang="en-US" dirty="0"/>
          </a:p>
        </p:txBody>
      </p:sp>
      <p:sp>
        <p:nvSpPr>
          <p:cNvPr id="4" name="Text Placeholder 3">
            <a:extLst>
              <a:ext uri="{FF2B5EF4-FFF2-40B4-BE49-F238E27FC236}">
                <a16:creationId xmlns:a16="http://schemas.microsoft.com/office/drawing/2014/main" id="{956C8097-EF6E-947A-B7A9-99E37B5BEF98}"/>
              </a:ext>
            </a:extLst>
          </p:cNvPr>
          <p:cNvSpPr>
            <a:spLocks noGrp="1"/>
          </p:cNvSpPr>
          <p:nvPr>
            <p:ph type="body" sz="quarter" idx="12"/>
          </p:nvPr>
        </p:nvSpPr>
        <p:spPr/>
        <p:txBody>
          <a:bodyPr/>
          <a:lstStyle/>
          <a:p>
            <a:r>
              <a:rPr lang="sq-AL" dirty="0"/>
              <a:t>Vy`etafsans `mpIcra`yl@ `n`hme `nrompi hi `psafe@ af] `mpimanna nw`ou `e`ou`omf@ `p`wik `nte ni`aggeloc.</a:t>
            </a:r>
          </a:p>
          <a:p>
            <a:endParaRPr lang="en-US" dirty="0"/>
          </a:p>
        </p:txBody>
      </p:sp>
      <p:sp>
        <p:nvSpPr>
          <p:cNvPr id="5" name="Text Placeholder 4">
            <a:extLst>
              <a:ext uri="{FF2B5EF4-FFF2-40B4-BE49-F238E27FC236}">
                <a16:creationId xmlns:a16="http://schemas.microsoft.com/office/drawing/2014/main" id="{1D2788B7-B5FB-249A-56D6-002530FECFA7}"/>
              </a:ext>
            </a:extLst>
          </p:cNvPr>
          <p:cNvSpPr>
            <a:spLocks noGrp="1"/>
          </p:cNvSpPr>
          <p:nvPr>
            <p:ph type="body" sz="quarter" idx="13"/>
          </p:nvPr>
        </p:nvSpPr>
        <p:spPr/>
        <p:txBody>
          <a:bodyPr/>
          <a:lstStyle/>
          <a:p>
            <a:r>
              <a:rPr lang="ar-SA" dirty="0"/>
              <a:t>في إيطاف شانش إم بيسرائيل إن إهمى إنرومبى هى إبشافى: أفتى إمبى مانا نوؤ إى أوؤمف: ابؤيك إنتى نى أنجيلوس.</a:t>
            </a:r>
          </a:p>
          <a:p>
            <a:endParaRPr lang="en-US" dirty="0"/>
          </a:p>
        </p:txBody>
      </p:sp>
    </p:spTree>
    <p:extLst>
      <p:ext uri="{BB962C8B-B14F-4D97-AF65-F5344CB8AC3E}">
        <p14:creationId xmlns:p14="http://schemas.microsoft.com/office/powerpoint/2010/main" val="1695940530"/>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585BF2-D67C-E848-7BCD-631B5BBAF571}"/>
              </a:ext>
            </a:extLst>
          </p:cNvPr>
          <p:cNvSpPr>
            <a:spLocks noGrp="1"/>
          </p:cNvSpPr>
          <p:nvPr>
            <p:ph type="body" sz="quarter" idx="11"/>
          </p:nvPr>
        </p:nvSpPr>
        <p:spPr/>
        <p:txBody>
          <a:bodyPr/>
          <a:lstStyle/>
          <a:p>
            <a:r>
              <a:rPr lang="ar-SA" dirty="0"/>
              <a:t>ع</a:t>
            </a:r>
            <a:r>
              <a:rPr lang="ar-EG" dirty="0"/>
              <a:t>ِ</a:t>
            </a:r>
            <a:r>
              <a:rPr lang="ar-SA" dirty="0"/>
              <a:t>و</a:t>
            </a:r>
            <a:r>
              <a:rPr lang="ar-EG" dirty="0"/>
              <a:t>َ</a:t>
            </a:r>
            <a:r>
              <a:rPr lang="ar-SA" dirty="0"/>
              <a:t>ض المن</a:t>
            </a:r>
            <a:r>
              <a:rPr lang="ar-EG" dirty="0"/>
              <a:t>ِّ،</a:t>
            </a:r>
            <a:r>
              <a:rPr lang="ar-SA" dirty="0"/>
              <a:t> أعطوه خلاً مرا</a:t>
            </a:r>
            <a:r>
              <a:rPr lang="ar-EG" dirty="0"/>
              <a:t>،</a:t>
            </a:r>
            <a:r>
              <a:rPr lang="ar-SA" dirty="0"/>
              <a:t>ً وبدل الخيرات</a:t>
            </a:r>
            <a:r>
              <a:rPr lang="ar-EG" dirty="0"/>
              <a:t>،</a:t>
            </a:r>
            <a:r>
              <a:rPr lang="ar-SA" dirty="0"/>
              <a:t> جعلوا إكليل شوك على رأس</a:t>
            </a:r>
            <a:r>
              <a:rPr lang="ar-EG" dirty="0"/>
              <a:t>ِ</a:t>
            </a:r>
            <a:r>
              <a:rPr lang="ar-SA" dirty="0"/>
              <a:t>ه</a:t>
            </a:r>
            <a:r>
              <a:rPr lang="ar-EG" dirty="0"/>
              <a:t>ِ</a:t>
            </a:r>
            <a:r>
              <a:rPr lang="ar-SA" dirty="0"/>
              <a:t>.</a:t>
            </a:r>
          </a:p>
          <a:p>
            <a:endParaRPr lang="en-US" dirty="0"/>
          </a:p>
        </p:txBody>
      </p:sp>
      <p:sp>
        <p:nvSpPr>
          <p:cNvPr id="4" name="Text Placeholder 3">
            <a:extLst>
              <a:ext uri="{FF2B5EF4-FFF2-40B4-BE49-F238E27FC236}">
                <a16:creationId xmlns:a16="http://schemas.microsoft.com/office/drawing/2014/main" id="{E86B0545-DF28-CE3A-9399-4A999966CF9C}"/>
              </a:ext>
            </a:extLst>
          </p:cNvPr>
          <p:cNvSpPr>
            <a:spLocks noGrp="1"/>
          </p:cNvSpPr>
          <p:nvPr>
            <p:ph type="body" sz="quarter" idx="12"/>
          </p:nvPr>
        </p:nvSpPr>
        <p:spPr/>
        <p:txBody>
          <a:bodyPr/>
          <a:lstStyle/>
          <a:p>
            <a:r>
              <a:rPr lang="sq-AL" dirty="0"/>
              <a:t>`N`tsebiw gar `mpimanna@ au] `n`ouhemj ef`ensasi naf@ `n`tsebiw `nni`aga;on@ au]`,lom `ncouri `ejwf.</a:t>
            </a:r>
          </a:p>
          <a:p>
            <a:endParaRPr lang="en-US" dirty="0"/>
          </a:p>
        </p:txBody>
      </p:sp>
      <p:sp>
        <p:nvSpPr>
          <p:cNvPr id="5" name="Text Placeholder 4">
            <a:extLst>
              <a:ext uri="{FF2B5EF4-FFF2-40B4-BE49-F238E27FC236}">
                <a16:creationId xmlns:a16="http://schemas.microsoft.com/office/drawing/2014/main" id="{4CEA8BFD-B545-3BBE-87A4-4E8EDBC9A207}"/>
              </a:ext>
            </a:extLst>
          </p:cNvPr>
          <p:cNvSpPr>
            <a:spLocks noGrp="1"/>
          </p:cNvSpPr>
          <p:nvPr>
            <p:ph type="body" sz="quarter" idx="13"/>
          </p:nvPr>
        </p:nvSpPr>
        <p:spPr/>
        <p:txBody>
          <a:bodyPr/>
          <a:lstStyle/>
          <a:p>
            <a:r>
              <a:rPr lang="ar-SA" dirty="0"/>
              <a:t>إن إتشيفيو غار إمبى مانا: افتى إنؤهيمج إف إنشاشى ناف: إن اتشيفيو نى أغاثون: أفتى إكلوم إنسورى إيجوف.</a:t>
            </a:r>
          </a:p>
          <a:p>
            <a:endParaRPr lang="en-US" dirty="0"/>
          </a:p>
        </p:txBody>
      </p:sp>
    </p:spTree>
    <p:extLst>
      <p:ext uri="{BB962C8B-B14F-4D97-AF65-F5344CB8AC3E}">
        <p14:creationId xmlns:p14="http://schemas.microsoft.com/office/powerpoint/2010/main" val="2236213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اعتز قلبي بالرب وارتفع قرني يا إلهي . استع فمي علي أعدائي لأني فرحت بخلاصك فأنه ليس أحد قدوس مثل الرب. ولا بار مثل إلهنا وليس أحد قدوس سواه، فلا تفتخروا ولا تتكلموا الكلام العالي </a:t>
            </a:r>
            <a:endParaRPr lang="en-US" dirty="0"/>
          </a:p>
        </p:txBody>
      </p:sp>
    </p:spTree>
    <p:extLst>
      <p:ext uri="{BB962C8B-B14F-4D97-AF65-F5344CB8AC3E}">
        <p14:creationId xmlns:p14="http://schemas.microsoft.com/office/powerpoint/2010/main" val="2572978327"/>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4AA5A1-8C47-DB00-547E-61CCAE702526}"/>
              </a:ext>
            </a:extLst>
          </p:cNvPr>
          <p:cNvSpPr>
            <a:spLocks noGrp="1"/>
          </p:cNvSpPr>
          <p:nvPr>
            <p:ph type="body" sz="quarter" idx="11"/>
          </p:nvPr>
        </p:nvSpPr>
        <p:spPr/>
        <p:txBody>
          <a:bodyPr/>
          <a:lstStyle/>
          <a:p>
            <a:r>
              <a:rPr lang="ar-SA" dirty="0"/>
              <a:t> ك</a:t>
            </a:r>
            <a:r>
              <a:rPr lang="ar-EG" dirty="0"/>
              <a:t>ُ</a:t>
            </a:r>
            <a:r>
              <a:rPr lang="ar-SA" dirty="0"/>
              <a:t>ف</a:t>
            </a:r>
            <a:r>
              <a:rPr lang="ar-EG" dirty="0"/>
              <a:t>ـِّ</a:t>
            </a:r>
            <a:r>
              <a:rPr lang="ar-SA" dirty="0"/>
              <a:t>ن و</a:t>
            </a:r>
            <a:r>
              <a:rPr lang="ar-EG" dirty="0"/>
              <a:t> </a:t>
            </a:r>
            <a:r>
              <a:rPr lang="ar-SA" dirty="0"/>
              <a:t>و</a:t>
            </a:r>
            <a:r>
              <a:rPr lang="ar-EG" dirty="0"/>
              <a:t>ُ</a:t>
            </a:r>
            <a:r>
              <a:rPr lang="ar-SA" dirty="0"/>
              <a:t>ضع</a:t>
            </a:r>
            <a:r>
              <a:rPr lang="ar-EG" dirty="0"/>
              <a:t>َ</a:t>
            </a:r>
            <a:r>
              <a:rPr lang="ar-SA" dirty="0"/>
              <a:t> في القبر</a:t>
            </a:r>
            <a:r>
              <a:rPr lang="ar-EG" dirty="0"/>
              <a:t>،</a:t>
            </a:r>
            <a:r>
              <a:rPr lang="ar-SA" dirty="0"/>
              <a:t> الكائن خارج المدينة </a:t>
            </a:r>
            <a:r>
              <a:rPr lang="ar-EG" dirty="0"/>
              <a:t>،</a:t>
            </a:r>
            <a:r>
              <a:rPr lang="ar-SA" dirty="0"/>
              <a:t>وقالوا بجهلهم</a:t>
            </a:r>
            <a:r>
              <a:rPr lang="ar-EG" dirty="0"/>
              <a:t>،</a:t>
            </a:r>
            <a:r>
              <a:rPr lang="ar-SA" dirty="0"/>
              <a:t> إن هذا لا يستطيع أن يقوم بعد.</a:t>
            </a:r>
          </a:p>
          <a:p>
            <a:endParaRPr lang="en-US" dirty="0"/>
          </a:p>
        </p:txBody>
      </p:sp>
      <p:sp>
        <p:nvSpPr>
          <p:cNvPr id="4" name="Text Placeholder 3">
            <a:extLst>
              <a:ext uri="{FF2B5EF4-FFF2-40B4-BE49-F238E27FC236}">
                <a16:creationId xmlns:a16="http://schemas.microsoft.com/office/drawing/2014/main" id="{33E8933B-E180-544A-9D1E-6D1AE50CB84D}"/>
              </a:ext>
            </a:extLst>
          </p:cNvPr>
          <p:cNvSpPr>
            <a:spLocks noGrp="1"/>
          </p:cNvSpPr>
          <p:nvPr>
            <p:ph type="body" sz="quarter" idx="12"/>
          </p:nvPr>
        </p:nvSpPr>
        <p:spPr/>
        <p:txBody>
          <a:bodyPr/>
          <a:lstStyle/>
          <a:p>
            <a:r>
              <a:rPr lang="sq-AL" dirty="0"/>
              <a:t>Aukocf au,af qen pi`mhau@ vy`et,y cabol `n]baki@ `etaujoc qen toumet`athyt@ je vai `snatwnf an je.</a:t>
            </a:r>
          </a:p>
          <a:p>
            <a:endParaRPr lang="en-US" dirty="0"/>
          </a:p>
        </p:txBody>
      </p:sp>
      <p:sp>
        <p:nvSpPr>
          <p:cNvPr id="5" name="Text Placeholder 4">
            <a:extLst>
              <a:ext uri="{FF2B5EF4-FFF2-40B4-BE49-F238E27FC236}">
                <a16:creationId xmlns:a16="http://schemas.microsoft.com/office/drawing/2014/main" id="{FF159266-DA87-0802-A498-2C14B173C386}"/>
              </a:ext>
            </a:extLst>
          </p:cNvPr>
          <p:cNvSpPr>
            <a:spLocks noGrp="1"/>
          </p:cNvSpPr>
          <p:nvPr>
            <p:ph type="body" sz="quarter" idx="13"/>
          </p:nvPr>
        </p:nvSpPr>
        <p:spPr>
          <a:xfrm>
            <a:off x="0" y="5750145"/>
            <a:ext cx="9144000" cy="1326930"/>
          </a:xfrm>
        </p:spPr>
        <p:txBody>
          <a:bodyPr/>
          <a:lstStyle/>
          <a:p>
            <a:r>
              <a:rPr lang="ar-SA" dirty="0"/>
              <a:t> افكوسف أفكاف خين بى مهاف: فى إتكى سافول إنتى فاكى: إيطاف جوس خين توميت أتهيت: جى فاى إفنا أشتونف أن جى.</a:t>
            </a:r>
          </a:p>
          <a:p>
            <a:endParaRPr lang="en-US" dirty="0"/>
          </a:p>
        </p:txBody>
      </p:sp>
    </p:spTree>
    <p:extLst>
      <p:ext uri="{BB962C8B-B14F-4D97-AF65-F5344CB8AC3E}">
        <p14:creationId xmlns:p14="http://schemas.microsoft.com/office/powerpoint/2010/main" val="1346492732"/>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CD219F-2D85-47BA-C214-26CF731DF2D3}"/>
              </a:ext>
            </a:extLst>
          </p:cNvPr>
          <p:cNvSpPr>
            <a:spLocks noGrp="1"/>
          </p:cNvSpPr>
          <p:nvPr>
            <p:ph type="body" sz="quarter" idx="11"/>
          </p:nvPr>
        </p:nvSpPr>
        <p:spPr/>
        <p:txBody>
          <a:bodyPr/>
          <a:lstStyle/>
          <a:p>
            <a:r>
              <a:rPr lang="ar-SA" dirty="0"/>
              <a:t>باكر </a:t>
            </a:r>
            <a:r>
              <a:rPr lang="ar-EG" dirty="0"/>
              <a:t>أ</a:t>
            </a:r>
            <a:r>
              <a:rPr lang="ar-SA" dirty="0"/>
              <a:t>حد السبوت</a:t>
            </a:r>
            <a:r>
              <a:rPr lang="ar-EG" dirty="0"/>
              <a:t>،</a:t>
            </a:r>
            <a:r>
              <a:rPr lang="ar-SA" dirty="0"/>
              <a:t> المسيح قام من بين الأموات</a:t>
            </a:r>
            <a:r>
              <a:rPr lang="ar-EG" dirty="0"/>
              <a:t>،</a:t>
            </a:r>
            <a:r>
              <a:rPr lang="ar-SA" dirty="0"/>
              <a:t> ورد</a:t>
            </a:r>
            <a:r>
              <a:rPr lang="ar-EG" dirty="0"/>
              <a:t>َّ</a:t>
            </a:r>
            <a:r>
              <a:rPr lang="ar-SA" dirty="0"/>
              <a:t> أعداءه إلى خلف</a:t>
            </a:r>
            <a:r>
              <a:rPr lang="ar-EG" dirty="0"/>
              <a:t>،</a:t>
            </a:r>
            <a:r>
              <a:rPr lang="ar-SA" dirty="0"/>
              <a:t> وأعطاهم عاراً أبدياً.</a:t>
            </a:r>
          </a:p>
          <a:p>
            <a:endParaRPr lang="en-US" dirty="0"/>
          </a:p>
        </p:txBody>
      </p:sp>
      <p:sp>
        <p:nvSpPr>
          <p:cNvPr id="4" name="Text Placeholder 3">
            <a:extLst>
              <a:ext uri="{FF2B5EF4-FFF2-40B4-BE49-F238E27FC236}">
                <a16:creationId xmlns:a16="http://schemas.microsoft.com/office/drawing/2014/main" id="{53B67B0A-2E42-D16B-EEEE-5DBA1EB11AEB}"/>
              </a:ext>
            </a:extLst>
          </p:cNvPr>
          <p:cNvSpPr>
            <a:spLocks noGrp="1"/>
          </p:cNvSpPr>
          <p:nvPr>
            <p:ph type="body" sz="quarter" idx="12"/>
          </p:nvPr>
        </p:nvSpPr>
        <p:spPr/>
        <p:txBody>
          <a:bodyPr/>
          <a:lstStyle/>
          <a:p>
            <a:r>
              <a:rPr lang="sq-AL" dirty="0"/>
              <a:t> Swrp `m`v`ouai `nte nicabbaton@ `aP=,=c twnf `ebolqen ny`e;mw`out@ aftac;o `nnefjaji `evahou@ af] nw`ou`n`ou`svit sa `n`eneh.</a:t>
            </a:r>
          </a:p>
          <a:p>
            <a:endParaRPr lang="en-US" dirty="0"/>
          </a:p>
        </p:txBody>
      </p:sp>
      <p:sp>
        <p:nvSpPr>
          <p:cNvPr id="5" name="Text Placeholder 4">
            <a:extLst>
              <a:ext uri="{FF2B5EF4-FFF2-40B4-BE49-F238E27FC236}">
                <a16:creationId xmlns:a16="http://schemas.microsoft.com/office/drawing/2014/main" id="{17C5505F-D15C-000E-3606-4B3DEEFD1F50}"/>
              </a:ext>
            </a:extLst>
          </p:cNvPr>
          <p:cNvSpPr>
            <a:spLocks noGrp="1"/>
          </p:cNvSpPr>
          <p:nvPr>
            <p:ph type="body" sz="quarter" idx="13"/>
          </p:nvPr>
        </p:nvSpPr>
        <p:spPr>
          <a:xfrm>
            <a:off x="-90488" y="5693446"/>
            <a:ext cx="9324975" cy="1326930"/>
          </a:xfrm>
        </p:spPr>
        <p:txBody>
          <a:bodyPr/>
          <a:lstStyle/>
          <a:p>
            <a:r>
              <a:rPr lang="ar-SA" dirty="0"/>
              <a:t>شورب إم إفؤاى إنتى نى سافاتون: أبخرستوس تونف إيفول خين نى إثموؤت:أفطاستو إن نيف جاجى إيفاهو: إفتى توو إنؤ اشفيت إن</a:t>
            </a:r>
            <a:r>
              <a:rPr lang="ar-EG" dirty="0"/>
              <a:t> </a:t>
            </a:r>
            <a:r>
              <a:rPr lang="ar-SA" dirty="0"/>
              <a:t>إينيه.</a:t>
            </a:r>
          </a:p>
          <a:p>
            <a:endParaRPr lang="en-US" dirty="0"/>
          </a:p>
        </p:txBody>
      </p:sp>
    </p:spTree>
    <p:extLst>
      <p:ext uri="{BB962C8B-B14F-4D97-AF65-F5344CB8AC3E}">
        <p14:creationId xmlns:p14="http://schemas.microsoft.com/office/powerpoint/2010/main" val="1393422299"/>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157C30-56E1-ACB1-9149-917652DCADE3}"/>
              </a:ext>
            </a:extLst>
          </p:cNvPr>
          <p:cNvSpPr>
            <a:spLocks noGrp="1"/>
          </p:cNvSpPr>
          <p:nvPr>
            <p:ph type="body" sz="quarter" idx="11"/>
          </p:nvPr>
        </p:nvSpPr>
        <p:spPr/>
        <p:txBody>
          <a:bodyPr/>
          <a:lstStyle/>
          <a:p>
            <a:r>
              <a:rPr lang="ar-SA" dirty="0"/>
              <a:t> من أجل هذا نمد</a:t>
            </a:r>
            <a:r>
              <a:rPr lang="ar-EG" dirty="0"/>
              <a:t>َ</a:t>
            </a:r>
            <a:r>
              <a:rPr lang="ar-SA" dirty="0"/>
              <a:t>ح</a:t>
            </a:r>
            <a:r>
              <a:rPr lang="ar-EG" dirty="0"/>
              <a:t>ُ،</a:t>
            </a:r>
            <a:r>
              <a:rPr lang="ar-SA" dirty="0"/>
              <a:t> مع المرتل داود</a:t>
            </a:r>
            <a:r>
              <a:rPr lang="ar-EG" dirty="0"/>
              <a:t>،</a:t>
            </a:r>
            <a:r>
              <a:rPr lang="ar-SA" dirty="0"/>
              <a:t> قائلين قد قام الله</a:t>
            </a:r>
            <a:r>
              <a:rPr lang="ar-EG" dirty="0"/>
              <a:t>،</a:t>
            </a:r>
            <a:r>
              <a:rPr lang="ar-SA" dirty="0"/>
              <a:t> مثل</a:t>
            </a:r>
            <a:r>
              <a:rPr lang="ar-EG" dirty="0"/>
              <a:t>ُ</a:t>
            </a:r>
            <a:r>
              <a:rPr lang="ar-SA" dirty="0"/>
              <a:t> النائم.</a:t>
            </a:r>
          </a:p>
          <a:p>
            <a:endParaRPr lang="en-US" dirty="0"/>
          </a:p>
        </p:txBody>
      </p:sp>
      <p:sp>
        <p:nvSpPr>
          <p:cNvPr id="4" name="Text Placeholder 3">
            <a:extLst>
              <a:ext uri="{FF2B5EF4-FFF2-40B4-BE49-F238E27FC236}">
                <a16:creationId xmlns:a16="http://schemas.microsoft.com/office/drawing/2014/main" id="{5F8B7F7B-CF69-F55F-216C-0868800FEEB3}"/>
              </a:ext>
            </a:extLst>
          </p:cNvPr>
          <p:cNvSpPr>
            <a:spLocks noGrp="1"/>
          </p:cNvSpPr>
          <p:nvPr>
            <p:ph type="body" sz="quarter" idx="12"/>
          </p:nvPr>
        </p:nvSpPr>
        <p:spPr/>
        <p:txBody>
          <a:bodyPr/>
          <a:lstStyle/>
          <a:p>
            <a:r>
              <a:rPr lang="sq-AL" dirty="0"/>
              <a:t>E;be vai ten`er,oreuin@ nem pihumnodoc Dauid@ je aftwnf `nje `V]@ `m`vry] `mvy`etenkot.</a:t>
            </a:r>
          </a:p>
          <a:p>
            <a:endParaRPr lang="en-US" dirty="0"/>
          </a:p>
        </p:txBody>
      </p:sp>
      <p:sp>
        <p:nvSpPr>
          <p:cNvPr id="5" name="Text Placeholder 4">
            <a:extLst>
              <a:ext uri="{FF2B5EF4-FFF2-40B4-BE49-F238E27FC236}">
                <a16:creationId xmlns:a16="http://schemas.microsoft.com/office/drawing/2014/main" id="{4CD9DA7C-C719-59A7-F611-F9C07F100196}"/>
              </a:ext>
            </a:extLst>
          </p:cNvPr>
          <p:cNvSpPr>
            <a:spLocks noGrp="1"/>
          </p:cNvSpPr>
          <p:nvPr>
            <p:ph type="body" sz="quarter" idx="13"/>
          </p:nvPr>
        </p:nvSpPr>
        <p:spPr/>
        <p:txBody>
          <a:bodyPr/>
          <a:lstStyle/>
          <a:p>
            <a:r>
              <a:rPr lang="ar-SA" dirty="0"/>
              <a:t>إثفى فاى تينيرخو ريفين: نيم بى هيمنو ذوس دافيد: جى أفتونف إنجى إفنوتى: إمفريتى إم في إيتينكوت</a:t>
            </a:r>
          </a:p>
          <a:p>
            <a:endParaRPr lang="en-US" dirty="0"/>
          </a:p>
        </p:txBody>
      </p:sp>
    </p:spTree>
    <p:extLst>
      <p:ext uri="{BB962C8B-B14F-4D97-AF65-F5344CB8AC3E}">
        <p14:creationId xmlns:p14="http://schemas.microsoft.com/office/powerpoint/2010/main" val="2453829150"/>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229C57-518E-9F4C-831F-0846320765C5}"/>
              </a:ext>
            </a:extLst>
          </p:cNvPr>
          <p:cNvSpPr>
            <a:spLocks noGrp="1"/>
          </p:cNvSpPr>
          <p:nvPr>
            <p:ph type="body" sz="quarter" idx="11"/>
          </p:nvPr>
        </p:nvSpPr>
        <p:spPr/>
        <p:txBody>
          <a:bodyPr/>
          <a:lstStyle/>
          <a:p>
            <a:r>
              <a:rPr lang="ar-EG" dirty="0"/>
              <a:t>ياربي يسوع المسيح، الذي وضعّ فى القبر، إكسر عنا، شوكة الموت.</a:t>
            </a:r>
            <a:endParaRPr lang="ar-SA" dirty="0"/>
          </a:p>
          <a:p>
            <a:endParaRPr lang="en-US" dirty="0"/>
          </a:p>
        </p:txBody>
      </p:sp>
      <p:sp>
        <p:nvSpPr>
          <p:cNvPr id="4" name="Text Placeholder 3">
            <a:extLst>
              <a:ext uri="{FF2B5EF4-FFF2-40B4-BE49-F238E27FC236}">
                <a16:creationId xmlns:a16="http://schemas.microsoft.com/office/drawing/2014/main" id="{5122E7D5-0ED8-D509-3AD3-EE8D7C557A0B}"/>
              </a:ext>
            </a:extLst>
          </p:cNvPr>
          <p:cNvSpPr>
            <a:spLocks noGrp="1"/>
          </p:cNvSpPr>
          <p:nvPr>
            <p:ph type="body" sz="quarter" idx="12"/>
          </p:nvPr>
        </p:nvSpPr>
        <p:spPr/>
        <p:txBody>
          <a:bodyPr/>
          <a:lstStyle/>
          <a:p>
            <a:r>
              <a:rPr lang="sq-AL" dirty="0"/>
              <a:t>Pa=o=c I=y=c P=,=c@ vy`etaf,af qen pi`mhau@ ek`eqomqem `n`qryi `nqyten@ `n]couri `nte `vmou</a:t>
            </a:r>
          </a:p>
          <a:p>
            <a:endParaRPr lang="en-US" dirty="0"/>
          </a:p>
        </p:txBody>
      </p:sp>
      <p:sp>
        <p:nvSpPr>
          <p:cNvPr id="5" name="Text Placeholder 4">
            <a:extLst>
              <a:ext uri="{FF2B5EF4-FFF2-40B4-BE49-F238E27FC236}">
                <a16:creationId xmlns:a16="http://schemas.microsoft.com/office/drawing/2014/main" id="{68A3D9AE-491E-3619-38BF-E66D01BF1322}"/>
              </a:ext>
            </a:extLst>
          </p:cNvPr>
          <p:cNvSpPr>
            <a:spLocks noGrp="1"/>
          </p:cNvSpPr>
          <p:nvPr>
            <p:ph type="body" sz="quarter" idx="13"/>
          </p:nvPr>
        </p:nvSpPr>
        <p:spPr/>
        <p:txBody>
          <a:bodyPr/>
          <a:lstStyle/>
          <a:p>
            <a:r>
              <a:rPr lang="ar-EG" dirty="0"/>
              <a:t>باتشويس إيسوس بخرستوس: فى إيطاف كاف خين بي إمهاف: إك إيخوم خيم إن إخري إنخيتين : إنتى صوري إنتى إفمو.</a:t>
            </a:r>
            <a:endParaRPr lang="ar-SA" dirty="0"/>
          </a:p>
          <a:p>
            <a:endParaRPr lang="en-US" dirty="0"/>
          </a:p>
        </p:txBody>
      </p:sp>
    </p:spTree>
    <p:extLst>
      <p:ext uri="{BB962C8B-B14F-4D97-AF65-F5344CB8AC3E}">
        <p14:creationId xmlns:p14="http://schemas.microsoft.com/office/powerpoint/2010/main" val="3300468980"/>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E26C3-C212-B9E2-5D8A-E4B982567FC0}"/>
              </a:ext>
            </a:extLst>
          </p:cNvPr>
          <p:cNvSpPr>
            <a:spLocks noGrp="1"/>
          </p:cNvSpPr>
          <p:nvPr>
            <p:ph type="body" sz="quarter" idx="11"/>
          </p:nvPr>
        </p:nvSpPr>
        <p:spPr/>
        <p:txBody>
          <a:bodyPr/>
          <a:lstStyle/>
          <a:p>
            <a:r>
              <a:rPr lang="ar-EG" dirty="0"/>
              <a:t>يا ربنا يسوع المسيح، حامل خطيه العالم، أحسبنا مع خرافك، الذين عن يمينك.</a:t>
            </a:r>
          </a:p>
          <a:p>
            <a:endParaRPr lang="en-US" dirty="0"/>
          </a:p>
        </p:txBody>
      </p:sp>
      <p:sp>
        <p:nvSpPr>
          <p:cNvPr id="4" name="Text Placeholder 3">
            <a:extLst>
              <a:ext uri="{FF2B5EF4-FFF2-40B4-BE49-F238E27FC236}">
                <a16:creationId xmlns:a16="http://schemas.microsoft.com/office/drawing/2014/main" id="{ECF36ECC-7EE5-FC07-64AC-DEF6B25CB81C}"/>
              </a:ext>
            </a:extLst>
          </p:cNvPr>
          <p:cNvSpPr>
            <a:spLocks noGrp="1"/>
          </p:cNvSpPr>
          <p:nvPr>
            <p:ph type="body" sz="quarter" idx="12"/>
          </p:nvPr>
        </p:nvSpPr>
        <p:spPr/>
        <p:txBody>
          <a:bodyPr/>
          <a:lstStyle/>
          <a:p>
            <a:r>
              <a:rPr lang="sq-AL" dirty="0"/>
              <a:t> W pen=o=c I=y=c P=,=c@ vy`et`wli `m`vnobi `mpikocmoc@ opten hwn nem nekhiyb@ nai etcaou`inam `mmok.</a:t>
            </a:r>
          </a:p>
          <a:p>
            <a:endParaRPr lang="en-US" dirty="0"/>
          </a:p>
        </p:txBody>
      </p:sp>
      <p:sp>
        <p:nvSpPr>
          <p:cNvPr id="5" name="Text Placeholder 4">
            <a:extLst>
              <a:ext uri="{FF2B5EF4-FFF2-40B4-BE49-F238E27FC236}">
                <a16:creationId xmlns:a16="http://schemas.microsoft.com/office/drawing/2014/main" id="{BC4A4C06-A500-ACD4-3B0D-AC9945DB5C07}"/>
              </a:ext>
            </a:extLst>
          </p:cNvPr>
          <p:cNvSpPr>
            <a:spLocks noGrp="1"/>
          </p:cNvSpPr>
          <p:nvPr>
            <p:ph type="body" sz="quarter" idx="13"/>
          </p:nvPr>
        </p:nvSpPr>
        <p:spPr/>
        <p:txBody>
          <a:bodyPr/>
          <a:lstStyle/>
          <a:p>
            <a:r>
              <a:rPr lang="ar-EG" dirty="0"/>
              <a:t>أوبين شويس إيسوس بخرستوس: في إتؤلي إم إفنوتي إمبي كوزموس: أوبتين هون نيم نيك هيب: ناي إتصا أوي نام إمموك.</a:t>
            </a:r>
          </a:p>
        </p:txBody>
      </p:sp>
      <p:sp>
        <p:nvSpPr>
          <p:cNvPr id="508935" name="Title 2"/>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ar-EG" dirty="0"/>
              <a:t>ختام الثيؤطوكيات الواطس</a:t>
            </a:r>
            <a:endParaRPr lang="en-US" altLang="ar-EG" dirty="0"/>
          </a:p>
        </p:txBody>
      </p:sp>
    </p:spTree>
    <p:extLst>
      <p:ext uri="{BB962C8B-B14F-4D97-AF65-F5344CB8AC3E}">
        <p14:creationId xmlns:p14="http://schemas.microsoft.com/office/powerpoint/2010/main" val="4196715955"/>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F9FCA4-1230-0DB0-7527-5F4CFBF59C7C}"/>
              </a:ext>
            </a:extLst>
          </p:cNvPr>
          <p:cNvSpPr>
            <a:spLocks noGrp="1"/>
          </p:cNvSpPr>
          <p:nvPr>
            <p:ph type="body" sz="quarter" idx="11"/>
          </p:nvPr>
        </p:nvSpPr>
        <p:spPr/>
        <p:txBody>
          <a:bodyPr/>
          <a:lstStyle/>
          <a:p>
            <a:r>
              <a:rPr lang="ar-SA" dirty="0"/>
              <a:t>عند ظهورك الثانى، المخوف لا نسمع، برعده اننى، لست أعرفكم.</a:t>
            </a:r>
          </a:p>
          <a:p>
            <a:endParaRPr lang="en-US" dirty="0"/>
          </a:p>
        </p:txBody>
      </p:sp>
      <p:sp>
        <p:nvSpPr>
          <p:cNvPr id="4" name="Text Placeholder 3">
            <a:extLst>
              <a:ext uri="{FF2B5EF4-FFF2-40B4-BE49-F238E27FC236}">
                <a16:creationId xmlns:a16="http://schemas.microsoft.com/office/drawing/2014/main" id="{75ECB4B6-B2CB-0211-545C-96A1AB66EA36}"/>
              </a:ext>
            </a:extLst>
          </p:cNvPr>
          <p:cNvSpPr>
            <a:spLocks noGrp="1"/>
          </p:cNvSpPr>
          <p:nvPr>
            <p:ph type="body" sz="quarter" idx="12"/>
          </p:nvPr>
        </p:nvSpPr>
        <p:spPr>
          <a:xfrm>
            <a:off x="0" y="4138838"/>
            <a:ext cx="9143999" cy="1279635"/>
          </a:xfrm>
        </p:spPr>
        <p:txBody>
          <a:bodyPr/>
          <a:lstStyle/>
          <a:p>
            <a:r>
              <a:rPr lang="sq-AL" dirty="0"/>
              <a:t>Aksan`i qen tekmah`cnou]@ `mparouci`a etoi `nho]@ `mpen`;rencwtem qen ou`c;erter@ je ]cwoun `mmwten an.</a:t>
            </a:r>
          </a:p>
          <a:p>
            <a:endParaRPr lang="en-US" dirty="0"/>
          </a:p>
        </p:txBody>
      </p:sp>
      <p:sp>
        <p:nvSpPr>
          <p:cNvPr id="5" name="Text Placeholder 4">
            <a:extLst>
              <a:ext uri="{FF2B5EF4-FFF2-40B4-BE49-F238E27FC236}">
                <a16:creationId xmlns:a16="http://schemas.microsoft.com/office/drawing/2014/main" id="{BEB739B9-2630-C2E9-47E9-8C2E336141D4}"/>
              </a:ext>
            </a:extLst>
          </p:cNvPr>
          <p:cNvSpPr>
            <a:spLocks noGrp="1"/>
          </p:cNvSpPr>
          <p:nvPr>
            <p:ph type="body" sz="quarter" idx="13"/>
          </p:nvPr>
        </p:nvSpPr>
        <p:spPr>
          <a:xfrm>
            <a:off x="-1" y="5731095"/>
            <a:ext cx="9144000" cy="1326930"/>
          </a:xfrm>
        </p:spPr>
        <p:txBody>
          <a:bodyPr/>
          <a:lstStyle/>
          <a:p>
            <a:r>
              <a:rPr lang="ar-EG" dirty="0"/>
              <a:t>أكشان إي خين تيك ماه إسنوتي: إمباروسيا إتؤي إنهوتي: إمبين إثرين سوتيم خين أو إستيرتير: جي تي سو أون إم موتين أن. </a:t>
            </a:r>
            <a:endParaRPr lang="ar-SA" dirty="0"/>
          </a:p>
          <a:p>
            <a:endParaRPr lang="en-US" dirty="0"/>
          </a:p>
        </p:txBody>
      </p:sp>
    </p:spTree>
    <p:extLst>
      <p:ext uri="{BB962C8B-B14F-4D97-AF65-F5344CB8AC3E}">
        <p14:creationId xmlns:p14="http://schemas.microsoft.com/office/powerpoint/2010/main" val="908450460"/>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F6DA29-1E5A-F576-155C-32A72D79BD62}"/>
              </a:ext>
            </a:extLst>
          </p:cNvPr>
          <p:cNvSpPr>
            <a:spLocks noGrp="1"/>
          </p:cNvSpPr>
          <p:nvPr>
            <p:ph type="body" sz="quarter" idx="11"/>
          </p:nvPr>
        </p:nvSpPr>
        <p:spPr/>
        <p:txBody>
          <a:bodyPr/>
          <a:lstStyle/>
          <a:p>
            <a:r>
              <a:rPr lang="ar-SA" dirty="0"/>
              <a:t>بل نكون مستحقين، لسماع صوتك الحنون، الممتلئ فرحا، يصرخ قائلا.</a:t>
            </a:r>
          </a:p>
          <a:p>
            <a:endParaRPr lang="en-US" dirty="0"/>
          </a:p>
        </p:txBody>
      </p:sp>
      <p:sp>
        <p:nvSpPr>
          <p:cNvPr id="4" name="Text Placeholder 3">
            <a:extLst>
              <a:ext uri="{FF2B5EF4-FFF2-40B4-BE49-F238E27FC236}">
                <a16:creationId xmlns:a16="http://schemas.microsoft.com/office/drawing/2014/main" id="{BE2305F8-176C-836C-C930-91ACA678E8FE}"/>
              </a:ext>
            </a:extLst>
          </p:cNvPr>
          <p:cNvSpPr>
            <a:spLocks noGrp="1"/>
          </p:cNvSpPr>
          <p:nvPr>
            <p:ph type="body" sz="quarter" idx="12"/>
          </p:nvPr>
        </p:nvSpPr>
        <p:spPr/>
        <p:txBody>
          <a:bodyPr/>
          <a:lstStyle/>
          <a:p>
            <a:r>
              <a:rPr lang="sq-AL" dirty="0"/>
              <a:t> Alla marener`pem`psa `ncwtem@ `e]`cmy e;meh `nrasi@ `nte nekmetsana`h;yf@ ecws `ebol ecjw `mmoc.</a:t>
            </a:r>
          </a:p>
          <a:p>
            <a:endParaRPr lang="en-US" dirty="0"/>
          </a:p>
        </p:txBody>
      </p:sp>
      <p:sp>
        <p:nvSpPr>
          <p:cNvPr id="5" name="Text Placeholder 4">
            <a:extLst>
              <a:ext uri="{FF2B5EF4-FFF2-40B4-BE49-F238E27FC236}">
                <a16:creationId xmlns:a16="http://schemas.microsoft.com/office/drawing/2014/main" id="{3EA4948B-050A-BC63-627C-A5D757A957A9}"/>
              </a:ext>
            </a:extLst>
          </p:cNvPr>
          <p:cNvSpPr>
            <a:spLocks noGrp="1"/>
          </p:cNvSpPr>
          <p:nvPr>
            <p:ph type="body" sz="quarter" idx="13"/>
          </p:nvPr>
        </p:nvSpPr>
        <p:spPr>
          <a:xfrm>
            <a:off x="0" y="5759670"/>
            <a:ext cx="9144000" cy="1326930"/>
          </a:xfrm>
        </p:spPr>
        <p:txBody>
          <a:bodyPr/>
          <a:lstStyle/>
          <a:p>
            <a:r>
              <a:rPr lang="ar-EG" dirty="0"/>
              <a:t>ألا مارين إير إبإمبشا إنسوتين: إي تي إسمي إثميه إنراشي:إنت نيك ميت شانا إهثيف: غش أوش إيفول إسجو إمموس.</a:t>
            </a:r>
            <a:endParaRPr lang="ar-SA" dirty="0"/>
          </a:p>
          <a:p>
            <a:endParaRPr lang="en-US" dirty="0"/>
          </a:p>
        </p:txBody>
      </p:sp>
    </p:spTree>
    <p:extLst>
      <p:ext uri="{BB962C8B-B14F-4D97-AF65-F5344CB8AC3E}">
        <p14:creationId xmlns:p14="http://schemas.microsoft.com/office/powerpoint/2010/main" val="157013994"/>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58041-0955-4375-CBFA-B6A41336AA5D}"/>
              </a:ext>
            </a:extLst>
          </p:cNvPr>
          <p:cNvSpPr>
            <a:spLocks noGrp="1"/>
          </p:cNvSpPr>
          <p:nvPr>
            <p:ph type="body" sz="quarter" idx="11"/>
          </p:nvPr>
        </p:nvSpPr>
        <p:spPr/>
        <p:txBody>
          <a:bodyPr/>
          <a:lstStyle/>
          <a:p>
            <a:r>
              <a:rPr lang="ar-SA" dirty="0"/>
              <a:t>تعالوا الىّ، يا مباركى أبى، رثوا الحياة الدائمة، الى الابد.</a:t>
            </a:r>
          </a:p>
          <a:p>
            <a:endParaRPr lang="en-US" dirty="0"/>
          </a:p>
        </p:txBody>
      </p:sp>
      <p:sp>
        <p:nvSpPr>
          <p:cNvPr id="4" name="Text Placeholder 3">
            <a:extLst>
              <a:ext uri="{FF2B5EF4-FFF2-40B4-BE49-F238E27FC236}">
                <a16:creationId xmlns:a16="http://schemas.microsoft.com/office/drawing/2014/main" id="{0CC83ABC-94A5-CDF4-385F-6653F15E90CE}"/>
              </a:ext>
            </a:extLst>
          </p:cNvPr>
          <p:cNvSpPr>
            <a:spLocks noGrp="1"/>
          </p:cNvSpPr>
          <p:nvPr>
            <p:ph type="body" sz="quarter" idx="12"/>
          </p:nvPr>
        </p:nvSpPr>
        <p:spPr/>
        <p:txBody>
          <a:bodyPr/>
          <a:lstStyle/>
          <a:p>
            <a:r>
              <a:rPr lang="sq-AL" dirty="0"/>
              <a:t>Je `amwini haroi@ ny`et`cmarwout `nte Paiwt@ ari`klyronomin `mpiwnq@ e;myn `ebol sa `eneh.</a:t>
            </a:r>
          </a:p>
          <a:p>
            <a:endParaRPr lang="en-US" dirty="0"/>
          </a:p>
        </p:txBody>
      </p:sp>
      <p:sp>
        <p:nvSpPr>
          <p:cNvPr id="5" name="Text Placeholder 4">
            <a:extLst>
              <a:ext uri="{FF2B5EF4-FFF2-40B4-BE49-F238E27FC236}">
                <a16:creationId xmlns:a16="http://schemas.microsoft.com/office/drawing/2014/main" id="{1624470A-9B7B-575C-77CB-A0DC7A8D667D}"/>
              </a:ext>
            </a:extLst>
          </p:cNvPr>
          <p:cNvSpPr>
            <a:spLocks noGrp="1"/>
          </p:cNvSpPr>
          <p:nvPr>
            <p:ph type="body" sz="quarter" idx="13"/>
          </p:nvPr>
        </p:nvSpPr>
        <p:spPr/>
        <p:txBody>
          <a:bodyPr/>
          <a:lstStyle/>
          <a:p>
            <a:r>
              <a:rPr lang="ar-EG" dirty="0"/>
              <a:t>جي أمويني هاروي: ني إت إسماروؤت إنتى بايوت: إكليرونومين إمبي أونخ: إثمين إيفول شا إينيه.</a:t>
            </a:r>
            <a:endParaRPr lang="ar-SA" dirty="0"/>
          </a:p>
          <a:p>
            <a:endParaRPr lang="en-US" dirty="0"/>
          </a:p>
        </p:txBody>
      </p:sp>
    </p:spTree>
    <p:extLst>
      <p:ext uri="{BB962C8B-B14F-4D97-AF65-F5344CB8AC3E}">
        <p14:creationId xmlns:p14="http://schemas.microsoft.com/office/powerpoint/2010/main" val="3555993290"/>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D9E0D-63BE-8F97-7163-47D7C0528EF3}"/>
              </a:ext>
            </a:extLst>
          </p:cNvPr>
          <p:cNvSpPr>
            <a:spLocks noGrp="1"/>
          </p:cNvSpPr>
          <p:nvPr>
            <p:ph type="body" sz="quarter" idx="11"/>
          </p:nvPr>
        </p:nvSpPr>
        <p:spPr/>
        <p:txBody>
          <a:bodyPr/>
          <a:lstStyle/>
          <a:p>
            <a:r>
              <a:rPr lang="ar-SA" dirty="0"/>
              <a:t>يأتى الشهداء، حاملين عذاباتهم، ويأتى الصديقيون، حاملين فضائلهم.</a:t>
            </a:r>
          </a:p>
          <a:p>
            <a:endParaRPr lang="en-US" dirty="0"/>
          </a:p>
        </p:txBody>
      </p:sp>
      <p:sp>
        <p:nvSpPr>
          <p:cNvPr id="4" name="Text Placeholder 3">
            <a:extLst>
              <a:ext uri="{FF2B5EF4-FFF2-40B4-BE49-F238E27FC236}">
                <a16:creationId xmlns:a16="http://schemas.microsoft.com/office/drawing/2014/main" id="{6D5F5867-8935-CD49-A42C-A6D6C6227B3C}"/>
              </a:ext>
            </a:extLst>
          </p:cNvPr>
          <p:cNvSpPr>
            <a:spLocks noGrp="1"/>
          </p:cNvSpPr>
          <p:nvPr>
            <p:ph type="body" sz="quarter" idx="12"/>
          </p:nvPr>
        </p:nvSpPr>
        <p:spPr/>
        <p:txBody>
          <a:bodyPr/>
          <a:lstStyle/>
          <a:p>
            <a:r>
              <a:rPr lang="sq-AL" dirty="0"/>
              <a:t> Cena`i `nje nimarturoc@ eufai qa noubacanoc@ cena`i `nje nidikeoc@ eufai qa noupolytia.</a:t>
            </a:r>
          </a:p>
          <a:p>
            <a:endParaRPr lang="en-US" dirty="0"/>
          </a:p>
        </p:txBody>
      </p:sp>
      <p:sp>
        <p:nvSpPr>
          <p:cNvPr id="5" name="Text Placeholder 4">
            <a:extLst>
              <a:ext uri="{FF2B5EF4-FFF2-40B4-BE49-F238E27FC236}">
                <a16:creationId xmlns:a16="http://schemas.microsoft.com/office/drawing/2014/main" id="{70E05AD7-2723-6EEB-8833-3846D1BCD8C1}"/>
              </a:ext>
            </a:extLst>
          </p:cNvPr>
          <p:cNvSpPr>
            <a:spLocks noGrp="1"/>
          </p:cNvSpPr>
          <p:nvPr>
            <p:ph type="body" sz="quarter" idx="13"/>
          </p:nvPr>
        </p:nvSpPr>
        <p:spPr/>
        <p:txBody>
          <a:bodyPr/>
          <a:lstStyle/>
          <a:p>
            <a:r>
              <a:rPr lang="ar-EG" dirty="0"/>
              <a:t>سينا إي إنجي ني مارتيروس: إف فاي خانو فاسانوس: سينا إي إنجي ني ذيكيؤس: إف فاي خانو بوليتيا.</a:t>
            </a:r>
            <a:endParaRPr lang="ar-SA" dirty="0"/>
          </a:p>
          <a:p>
            <a:endParaRPr lang="en-US" dirty="0"/>
          </a:p>
        </p:txBody>
      </p:sp>
    </p:spTree>
    <p:extLst>
      <p:ext uri="{BB962C8B-B14F-4D97-AF65-F5344CB8AC3E}">
        <p14:creationId xmlns:p14="http://schemas.microsoft.com/office/powerpoint/2010/main" val="1935131435"/>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8F49C-C750-EB56-4EFA-7056A7A9378B}"/>
              </a:ext>
            </a:extLst>
          </p:cNvPr>
          <p:cNvSpPr>
            <a:spLocks noGrp="1"/>
          </p:cNvSpPr>
          <p:nvPr>
            <p:ph type="body" sz="quarter" idx="11"/>
          </p:nvPr>
        </p:nvSpPr>
        <p:spPr/>
        <p:txBody>
          <a:bodyPr/>
          <a:lstStyle/>
          <a:p>
            <a:r>
              <a:rPr lang="ar-SA" dirty="0"/>
              <a:t>يأتى ابن الله، فى مجده ومجد أبيه، ويجازى كل واحد، كأعماله التى عملها.</a:t>
            </a:r>
          </a:p>
          <a:p>
            <a:endParaRPr lang="en-US" dirty="0"/>
          </a:p>
        </p:txBody>
      </p:sp>
      <p:sp>
        <p:nvSpPr>
          <p:cNvPr id="4" name="Text Placeholder 3">
            <a:extLst>
              <a:ext uri="{FF2B5EF4-FFF2-40B4-BE49-F238E27FC236}">
                <a16:creationId xmlns:a16="http://schemas.microsoft.com/office/drawing/2014/main" id="{596BDE96-1AD8-C159-4EFA-193C03B165DA}"/>
              </a:ext>
            </a:extLst>
          </p:cNvPr>
          <p:cNvSpPr>
            <a:spLocks noGrp="1"/>
          </p:cNvSpPr>
          <p:nvPr>
            <p:ph type="body" sz="quarter" idx="12"/>
          </p:nvPr>
        </p:nvSpPr>
        <p:spPr/>
        <p:txBody>
          <a:bodyPr/>
          <a:lstStyle/>
          <a:p>
            <a:r>
              <a:rPr lang="sq-AL" dirty="0"/>
              <a:t>`Fna`i `nje `pSyri `mV]@ qen pef`wou nem va Pefiwt@ `fna] `mpiouai piouai@ kata</a:t>
            </a:r>
            <a:r>
              <a:rPr lang="ar-EG" dirty="0"/>
              <a:t> </a:t>
            </a:r>
            <a:r>
              <a:rPr lang="sq-AL" dirty="0"/>
              <a:t>nef`hbyou`i `etaf`aitou.</a:t>
            </a:r>
          </a:p>
          <a:p>
            <a:endParaRPr lang="en-US" dirty="0"/>
          </a:p>
        </p:txBody>
      </p:sp>
      <p:sp>
        <p:nvSpPr>
          <p:cNvPr id="5" name="Text Placeholder 4">
            <a:extLst>
              <a:ext uri="{FF2B5EF4-FFF2-40B4-BE49-F238E27FC236}">
                <a16:creationId xmlns:a16="http://schemas.microsoft.com/office/drawing/2014/main" id="{AB44DDFA-3A20-7CD6-8F8C-40482481B860}"/>
              </a:ext>
            </a:extLst>
          </p:cNvPr>
          <p:cNvSpPr>
            <a:spLocks noGrp="1"/>
          </p:cNvSpPr>
          <p:nvPr>
            <p:ph type="body" sz="quarter" idx="13"/>
          </p:nvPr>
        </p:nvSpPr>
        <p:spPr>
          <a:xfrm>
            <a:off x="0" y="5692995"/>
            <a:ext cx="9144000" cy="1326930"/>
          </a:xfrm>
        </p:spPr>
        <p:txBody>
          <a:bodyPr/>
          <a:lstStyle/>
          <a:p>
            <a:r>
              <a:rPr lang="ar-EG" dirty="0"/>
              <a:t>إفنا إي إنجي إبشيري إمفنوتي: خين بيف أو أو نيم فابيفيوت: إفناتي إمبي أواي بي أواي: كاتا نيف إهفيؤي إيتاف أي تو. </a:t>
            </a:r>
            <a:endParaRPr lang="ar-SA" dirty="0"/>
          </a:p>
          <a:p>
            <a:endParaRPr lang="en-US" dirty="0"/>
          </a:p>
        </p:txBody>
      </p:sp>
    </p:spTree>
    <p:extLst>
      <p:ext uri="{BB962C8B-B14F-4D97-AF65-F5344CB8AC3E}">
        <p14:creationId xmlns:p14="http://schemas.microsoft.com/office/powerpoint/2010/main" val="1015539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ولا يخرج كلام تعظم من أفواهكم لأن الله رب معرفة والأفعال تتهيأ به. انكسرت قسى الأقوياء، والضعفاء تمنطقوا قوة، والشباعي من الخبز نقصوا والجياع شبعوا في الأرض لأن العاقر ولدت</a:t>
            </a:r>
            <a:endParaRPr lang="en-US" dirty="0"/>
          </a:p>
        </p:txBody>
      </p:sp>
    </p:spTree>
    <p:extLst>
      <p:ext uri="{BB962C8B-B14F-4D97-AF65-F5344CB8AC3E}">
        <p14:creationId xmlns:p14="http://schemas.microsoft.com/office/powerpoint/2010/main" val="3880163047"/>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3A095C-550C-03AF-2EF7-BC0BA32F669E}"/>
              </a:ext>
            </a:extLst>
          </p:cNvPr>
          <p:cNvSpPr>
            <a:spLocks noGrp="1"/>
          </p:cNvSpPr>
          <p:nvPr>
            <p:ph type="body" sz="quarter" idx="11"/>
          </p:nvPr>
        </p:nvSpPr>
        <p:spPr/>
        <p:txBody>
          <a:bodyPr/>
          <a:lstStyle/>
          <a:p>
            <a:r>
              <a:rPr lang="ar-SA" dirty="0"/>
              <a:t>أيها المسيح كلمه الاب، الإله الوحيد، أعطنا سلامك، المملوء فرحا.</a:t>
            </a:r>
          </a:p>
          <a:p>
            <a:endParaRPr lang="en-US" dirty="0"/>
          </a:p>
        </p:txBody>
      </p:sp>
      <p:sp>
        <p:nvSpPr>
          <p:cNvPr id="4" name="Text Placeholder 3">
            <a:extLst>
              <a:ext uri="{FF2B5EF4-FFF2-40B4-BE49-F238E27FC236}">
                <a16:creationId xmlns:a16="http://schemas.microsoft.com/office/drawing/2014/main" id="{34E1EF1A-54BA-C491-1D21-70086D7914BA}"/>
              </a:ext>
            </a:extLst>
          </p:cNvPr>
          <p:cNvSpPr>
            <a:spLocks noGrp="1"/>
          </p:cNvSpPr>
          <p:nvPr>
            <p:ph type="body" sz="quarter" idx="12"/>
          </p:nvPr>
        </p:nvSpPr>
        <p:spPr/>
        <p:txBody>
          <a:bodyPr/>
          <a:lstStyle/>
          <a:p>
            <a:r>
              <a:rPr lang="sq-AL" dirty="0"/>
              <a:t>P=,=c piLogoc `nte `Viwt@ pimonogenyc `nNou]@ ek`e] nan `ntekhiryny@ ;ai `e;meh `nrasi niben.</a:t>
            </a:r>
          </a:p>
          <a:p>
            <a:endParaRPr lang="en-US" dirty="0"/>
          </a:p>
        </p:txBody>
      </p:sp>
      <p:sp>
        <p:nvSpPr>
          <p:cNvPr id="5" name="Text Placeholder 4">
            <a:extLst>
              <a:ext uri="{FF2B5EF4-FFF2-40B4-BE49-F238E27FC236}">
                <a16:creationId xmlns:a16="http://schemas.microsoft.com/office/drawing/2014/main" id="{6717C49B-281C-DFEE-5670-344377660003}"/>
              </a:ext>
            </a:extLst>
          </p:cNvPr>
          <p:cNvSpPr>
            <a:spLocks noGrp="1"/>
          </p:cNvSpPr>
          <p:nvPr>
            <p:ph type="body" sz="quarter" idx="13"/>
          </p:nvPr>
        </p:nvSpPr>
        <p:spPr/>
        <p:txBody>
          <a:bodyPr/>
          <a:lstStyle/>
          <a:p>
            <a:r>
              <a:rPr lang="ar-EG" dirty="0"/>
              <a:t>بخرستوس بي لوغوس إنتى إفيوت: بي مونوجنيس إننوتي: إك إي تي نان إنتيك هيريني: ثاي إثميه إنراشي نيفين. </a:t>
            </a:r>
            <a:endParaRPr lang="ar-SA" dirty="0"/>
          </a:p>
          <a:p>
            <a:endParaRPr lang="en-US" dirty="0"/>
          </a:p>
        </p:txBody>
      </p:sp>
    </p:spTree>
    <p:extLst>
      <p:ext uri="{BB962C8B-B14F-4D97-AF65-F5344CB8AC3E}">
        <p14:creationId xmlns:p14="http://schemas.microsoft.com/office/powerpoint/2010/main" val="437935960"/>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BFB71C-F078-A23F-0741-86E0D20AF66B}"/>
              </a:ext>
            </a:extLst>
          </p:cNvPr>
          <p:cNvSpPr>
            <a:spLocks noGrp="1"/>
          </p:cNvSpPr>
          <p:nvPr>
            <p:ph type="body" sz="quarter" idx="11"/>
          </p:nvPr>
        </p:nvSpPr>
        <p:spPr/>
        <p:txBody>
          <a:bodyPr/>
          <a:lstStyle/>
          <a:p>
            <a:r>
              <a:rPr lang="ar-SA" dirty="0"/>
              <a:t>كما أعطيته، لرسلك القديسين، قل لنا مثلهم، أنى أعطيكم سلامى.</a:t>
            </a:r>
          </a:p>
          <a:p>
            <a:endParaRPr lang="en-US" dirty="0"/>
          </a:p>
        </p:txBody>
      </p:sp>
      <p:sp>
        <p:nvSpPr>
          <p:cNvPr id="4" name="Text Placeholder 3">
            <a:extLst>
              <a:ext uri="{FF2B5EF4-FFF2-40B4-BE49-F238E27FC236}">
                <a16:creationId xmlns:a16="http://schemas.microsoft.com/office/drawing/2014/main" id="{07583127-158F-1946-38C1-EB440B4A36C5}"/>
              </a:ext>
            </a:extLst>
          </p:cNvPr>
          <p:cNvSpPr>
            <a:spLocks noGrp="1"/>
          </p:cNvSpPr>
          <p:nvPr>
            <p:ph type="body" sz="quarter" idx="12"/>
          </p:nvPr>
        </p:nvSpPr>
        <p:spPr/>
        <p:txBody>
          <a:bodyPr/>
          <a:lstStyle/>
          <a:p>
            <a:r>
              <a:rPr lang="sq-AL" dirty="0"/>
              <a:t>Kata `vry] `etaktyic@ `nnek`agioc `n`apoctoloc@ ek`ejoc nan `mpoury]@ je tahiryny ]] `mmoc nwten.</a:t>
            </a:r>
          </a:p>
          <a:p>
            <a:endParaRPr lang="en-US" dirty="0"/>
          </a:p>
        </p:txBody>
      </p:sp>
      <p:sp>
        <p:nvSpPr>
          <p:cNvPr id="5" name="Text Placeholder 4">
            <a:extLst>
              <a:ext uri="{FF2B5EF4-FFF2-40B4-BE49-F238E27FC236}">
                <a16:creationId xmlns:a16="http://schemas.microsoft.com/office/drawing/2014/main" id="{ABC3FF9B-1794-AA5D-BD05-5545C2BD7115}"/>
              </a:ext>
            </a:extLst>
          </p:cNvPr>
          <p:cNvSpPr>
            <a:spLocks noGrp="1"/>
          </p:cNvSpPr>
          <p:nvPr>
            <p:ph type="body" sz="quarter" idx="13"/>
          </p:nvPr>
        </p:nvSpPr>
        <p:spPr/>
        <p:txBody>
          <a:bodyPr/>
          <a:lstStyle/>
          <a:p>
            <a:r>
              <a:rPr lang="ar-EG" dirty="0"/>
              <a:t>كاطا إفريتي إيتاكتيس: إننيك أجيوس أن أبسطولوس: إك إيجوس نان إمبوريتي جي تاهريني تي تي إمموس نوتين. </a:t>
            </a:r>
            <a:endParaRPr lang="ar-SA" dirty="0"/>
          </a:p>
          <a:p>
            <a:endParaRPr lang="en-US" dirty="0"/>
          </a:p>
        </p:txBody>
      </p:sp>
    </p:spTree>
    <p:extLst>
      <p:ext uri="{BB962C8B-B14F-4D97-AF65-F5344CB8AC3E}">
        <p14:creationId xmlns:p14="http://schemas.microsoft.com/office/powerpoint/2010/main" val="3941047398"/>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54238D-C0C2-F0E9-01A2-6965FF2EF929}"/>
              </a:ext>
            </a:extLst>
          </p:cNvPr>
          <p:cNvSpPr>
            <a:spLocks noGrp="1"/>
          </p:cNvSpPr>
          <p:nvPr>
            <p:ph type="body" sz="quarter" idx="11"/>
          </p:nvPr>
        </p:nvSpPr>
        <p:spPr/>
        <p:txBody>
          <a:bodyPr/>
          <a:lstStyle/>
          <a:p>
            <a:r>
              <a:rPr lang="ar-SA" dirty="0"/>
              <a:t>سلامى أنا، الذى أخذته من أبى، أنا أتركه معكم، من الان وإلى الابد.</a:t>
            </a:r>
          </a:p>
          <a:p>
            <a:endParaRPr lang="en-US" dirty="0"/>
          </a:p>
        </p:txBody>
      </p:sp>
      <p:sp>
        <p:nvSpPr>
          <p:cNvPr id="4" name="Text Placeholder 3">
            <a:extLst>
              <a:ext uri="{FF2B5EF4-FFF2-40B4-BE49-F238E27FC236}">
                <a16:creationId xmlns:a16="http://schemas.microsoft.com/office/drawing/2014/main" id="{188E09AB-053D-D78A-F411-FDE816262AE5}"/>
              </a:ext>
            </a:extLst>
          </p:cNvPr>
          <p:cNvSpPr>
            <a:spLocks noGrp="1"/>
          </p:cNvSpPr>
          <p:nvPr>
            <p:ph type="body" sz="quarter" idx="12"/>
          </p:nvPr>
        </p:nvSpPr>
        <p:spPr/>
        <p:txBody>
          <a:bodyPr/>
          <a:lstStyle/>
          <a:p>
            <a:r>
              <a:rPr lang="sq-AL" dirty="0"/>
              <a:t>Tahiryny `anok@ ;y`etai[itc hiten Paiwt@ `anok ],w `mmoc nemwten@ icjen ]nou nem sa `eneh.</a:t>
            </a:r>
          </a:p>
          <a:p>
            <a:endParaRPr lang="en-US" dirty="0"/>
          </a:p>
        </p:txBody>
      </p:sp>
      <p:sp>
        <p:nvSpPr>
          <p:cNvPr id="5" name="Text Placeholder 4">
            <a:extLst>
              <a:ext uri="{FF2B5EF4-FFF2-40B4-BE49-F238E27FC236}">
                <a16:creationId xmlns:a16="http://schemas.microsoft.com/office/drawing/2014/main" id="{CD16C083-B30F-1627-6682-7F17B3626296}"/>
              </a:ext>
            </a:extLst>
          </p:cNvPr>
          <p:cNvSpPr>
            <a:spLocks noGrp="1"/>
          </p:cNvSpPr>
          <p:nvPr>
            <p:ph type="body" sz="quarter" idx="13"/>
          </p:nvPr>
        </p:nvSpPr>
        <p:spPr/>
        <p:txBody>
          <a:bodyPr/>
          <a:lstStyle/>
          <a:p>
            <a:r>
              <a:rPr lang="ar-EG" dirty="0"/>
              <a:t>تاهريني أنوك: ثي إي طاي تشيتس هيتين بايوت: أنوك تي كو إمموس ني موتين: بيسجين تينو نيم شا إينيه. </a:t>
            </a:r>
            <a:endParaRPr lang="ar-SA" dirty="0"/>
          </a:p>
          <a:p>
            <a:endParaRPr lang="en-US" dirty="0"/>
          </a:p>
        </p:txBody>
      </p:sp>
    </p:spTree>
    <p:extLst>
      <p:ext uri="{BB962C8B-B14F-4D97-AF65-F5344CB8AC3E}">
        <p14:creationId xmlns:p14="http://schemas.microsoft.com/office/powerpoint/2010/main" val="209460703"/>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F1FCE0-D5CF-2BCB-45E0-ADB6770C8ACF}"/>
              </a:ext>
            </a:extLst>
          </p:cNvPr>
          <p:cNvSpPr>
            <a:spLocks noGrp="1"/>
          </p:cNvSpPr>
          <p:nvPr>
            <p:ph type="body" sz="quarter" idx="11"/>
          </p:nvPr>
        </p:nvSpPr>
        <p:spPr/>
        <p:txBody>
          <a:bodyPr/>
          <a:lstStyle/>
          <a:p>
            <a:r>
              <a:rPr lang="ar-SA" dirty="0"/>
              <a:t>يا ملاك هذ</a:t>
            </a:r>
            <a:r>
              <a:rPr lang="ar-EG" dirty="0"/>
              <a:t>ا</a:t>
            </a:r>
            <a:r>
              <a:rPr lang="ar-SA" dirty="0"/>
              <a:t> الليل، الطائر الى العلو بهذه التسبحة، أذكرنا لدى الرب، ليغفر لنا خطايانا.</a:t>
            </a:r>
          </a:p>
          <a:p>
            <a:endParaRPr lang="en-US" dirty="0"/>
          </a:p>
        </p:txBody>
      </p:sp>
      <p:sp>
        <p:nvSpPr>
          <p:cNvPr id="4" name="Text Placeholder 3">
            <a:extLst>
              <a:ext uri="{FF2B5EF4-FFF2-40B4-BE49-F238E27FC236}">
                <a16:creationId xmlns:a16="http://schemas.microsoft.com/office/drawing/2014/main" id="{839B74F1-262E-0BE9-3B4C-6B5C173EC72F}"/>
              </a:ext>
            </a:extLst>
          </p:cNvPr>
          <p:cNvSpPr>
            <a:spLocks noGrp="1"/>
          </p:cNvSpPr>
          <p:nvPr>
            <p:ph type="body" sz="quarter" idx="12"/>
          </p:nvPr>
        </p:nvSpPr>
        <p:spPr/>
        <p:txBody>
          <a:bodyPr/>
          <a:lstStyle/>
          <a:p>
            <a:r>
              <a:rPr lang="sq-AL" dirty="0"/>
              <a:t>Pi`aggeloc `nte pai`ejwrh@ ethyl `e`p[ici nem paihumnoc@ aripenmeu`i qa`thy `mP=o=c@ `ntef,a nennobi nan `ebol.</a:t>
            </a:r>
          </a:p>
          <a:p>
            <a:endParaRPr lang="en-US" dirty="0"/>
          </a:p>
        </p:txBody>
      </p:sp>
      <p:sp>
        <p:nvSpPr>
          <p:cNvPr id="5" name="Text Placeholder 4">
            <a:extLst>
              <a:ext uri="{FF2B5EF4-FFF2-40B4-BE49-F238E27FC236}">
                <a16:creationId xmlns:a16="http://schemas.microsoft.com/office/drawing/2014/main" id="{2AB5920F-6575-F11B-AFFC-5A3CE8D5F960}"/>
              </a:ext>
            </a:extLst>
          </p:cNvPr>
          <p:cNvSpPr>
            <a:spLocks noGrp="1"/>
          </p:cNvSpPr>
          <p:nvPr>
            <p:ph type="body" sz="quarter" idx="13"/>
          </p:nvPr>
        </p:nvSpPr>
        <p:spPr>
          <a:xfrm>
            <a:off x="0" y="5740620"/>
            <a:ext cx="9144000" cy="1326930"/>
          </a:xfrm>
        </p:spPr>
        <p:txBody>
          <a:bodyPr/>
          <a:lstStyle/>
          <a:p>
            <a:r>
              <a:rPr lang="ar-EG" dirty="0"/>
              <a:t>بي أنجيلوس إنتى باي إيجوره: إتهيل إي إبتشيسي نيم باي هيمنوس : أري بين ميفئ خا إتهي إمبشويس: إنتيف كانين نوفي نان إيفول.</a:t>
            </a:r>
            <a:endParaRPr lang="ar-SA" dirty="0"/>
          </a:p>
          <a:p>
            <a:endParaRPr lang="en-US" dirty="0"/>
          </a:p>
        </p:txBody>
      </p:sp>
    </p:spTree>
    <p:extLst>
      <p:ext uri="{BB962C8B-B14F-4D97-AF65-F5344CB8AC3E}">
        <p14:creationId xmlns:p14="http://schemas.microsoft.com/office/powerpoint/2010/main" val="618578200"/>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5DD85-718E-1B8B-62DB-D7B2C5DD6D77}"/>
              </a:ext>
            </a:extLst>
          </p:cNvPr>
          <p:cNvSpPr>
            <a:spLocks noGrp="1"/>
          </p:cNvSpPr>
          <p:nvPr>
            <p:ph type="body" sz="quarter" idx="11"/>
          </p:nvPr>
        </p:nvSpPr>
        <p:spPr/>
        <p:txBody>
          <a:bodyPr/>
          <a:lstStyle/>
          <a:p>
            <a:r>
              <a:rPr lang="ar-SA" dirty="0"/>
              <a:t>المرضى أشفهم، الذين رقدوا يا رب نيحهم، وأخواتنا الذين فى كل شدة، يا ربى أعنا وإياهم.</a:t>
            </a:r>
          </a:p>
          <a:p>
            <a:endParaRPr lang="en-US" dirty="0"/>
          </a:p>
        </p:txBody>
      </p:sp>
      <p:sp>
        <p:nvSpPr>
          <p:cNvPr id="4" name="Text Placeholder 3">
            <a:extLst>
              <a:ext uri="{FF2B5EF4-FFF2-40B4-BE49-F238E27FC236}">
                <a16:creationId xmlns:a16="http://schemas.microsoft.com/office/drawing/2014/main" id="{66C7719B-2287-9D58-1414-CF30537E5B52}"/>
              </a:ext>
            </a:extLst>
          </p:cNvPr>
          <p:cNvSpPr>
            <a:spLocks noGrp="1"/>
          </p:cNvSpPr>
          <p:nvPr>
            <p:ph type="body" sz="quarter" idx="12"/>
          </p:nvPr>
        </p:nvSpPr>
        <p:spPr/>
        <p:txBody>
          <a:bodyPr/>
          <a:lstStyle/>
          <a:p>
            <a:r>
              <a:rPr lang="sq-AL" dirty="0"/>
              <a:t>Ny`etswni matal[wou@ ny`etau`enkot P=o=c ma`mton nwou@ nen`cnyou et,y qen hojhej niben@ Pa=o=c `ariboi;in `eron nemwou.</a:t>
            </a:r>
          </a:p>
          <a:p>
            <a:endParaRPr lang="en-US" dirty="0"/>
          </a:p>
        </p:txBody>
      </p:sp>
      <p:sp>
        <p:nvSpPr>
          <p:cNvPr id="5" name="Text Placeholder 4">
            <a:extLst>
              <a:ext uri="{FF2B5EF4-FFF2-40B4-BE49-F238E27FC236}">
                <a16:creationId xmlns:a16="http://schemas.microsoft.com/office/drawing/2014/main" id="{A8D40FD9-0339-7B3E-A293-44A805A2E454}"/>
              </a:ext>
            </a:extLst>
          </p:cNvPr>
          <p:cNvSpPr>
            <a:spLocks noGrp="1"/>
          </p:cNvSpPr>
          <p:nvPr>
            <p:ph type="body" sz="quarter" idx="13"/>
          </p:nvPr>
        </p:nvSpPr>
        <p:spPr>
          <a:xfrm>
            <a:off x="0" y="5835870"/>
            <a:ext cx="9144000" cy="1326930"/>
          </a:xfrm>
        </p:spPr>
        <p:txBody>
          <a:bodyPr/>
          <a:lstStyle/>
          <a:p>
            <a:r>
              <a:rPr lang="ar-EG" sz="2800" dirty="0"/>
              <a:t>ني إتشوني ماتالتشو أو: ني إيطاف إنكوت إبتشويس ما إمطون نوأو: نين إسنيو إتكي خين هوج هيج نيفين: باشويس أري فو إيثين إيرون ني مو أوو. </a:t>
            </a:r>
            <a:endParaRPr lang="ar-SA" sz="2800" dirty="0"/>
          </a:p>
          <a:p>
            <a:endParaRPr lang="en-US" dirty="0"/>
          </a:p>
        </p:txBody>
      </p:sp>
    </p:spTree>
    <p:extLst>
      <p:ext uri="{BB962C8B-B14F-4D97-AF65-F5344CB8AC3E}">
        <p14:creationId xmlns:p14="http://schemas.microsoft.com/office/powerpoint/2010/main" val="1893439041"/>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C69E7E-5308-EDCC-A0F9-B4E7C8A0D9B1}"/>
              </a:ext>
            </a:extLst>
          </p:cNvPr>
          <p:cNvSpPr>
            <a:spLocks noGrp="1"/>
          </p:cNvSpPr>
          <p:nvPr>
            <p:ph type="body" sz="quarter" idx="11"/>
          </p:nvPr>
        </p:nvSpPr>
        <p:spPr/>
        <p:txBody>
          <a:bodyPr/>
          <a:lstStyle/>
          <a:p>
            <a:r>
              <a:rPr lang="ar-SA" dirty="0"/>
              <a:t>يباركنا الله، ولنبارك أسمه القدوس، فى كل حين تسبحته، دائمة فى أفواهنا.</a:t>
            </a:r>
          </a:p>
          <a:p>
            <a:endParaRPr lang="en-US" dirty="0"/>
          </a:p>
        </p:txBody>
      </p:sp>
      <p:sp>
        <p:nvSpPr>
          <p:cNvPr id="4" name="Text Placeholder 3">
            <a:extLst>
              <a:ext uri="{FF2B5EF4-FFF2-40B4-BE49-F238E27FC236}">
                <a16:creationId xmlns:a16="http://schemas.microsoft.com/office/drawing/2014/main" id="{EE7E1AD4-EE30-534E-ECA9-795C98E58321}"/>
              </a:ext>
            </a:extLst>
          </p:cNvPr>
          <p:cNvSpPr>
            <a:spLocks noGrp="1"/>
          </p:cNvSpPr>
          <p:nvPr>
            <p:ph type="body" sz="quarter" idx="12"/>
          </p:nvPr>
        </p:nvSpPr>
        <p:spPr/>
        <p:txBody>
          <a:bodyPr/>
          <a:lstStyle/>
          <a:p>
            <a:r>
              <a:rPr lang="sq-AL" dirty="0"/>
              <a:t>Ef`e`cmou `eron `nje V]@ tenna`cmou `epefran =e=;=u@ `ncyou niben `ere pef`cmou@ naswpi efmyn `ebol qen rwn.</a:t>
            </a:r>
          </a:p>
          <a:p>
            <a:endParaRPr lang="en-US" dirty="0"/>
          </a:p>
        </p:txBody>
      </p:sp>
      <p:sp>
        <p:nvSpPr>
          <p:cNvPr id="5" name="Text Placeholder 4">
            <a:extLst>
              <a:ext uri="{FF2B5EF4-FFF2-40B4-BE49-F238E27FC236}">
                <a16:creationId xmlns:a16="http://schemas.microsoft.com/office/drawing/2014/main" id="{89DC2AA8-E0F4-640F-91E7-DDBD4CACC0B3}"/>
              </a:ext>
            </a:extLst>
          </p:cNvPr>
          <p:cNvSpPr>
            <a:spLocks noGrp="1"/>
          </p:cNvSpPr>
          <p:nvPr>
            <p:ph type="body" sz="quarter" idx="13"/>
          </p:nvPr>
        </p:nvSpPr>
        <p:spPr/>
        <p:txBody>
          <a:bodyPr/>
          <a:lstStyle/>
          <a:p>
            <a:r>
              <a:rPr lang="ar-EG" dirty="0"/>
              <a:t>إف إي إسمو إيرون إنجي إفنوتي: تي نا إسمو إي بيف ران إثؤواب: إنسيو نيفين إري بيف إسموك ناشوبي إفمين إيفول خين رون.</a:t>
            </a:r>
            <a:endParaRPr lang="ar-SA" dirty="0"/>
          </a:p>
          <a:p>
            <a:endParaRPr lang="en-US" dirty="0"/>
          </a:p>
        </p:txBody>
      </p:sp>
    </p:spTree>
    <p:extLst>
      <p:ext uri="{BB962C8B-B14F-4D97-AF65-F5344CB8AC3E}">
        <p14:creationId xmlns:p14="http://schemas.microsoft.com/office/powerpoint/2010/main" val="3014047369"/>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773E8E-14C0-F03E-BFDF-BCE5682E530F}"/>
              </a:ext>
            </a:extLst>
          </p:cNvPr>
          <p:cNvSpPr>
            <a:spLocks noGrp="1"/>
          </p:cNvSpPr>
          <p:nvPr>
            <p:ph type="body" sz="quarter" idx="11"/>
          </p:nvPr>
        </p:nvSpPr>
        <p:spPr/>
        <p:txBody>
          <a:bodyPr/>
          <a:lstStyle/>
          <a:p>
            <a:r>
              <a:rPr lang="ar-SA" dirty="0"/>
              <a:t>مبارك الاب والابن، والروح القدس، الثالوث الكامل، نسجد له ونمجده.</a:t>
            </a:r>
          </a:p>
          <a:p>
            <a:endParaRPr lang="en-US" dirty="0"/>
          </a:p>
        </p:txBody>
      </p:sp>
      <p:sp>
        <p:nvSpPr>
          <p:cNvPr id="4" name="Text Placeholder 3">
            <a:extLst>
              <a:ext uri="{FF2B5EF4-FFF2-40B4-BE49-F238E27FC236}">
                <a16:creationId xmlns:a16="http://schemas.microsoft.com/office/drawing/2014/main" id="{3AC00511-A555-FFB2-B504-3AB80A1ECB53}"/>
              </a:ext>
            </a:extLst>
          </p:cNvPr>
          <p:cNvSpPr>
            <a:spLocks noGrp="1"/>
          </p:cNvSpPr>
          <p:nvPr>
            <p:ph type="body" sz="quarter" idx="12"/>
          </p:nvPr>
        </p:nvSpPr>
        <p:spPr>
          <a:xfrm>
            <a:off x="0" y="4148363"/>
            <a:ext cx="9143999" cy="1279635"/>
          </a:xfrm>
        </p:spPr>
        <p:txBody>
          <a:bodyPr/>
          <a:lstStyle/>
          <a:p>
            <a:r>
              <a:rPr lang="sq-AL" dirty="0"/>
              <a:t>Je `f`cmarwout `nje `Viwt nem `pSyri@ nem pi`Pneuma =e=;=u@ ]`Triac etjyk `ebol@ tenouwst `mmoc ten]`wou nac.</a:t>
            </a:r>
          </a:p>
          <a:p>
            <a:endParaRPr lang="en-US" dirty="0"/>
          </a:p>
        </p:txBody>
      </p:sp>
      <p:sp>
        <p:nvSpPr>
          <p:cNvPr id="5" name="Text Placeholder 4">
            <a:extLst>
              <a:ext uri="{FF2B5EF4-FFF2-40B4-BE49-F238E27FC236}">
                <a16:creationId xmlns:a16="http://schemas.microsoft.com/office/drawing/2014/main" id="{FEB9C04B-7259-B4D0-B2A7-A3816C94A838}"/>
              </a:ext>
            </a:extLst>
          </p:cNvPr>
          <p:cNvSpPr>
            <a:spLocks noGrp="1"/>
          </p:cNvSpPr>
          <p:nvPr>
            <p:ph type="body" sz="quarter" idx="13"/>
          </p:nvPr>
        </p:nvSpPr>
        <p:spPr>
          <a:xfrm>
            <a:off x="0" y="5635845"/>
            <a:ext cx="9144000" cy="1326930"/>
          </a:xfrm>
        </p:spPr>
        <p:txBody>
          <a:bodyPr/>
          <a:lstStyle/>
          <a:p>
            <a:r>
              <a:rPr lang="ar-EG" dirty="0"/>
              <a:t>جي إف إسمارؤوت إنجي إفيوت نيم إبشيري: نيم بي إبنفما إثؤواب: تي إترياس إتجيك إيفول: تين أو أوشت إمموس تين تي أوأووناس. </a:t>
            </a:r>
            <a:endParaRPr lang="ar-SA" dirty="0"/>
          </a:p>
          <a:p>
            <a:endParaRPr lang="en-US" dirty="0"/>
          </a:p>
        </p:txBody>
      </p:sp>
    </p:spTree>
    <p:extLst>
      <p:ext uri="{BB962C8B-B14F-4D97-AF65-F5344CB8AC3E}">
        <p14:creationId xmlns:p14="http://schemas.microsoft.com/office/powerpoint/2010/main" val="394736026"/>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57740079"/>
              </p:ext>
            </p:extLst>
          </p:nvPr>
        </p:nvGraphicFramePr>
        <p:xfrm>
          <a:off x="0" y="4349328"/>
          <a:ext cx="9144000" cy="26212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6600" kern="10" dirty="0">
                          <a:ln w="9525">
                            <a:noFill/>
                            <a:round/>
                            <a:headEnd/>
                            <a:tailEnd/>
                          </a:ln>
                          <a:solidFill>
                            <a:srgbClr val="FFC000"/>
                          </a:solidFill>
                          <a:effectLst/>
                          <a:latin typeface="Times New Roman"/>
                          <a:cs typeface="Times New Roman"/>
                        </a:rPr>
                        <a:t>قانون الإيمان</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5760164"/>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7467507"/>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4596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سبعة والكثيرة الأولاد ضعفت الرب يميت ويحي يحدر إلى الجحيم ويصعد. الرب يفقر ويغني يضع ويرفع، يقيم الفقير من التراب ويرفع البائس من المزبلة ليجلسه مع رؤساء شعبه ويورثه كرسي </a:t>
            </a:r>
            <a:endParaRPr lang="en-US" dirty="0"/>
          </a:p>
        </p:txBody>
      </p:sp>
    </p:spTree>
    <p:extLst>
      <p:ext uri="{BB962C8B-B14F-4D97-AF65-F5344CB8AC3E}">
        <p14:creationId xmlns:p14="http://schemas.microsoft.com/office/powerpoint/2010/main" val="1412983960"/>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811602"/>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5051899"/>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7135688"/>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6330136"/>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4253555"/>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1100952"/>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3960490"/>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05302421"/>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6272054"/>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4022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العظمة، يعطي صلوات الذين يطلبون إليه، ويبارك سنى الصديقين لأن الرجل القوى ليس بقوته قوياً الرب يجعل عدوه ضعيفاً الرب هو قدوس لا يفتخر الحكيم بحكمته ولا يفتخر القوى بقوته ولا يفتخر </a:t>
            </a:r>
            <a:endParaRPr lang="en-US" dirty="0"/>
          </a:p>
        </p:txBody>
      </p:sp>
    </p:spTree>
    <p:extLst>
      <p:ext uri="{BB962C8B-B14F-4D97-AF65-F5344CB8AC3E}">
        <p14:creationId xmlns:p14="http://schemas.microsoft.com/office/powerpoint/2010/main" val="4250080868"/>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اللهم أرحمنا قرر لنا رحمة </a:t>
            </a:r>
            <a:endParaRPr lang="en-US" dirty="0"/>
          </a:p>
        </p:txBody>
      </p:sp>
      <p:sp>
        <p:nvSpPr>
          <p:cNvPr id="7" name="Text Placeholder 6"/>
          <p:cNvSpPr>
            <a:spLocks noGrp="1"/>
          </p:cNvSpPr>
          <p:nvPr>
            <p:ph type="body" idx="1"/>
          </p:nvPr>
        </p:nvSpPr>
        <p:spPr/>
        <p:txBody>
          <a:bodyPr/>
          <a:lstStyle/>
          <a:p>
            <a:pPr>
              <a:spcBef>
                <a:spcPts val="0"/>
              </a:spcBef>
              <a:defRPr/>
            </a:pPr>
            <a:r>
              <a:rPr lang="ar-EG" dirty="0">
                <a:solidFill>
                  <a:schemeClr val="lt1"/>
                </a:solidFill>
              </a:rPr>
              <a:t>افنوتي ناي نان : ثي شو ناي ايرون</a:t>
            </a:r>
            <a:endParaRPr lang="ar-EG" sz="14500" dirty="0"/>
          </a:p>
        </p:txBody>
      </p:sp>
      <p:sp>
        <p:nvSpPr>
          <p:cNvPr id="8" name="Text Placeholder 7"/>
          <p:cNvSpPr>
            <a:spLocks noGrp="1"/>
          </p:cNvSpPr>
          <p:nvPr>
            <p:ph type="body" sz="quarter" idx="3"/>
          </p:nvPr>
        </p:nvSpPr>
        <p:spPr/>
        <p:txBody>
          <a:bodyPr/>
          <a:lstStyle/>
          <a:p>
            <a:r>
              <a:rPr lang="en-US" dirty="0">
                <a:latin typeface="Avva_Shenouda" pitchFamily="34" charset="2"/>
              </a:rPr>
              <a:t>F5 nainan : 0e2ovnai `eron</a:t>
            </a:r>
            <a:endParaRPr lang="en-US" sz="11500" dirty="0">
              <a:latin typeface="Avva_Shenouda" pitchFamily="34" charset="2"/>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 تراءف علينا</a:t>
            </a:r>
            <a:endParaRPr lang="ar-SA" sz="255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شينهيت خارون</a:t>
            </a:r>
            <a:endParaRPr lang="ar-EG" sz="17000" dirty="0"/>
          </a:p>
        </p:txBody>
      </p:sp>
      <p:sp>
        <p:nvSpPr>
          <p:cNvPr id="5" name="Text Placeholder 4"/>
          <p:cNvSpPr>
            <a:spLocks noGrp="1"/>
          </p:cNvSpPr>
          <p:nvPr>
            <p:ph type="body" sz="quarter" idx="3"/>
          </p:nvPr>
        </p:nvSpPr>
        <p:spPr/>
        <p:txBody>
          <a:bodyPr/>
          <a:lstStyle/>
          <a:p>
            <a:r>
              <a:rPr lang="en-US" dirty="0">
                <a:latin typeface="Avva_Shenouda" pitchFamily="34" charset="2"/>
              </a:rPr>
              <a:t>2enh3t qaron</a:t>
            </a:r>
            <a:endParaRPr lang="en-US" sz="12400" dirty="0">
              <a:latin typeface="Avva_Shenouda" pitchFamily="34" charset="2"/>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solidFill>
                  <a:schemeClr val="lt1"/>
                </a:solidFill>
              </a:rPr>
              <a:t>واسمعنا </a:t>
            </a:r>
            <a:br>
              <a:rPr lang="ar-SA" sz="27500" dirty="0"/>
            </a:br>
            <a:endParaRPr lang="en-US"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سوتيم ايرون</a:t>
            </a:r>
            <a:endParaRPr lang="ar-EG" sz="18300" dirty="0"/>
          </a:p>
        </p:txBody>
      </p:sp>
      <p:sp>
        <p:nvSpPr>
          <p:cNvPr id="5" name="Text Placeholder 4"/>
          <p:cNvSpPr>
            <a:spLocks noGrp="1"/>
          </p:cNvSpPr>
          <p:nvPr>
            <p:ph type="body" sz="quarter" idx="3"/>
          </p:nvPr>
        </p:nvSpPr>
        <p:spPr/>
        <p:txBody>
          <a:bodyPr/>
          <a:lstStyle/>
          <a:p>
            <a:r>
              <a:rPr lang="en-US" dirty="0">
                <a:latin typeface="Avva_Shenouda" pitchFamily="34" charset="2"/>
              </a:rPr>
              <a:t>cwtem `eron</a:t>
            </a:r>
            <a:endParaRPr lang="en-US" sz="12400" dirty="0">
              <a:latin typeface="Avva_Shenouda" pitchFamily="34" charset="2"/>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2340544811"/>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وباركنا وإحفظنا وأعنا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 اسمو ايرون : أريه ايرون : أري فويثين ايرون</a:t>
            </a:r>
            <a:endParaRPr lang="ar-EG" sz="13300" dirty="0"/>
          </a:p>
        </p:txBody>
      </p:sp>
      <p:sp>
        <p:nvSpPr>
          <p:cNvPr id="5" name="Text Placeholder 4"/>
          <p:cNvSpPr>
            <a:spLocks noGrp="1"/>
          </p:cNvSpPr>
          <p:nvPr>
            <p:ph type="body" sz="quarter" idx="3"/>
          </p:nvPr>
        </p:nvSpPr>
        <p:spPr>
          <a:xfrm>
            <a:off x="0" y="5449733"/>
            <a:ext cx="9144000" cy="682357"/>
          </a:xfrm>
        </p:spPr>
        <p:txBody>
          <a:bodyPr/>
          <a:lstStyle/>
          <a:p>
            <a:r>
              <a:rPr lang="en-US" dirty="0">
                <a:latin typeface="Avva_Shenouda" pitchFamily="34" charset="2"/>
              </a:rPr>
              <a:t>`cmov `eron : areh `eron : `aribo `30in `eron</a:t>
            </a:r>
            <a:endParaRPr lang="en-US" sz="10800" dirty="0">
              <a:latin typeface="Avva_Shenouda" pitchFamily="34" charset="2"/>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آمين</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endParaRPr lang="ar-EG" dirty="0"/>
          </a:p>
        </p:txBody>
      </p:sp>
      <p:sp>
        <p:nvSpPr>
          <p:cNvPr id="5" name="Text Placeholder 4"/>
          <p:cNvSpPr>
            <a:spLocks noGrp="1"/>
          </p:cNvSpPr>
          <p:nvPr>
            <p:ph type="body" sz="quarter" idx="3"/>
          </p:nvPr>
        </p:nvSpPr>
        <p:spPr/>
        <p:txBody>
          <a:bodyPr/>
          <a:lstStyle/>
          <a:p>
            <a:r>
              <a:rPr lang="en-US" dirty="0">
                <a:latin typeface="Avva_Shenouda" pitchFamily="34" charset="2"/>
              </a:rPr>
              <a:t>Am3n</a:t>
            </a:r>
          </a:p>
        </p:txBody>
      </p:sp>
    </p:spTree>
    <p:extLst>
      <p:ext uri="{BB962C8B-B14F-4D97-AF65-F5344CB8AC3E}">
        <p14:creationId xmlns:p14="http://schemas.microsoft.com/office/powerpoint/2010/main" val="105587995"/>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وإرفع غضبك عنا  و إفتقدنا بخلاصك</a:t>
            </a:r>
            <a:endParaRPr lang="ar-SA" sz="23900"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أولي امبيك جونت ايفول هارون چيمبينشيني خين بيك أووجاي</a:t>
            </a:r>
            <a:endParaRPr lang="ar-EG" sz="12300" dirty="0"/>
          </a:p>
        </p:txBody>
      </p:sp>
      <p:sp>
        <p:nvSpPr>
          <p:cNvPr id="5" name="Text Placeholder 4"/>
          <p:cNvSpPr>
            <a:spLocks noGrp="1"/>
          </p:cNvSpPr>
          <p:nvPr>
            <p:ph type="body" sz="quarter" idx="3"/>
          </p:nvPr>
        </p:nvSpPr>
        <p:spPr>
          <a:xfrm>
            <a:off x="0" y="5438156"/>
            <a:ext cx="9144000" cy="682357"/>
          </a:xfrm>
        </p:spPr>
        <p:txBody>
          <a:bodyPr/>
          <a:lstStyle/>
          <a:p>
            <a:r>
              <a:rPr lang="en-US" sz="2900" dirty="0">
                <a:latin typeface="Avva_Shenouda" pitchFamily="34" charset="2"/>
              </a:rPr>
              <a:t> `wli `mpekgwnt `ebolharon : gempen2ini qen pekovgai</a:t>
            </a: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solidFill>
                  <a:schemeClr val="lt1"/>
                </a:solidFill>
              </a:rPr>
              <a:t>وإغفر لنا خطايانا</a:t>
            </a:r>
            <a:endParaRPr lang="ar-SA" dirty="0"/>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أووه كا نين نوفي نان ايفول </a:t>
            </a:r>
            <a:endParaRPr lang="ar-EG" sz="15900" dirty="0"/>
          </a:p>
        </p:txBody>
      </p:sp>
      <p:sp>
        <p:nvSpPr>
          <p:cNvPr id="5" name="Text Placeholder 4"/>
          <p:cNvSpPr>
            <a:spLocks noGrp="1"/>
          </p:cNvSpPr>
          <p:nvPr>
            <p:ph type="body" sz="quarter" idx="3"/>
          </p:nvPr>
        </p:nvSpPr>
        <p:spPr/>
        <p:txBody>
          <a:bodyPr/>
          <a:lstStyle/>
          <a:p>
            <a:r>
              <a:rPr lang="pt-BR" dirty="0">
                <a:latin typeface="Avva_Shenouda" pitchFamily="34" charset="2"/>
              </a:rPr>
              <a:t>ovoh xa nennobi nan `ebol</a:t>
            </a:r>
            <a:endParaRPr lang="en-US" sz="11500" dirty="0">
              <a:latin typeface="Avva_Shenouda" pitchFamily="34" charset="2"/>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defRPr/>
            </a:pPr>
            <a:r>
              <a:rPr lang="ar-EG" dirty="0"/>
              <a:t>أمين </a:t>
            </a:r>
            <a:r>
              <a:rPr lang="ar-SA" dirty="0"/>
              <a:t>يارب إرحم</a:t>
            </a:r>
            <a:r>
              <a:rPr lang="ar-EG" dirty="0"/>
              <a:t> </a:t>
            </a:r>
            <a:r>
              <a:rPr lang="ar-SA" dirty="0"/>
              <a:t>يارب إرحم</a:t>
            </a:r>
            <a:r>
              <a:rPr lang="ar-EG" dirty="0"/>
              <a:t> </a:t>
            </a:r>
            <a:r>
              <a:rPr lang="ar-SA" dirty="0"/>
              <a:t>يارب إرحم</a:t>
            </a:r>
          </a:p>
        </p:txBody>
      </p:sp>
      <p:sp>
        <p:nvSpPr>
          <p:cNvPr id="3" name="Text Placeholder 2"/>
          <p:cNvSpPr>
            <a:spLocks noGrp="1"/>
          </p:cNvSpPr>
          <p:nvPr>
            <p:ph type="body" idx="1"/>
          </p:nvPr>
        </p:nvSpPr>
        <p:spPr/>
        <p:txBody>
          <a:bodyPr/>
          <a:lstStyle/>
          <a:p>
            <a:pPr>
              <a:spcBef>
                <a:spcPts val="0"/>
              </a:spcBef>
              <a:defRPr/>
            </a:pPr>
            <a:r>
              <a:rPr lang="ar-EG" dirty="0">
                <a:solidFill>
                  <a:schemeClr val="lt1"/>
                </a:solidFill>
              </a:rPr>
              <a:t>آمين</a:t>
            </a:r>
            <a:r>
              <a:rPr lang="ar-EG" dirty="0"/>
              <a:t> </a:t>
            </a:r>
            <a:r>
              <a:rPr lang="ar-SA" dirty="0"/>
              <a:t>كيريى ليسون</a:t>
            </a:r>
            <a:r>
              <a:rPr lang="ar-EG" dirty="0"/>
              <a:t> </a:t>
            </a:r>
            <a:r>
              <a:rPr lang="ar-SA" dirty="0"/>
              <a:t>كيريى ليسون</a:t>
            </a:r>
            <a:r>
              <a:rPr lang="ar-EG" dirty="0"/>
              <a:t> </a:t>
            </a:r>
            <a:r>
              <a:rPr lang="ar-SA" dirty="0"/>
              <a:t>كيريى ليسون</a:t>
            </a:r>
            <a:endParaRPr lang="ar-EG" dirty="0"/>
          </a:p>
        </p:txBody>
      </p:sp>
      <p:sp>
        <p:nvSpPr>
          <p:cNvPr id="5" name="Text Placeholder 4"/>
          <p:cNvSpPr>
            <a:spLocks noGrp="1"/>
          </p:cNvSpPr>
          <p:nvPr>
            <p:ph type="body" sz="quarter" idx="3"/>
          </p:nvPr>
        </p:nvSpPr>
        <p:spPr/>
        <p:txBody>
          <a:bodyPr/>
          <a:lstStyle/>
          <a:p>
            <a:r>
              <a:rPr lang="en-US" dirty="0">
                <a:latin typeface="Athanasius" pitchFamily="2" charset="0"/>
              </a:rPr>
              <a:t>`</a:t>
            </a:r>
            <a:r>
              <a:rPr lang="en-US" dirty="0" err="1">
                <a:latin typeface="Athanasius" pitchFamily="2" charset="0"/>
              </a:rPr>
              <a:t>amhn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a:t>
            </a:r>
            <a:r>
              <a:rPr lang="ar-EG" dirty="0">
                <a:latin typeface="Athanasius" pitchFamily="2" charset="0"/>
              </a:rPr>
              <a:t>  </a:t>
            </a:r>
            <a:r>
              <a:rPr lang="en-US" dirty="0">
                <a:latin typeface="Athanasius" pitchFamily="2" charset="0"/>
              </a:rPr>
              <a:t>Kuri`e `</a:t>
            </a:r>
            <a:r>
              <a:rPr lang="en-US" dirty="0" err="1">
                <a:latin typeface="Athanasius" pitchFamily="2" charset="0"/>
              </a:rPr>
              <a:t>ele`hcon</a:t>
            </a:r>
            <a:r>
              <a:rPr lang="ar-EG" dirty="0">
                <a:latin typeface="Athanasius" pitchFamily="2" charset="0"/>
              </a:rPr>
              <a:t> </a:t>
            </a:r>
            <a:r>
              <a:rPr lang="en-US" dirty="0" err="1">
                <a:latin typeface="Athanasius" pitchFamily="2" charset="0"/>
              </a:rPr>
              <a:t>Kuri`e</a:t>
            </a:r>
            <a:r>
              <a:rPr lang="en-US" dirty="0">
                <a:latin typeface="Athanasius" pitchFamily="2" charset="0"/>
              </a:rPr>
              <a:t> `</a:t>
            </a:r>
            <a:r>
              <a:rPr lang="en-US" dirty="0" err="1">
                <a:latin typeface="Athanasius" pitchFamily="2" charset="0"/>
              </a:rPr>
              <a:t>ele`hcon</a:t>
            </a:r>
            <a:endParaRPr lang="en-US" dirty="0">
              <a:latin typeface="Athanasius" pitchFamily="2" charset="0"/>
            </a:endParaRPr>
          </a:p>
        </p:txBody>
      </p:sp>
      <p:sp>
        <p:nvSpPr>
          <p:cNvPr id="6" name="TextBox 5">
            <a:extLst>
              <a:ext uri="{FF2B5EF4-FFF2-40B4-BE49-F238E27FC236}">
                <a16:creationId xmlns:a16="http://schemas.microsoft.com/office/drawing/2014/main" id="{7DA0C85C-ED8B-C249-2BA8-12FF7210DF6F}"/>
              </a:ext>
            </a:extLst>
          </p:cNvPr>
          <p:cNvSpPr txBox="1"/>
          <p:nvPr/>
        </p:nvSpPr>
        <p:spPr>
          <a:xfrm>
            <a:off x="4571999" y="4089683"/>
            <a:ext cx="4610100" cy="369332"/>
          </a:xfrm>
          <a:prstGeom prst="rect">
            <a:avLst/>
          </a:prstGeom>
          <a:noFill/>
        </p:spPr>
        <p:txBody>
          <a:bodyPr wrap="square">
            <a:spAutoFit/>
          </a:bodyPr>
          <a:lstStyle/>
          <a:p>
            <a:pPr algn="ctr" rtl="1" eaLnBrk="1" hangingPunct="1"/>
            <a:r>
              <a:rPr lang="ar-EG" sz="1800" b="1" dirty="0">
                <a:solidFill>
                  <a:srgbClr val="FFC000"/>
                </a:solidFill>
                <a:latin typeface="Times New Roman" panose="02020603050405020304" pitchFamily="18" charset="0"/>
                <a:cs typeface="Times New Roman" panose="02020603050405020304" pitchFamily="18" charset="0"/>
              </a:rPr>
              <a:t>يجاوبه المرتلون باللحن يُرتل أثناء الدورة الثالثة و الأخيرة</a:t>
            </a:r>
            <a:endParaRPr lang="en-US" sz="1800" b="1" dirty="0">
              <a:solidFill>
                <a:srgbClr val="FFC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654790"/>
            <a:ext cx="9144000" cy="2203210"/>
          </a:xfrm>
        </p:spPr>
        <p:txBody>
          <a:bodyPr>
            <a:normAutofit fontScale="90000"/>
          </a:bodyPr>
          <a:lstStyle/>
          <a:p>
            <a:r>
              <a:rPr lang="ar-EG" dirty="0"/>
              <a:t>الغني بغناه لكن بهذا فليفتخر المفتخر: إن يفهم  ليعرف الرب و يصنع حكماً و عدلاً فى وسط</a:t>
            </a:r>
            <a:br>
              <a:rPr lang="ar-EG" dirty="0"/>
            </a:br>
            <a:r>
              <a:rPr lang="ar-EG" dirty="0"/>
              <a:t>الأرض.الرب صعد إلى السموات فأرعد. هو يدين أقطار الأرض ويعطي القوة لملوكنا ويرفع قرن مسيحه.</a:t>
            </a:r>
            <a:br>
              <a:rPr lang="ar-EG" dirty="0"/>
            </a:br>
            <a:endParaRPr lang="en-US" dirty="0"/>
          </a:p>
        </p:txBody>
      </p:sp>
    </p:spTree>
    <p:extLst>
      <p:ext uri="{BB962C8B-B14F-4D97-AF65-F5344CB8AC3E}">
        <p14:creationId xmlns:p14="http://schemas.microsoft.com/office/powerpoint/2010/main" val="241076575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من إشعيا النبي ص 55: 2 إلخ</a:t>
            </a:r>
            <a:endParaRPr lang="en-US" dirty="0"/>
          </a:p>
        </p:txBody>
      </p:sp>
    </p:spTree>
    <p:extLst>
      <p:ext uri="{BB962C8B-B14F-4D97-AF65-F5344CB8AC3E}">
        <p14:creationId xmlns:p14="http://schemas.microsoft.com/office/powerpoint/2010/main" val="4144700776"/>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اسمعوا لى فتأكلوا الخيرات ولتتلذذ نفوسكم بالصالحات أميلوا آذانكم واسلكوا في طرقى أطيعوني فتحيا نفوسكم بالخيرات أقرر معكم عهدا أبديا وأمنحكم مكرمات داود الصادقة. هوذا قد جعلته شاهداً للأمم ورئيسا وموصيا</a:t>
            </a:r>
            <a:endParaRPr lang="en-US" dirty="0"/>
          </a:p>
        </p:txBody>
      </p:sp>
    </p:spTree>
    <p:extLst>
      <p:ext uri="{BB962C8B-B14F-4D97-AF65-F5344CB8AC3E}">
        <p14:creationId xmlns:p14="http://schemas.microsoft.com/office/powerpoint/2010/main" val="3209304977"/>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للشعوب . ها الأمم التي لا تعرفك تطلبك والشعوب التي لم تفهمك تلتجئ إليك من أجل أن الهك قدوس اسرائيل لأنه قد مجدك اطلبوا الله وإذا ما وجدتموه اضرعوا إليه فيقترب منكم في الساعة وليترك المنافق طرقه</a:t>
            </a:r>
            <a:endParaRPr lang="en-US" dirty="0"/>
          </a:p>
        </p:txBody>
      </p:sp>
    </p:spTree>
    <p:extLst>
      <p:ext uri="{BB962C8B-B14F-4D97-AF65-F5344CB8AC3E}">
        <p14:creationId xmlns:p14="http://schemas.microsoft.com/office/powerpoint/2010/main" val="813579656"/>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والرجل المخالف أفكاره وليأت إلى الرب فيرحمه وإلى إلهنا فإنه يكثر الغفران فإنه يغفر خطاياكم الكثيرة فإن أفكارى ليست أفكاركم ولا طرقى تشبه طرقكم يقول الرب، لأنه كما علت السموات عن الأرض هكذا علت</a:t>
            </a:r>
            <a:endParaRPr lang="en-US" dirty="0"/>
          </a:p>
        </p:txBody>
      </p:sp>
    </p:spTree>
    <p:extLst>
      <p:ext uri="{BB962C8B-B14F-4D97-AF65-F5344CB8AC3E}">
        <p14:creationId xmlns:p14="http://schemas.microsoft.com/office/powerpoint/2010/main" val="2921824447"/>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طرقى عن طرقكم وأفكارى عن أفكاركم لأنه كما ينزل الندة والمطر من السماء ولا يرجعان حتى يرويان الأرض فتنتج وتنبت وتعطى زرعاً للزارع وخبزا للآكل هكذا يكون الكلام</a:t>
            </a:r>
            <a:endParaRPr lang="en-US" dirty="0"/>
          </a:p>
        </p:txBody>
      </p:sp>
    </p:spTree>
    <p:extLst>
      <p:ext uri="{BB962C8B-B14F-4D97-AF65-F5344CB8AC3E}">
        <p14:creationId xmlns:p14="http://schemas.microsoft.com/office/powerpoint/2010/main" val="1568130397"/>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الذي يخرج من فمى لا يرجع حتى يكمل كل كلام نطقت به، وسأقوم طرقى وأوامرى وأما أنتم فتأتون بفرح	</a:t>
            </a:r>
            <a:endParaRPr lang="en-US" dirty="0"/>
          </a:p>
        </p:txBody>
      </p:sp>
    </p:spTree>
    <p:extLst>
      <p:ext uri="{BB962C8B-B14F-4D97-AF65-F5344CB8AC3E}">
        <p14:creationId xmlns:p14="http://schemas.microsoft.com/office/powerpoint/2010/main" val="1818784776"/>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وتقبلون بسرور وتقفز الجبال والآكام والتلال أمامكم ترنما وكل اشجار الحقل تصفق بأغضانها عوضا عن الشوك ينبت سرو. وعوضا عن القريس يصعد آس ويكون للرب اسما علامة أبدية لا تنقطع. </a:t>
            </a:r>
            <a:endParaRPr lang="en-US" dirty="0"/>
          </a:p>
        </p:txBody>
      </p:sp>
    </p:spTree>
    <p:extLst>
      <p:ext uri="{BB962C8B-B14F-4D97-AF65-F5344CB8AC3E}">
        <p14:creationId xmlns:p14="http://schemas.microsoft.com/office/powerpoint/2010/main" val="1999186031"/>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234047"/>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عظة لأبينا القديس الانبا أثناسيوس الرسولى </a:t>
            </a:r>
            <a:endParaRPr lang="en-US" dirty="0"/>
          </a:p>
        </p:txBody>
      </p:sp>
    </p:spTree>
    <p:extLst>
      <p:ext uri="{BB962C8B-B14F-4D97-AF65-F5344CB8AC3E}">
        <p14:creationId xmlns:p14="http://schemas.microsoft.com/office/powerpoint/2010/main" val="1561323579"/>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قد حان وقت العيد أيها الإخوة الأحباء، وهو وقتنا الحاضر هذا فإفرحوا فيه كل حين أيها الفرحون بالرب كما هو مكتوب وهو الآن يشير إلى كل أحد بواسطة من أرسله ليكرز به قائلاً يا يهوذا أصنع إعيادك وأوف</a:t>
            </a:r>
            <a:endParaRPr lang="en-US" dirty="0"/>
          </a:p>
        </p:txBody>
      </p:sp>
    </p:spTree>
    <p:extLst>
      <p:ext uri="{BB962C8B-B14F-4D97-AF65-F5344CB8AC3E}">
        <p14:creationId xmlns:p14="http://schemas.microsoft.com/office/powerpoint/2010/main" val="577964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83531"/>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نذورك، وقدم للرب ثمرة اعمالك كل سنة بنية طاهرة حسب ما أوصاك بها الرب. فكما أنه بآلات الفلاح تصعد ثمرات السنة</a:t>
            </a:r>
            <a:endParaRPr lang="en-US" dirty="0"/>
          </a:p>
        </p:txBody>
      </p:sp>
    </p:spTree>
    <p:extLst>
      <p:ext uri="{BB962C8B-B14F-4D97-AF65-F5344CB8AC3E}">
        <p14:creationId xmlns:p14="http://schemas.microsoft.com/office/powerpoint/2010/main" val="2248621494"/>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فلنصعد ثمرة أعمالنا في كل سنة للرب كما أوصانا فلنثمر ثمراً مضاعفا إذ نشرب من يبنوع الحياة بثبوتنا </a:t>
            </a:r>
            <a:endParaRPr lang="en-US" dirty="0"/>
          </a:p>
        </p:txBody>
      </p:sp>
    </p:spTree>
    <p:extLst>
      <p:ext uri="{BB962C8B-B14F-4D97-AF65-F5344CB8AC3E}">
        <p14:creationId xmlns:p14="http://schemas.microsoft.com/office/powerpoint/2010/main" val="810616176"/>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b="1" dirty="0"/>
              <a:t>في الرب كثبوت الأغصان في الكرمة إذ فلنسع إلى قدام ولا نخاف الذي قال احفظ الشهر الجديد لتصنع فيه فصح الرب إلهك، لأن فصح الرب ليس هو لإنسان بل للرب ومعنى ذلك أننا نترك عنا الأعمال القديمة ونتجدد</a:t>
            </a:r>
            <a:endParaRPr lang="en-US" dirty="0"/>
          </a:p>
        </p:txBody>
      </p:sp>
    </p:spTree>
    <p:extLst>
      <p:ext uri="{BB962C8B-B14F-4D97-AF65-F5344CB8AC3E}">
        <p14:creationId xmlns:p14="http://schemas.microsoft.com/office/powerpoint/2010/main" val="800517517"/>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بأعمال جديدة هذا الأمر الذي لما لم يتأمل فيه اليهود صاروا بلا عيد مع أنه قد قيل تصنع الفصح للرب إلهك فيعبر عنك شر المهلك. هذا وقد تحققنا أن هذه الوصية</a:t>
            </a:r>
            <a:endParaRPr lang="en-US" dirty="0"/>
          </a:p>
        </p:txBody>
      </p:sp>
    </p:spTree>
    <p:extLst>
      <p:ext uri="{BB962C8B-B14F-4D97-AF65-F5344CB8AC3E}">
        <p14:creationId xmlns:p14="http://schemas.microsoft.com/office/powerpoint/2010/main" val="3143775373"/>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ليست بوصية بسيطة. بل هي مثال عمل كامل مختص بالله لأن العمل بالقول لا تزن ولا تسرق لا تشهد بالزور مع</a:t>
            </a:r>
            <a:endParaRPr lang="en-US" dirty="0"/>
          </a:p>
        </p:txBody>
      </p:sp>
    </p:spTree>
    <p:extLst>
      <p:ext uri="{BB962C8B-B14F-4D97-AF65-F5344CB8AC3E}">
        <p14:creationId xmlns:p14="http://schemas.microsoft.com/office/powerpoint/2010/main" val="4291809491"/>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باقى الوصايا، هو لنا حصن منيع تحتمى فيه النفس فتعتبر بالسيرة المستقيمة وهو إكليل الانتصار للدعوة السماوية. </a:t>
            </a:r>
            <a:br>
              <a:rPr lang="ar-EG" dirty="0"/>
            </a:br>
            <a:endParaRPr lang="en-US" dirty="0"/>
          </a:p>
        </p:txBody>
      </p:sp>
    </p:spTree>
    <p:extLst>
      <p:ext uri="{BB962C8B-B14F-4D97-AF65-F5344CB8AC3E}">
        <p14:creationId xmlns:p14="http://schemas.microsoft.com/office/powerpoint/2010/main" val="2820693333"/>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b="1" i="1" dirty="0">
                <a:solidFill>
                  <a:srgbClr val="FFC000"/>
                </a:solidFill>
                <a:latin typeface="Andalus" pitchFamily="18" charset="-78"/>
              </a:rPr>
              <a:t>فلنختم عظة أبينا القديس أنبا أثناسيولى الرسولى الذي أنار عقولنا وعيون قلوبنا باسم الآب والروح القدس الإله الواحد آمين </a:t>
            </a:r>
            <a:br>
              <a:rPr lang="ar-SA" b="1" i="1" dirty="0">
                <a:solidFill>
                  <a:srgbClr val="FFC000"/>
                </a:solidFill>
                <a:latin typeface="Andalus" pitchFamily="18" charset="-78"/>
              </a:rPr>
            </a:br>
            <a:endParaRPr lang="en-US" dirty="0"/>
          </a:p>
        </p:txBody>
      </p:sp>
      <p:sp>
        <p:nvSpPr>
          <p:cNvPr id="4" name="TextBox 3">
            <a:hlinkClick r:id="rId2" action="ppaction://hlinksldjump"/>
            <a:extLst>
              <a:ext uri="{FF2B5EF4-FFF2-40B4-BE49-F238E27FC236}">
                <a16:creationId xmlns:a16="http://schemas.microsoft.com/office/drawing/2014/main" id="{E172EF57-ADED-94C4-0D01-EE6E9226A95E}"/>
              </a:ext>
            </a:extLst>
          </p:cNvPr>
          <p:cNvSpPr txBox="1"/>
          <p:nvPr/>
        </p:nvSpPr>
        <p:spPr>
          <a:xfrm>
            <a:off x="4286250" y="3777734"/>
            <a:ext cx="4857750" cy="584775"/>
          </a:xfrm>
          <a:prstGeom prst="rect">
            <a:avLst/>
          </a:prstGeom>
          <a:noFill/>
        </p:spPr>
        <p:txBody>
          <a:bodyPr wrap="square">
            <a:spAutoFit/>
          </a:bodyPr>
          <a:lstStyle/>
          <a:p>
            <a:pPr algn="r"/>
            <a:r>
              <a:rPr kumimoji="0" lang="ar-SA" sz="3200" b="1" i="0" u="none" strike="noStrike" kern="1200" cap="none" normalizeH="0" baseline="0" dirty="0">
                <a:ln>
                  <a:noFill/>
                </a:ln>
                <a:solidFill>
                  <a:srgbClr val="FFC000"/>
                </a:solidFill>
                <a:effectLst/>
                <a:latin typeface="Times New Roman" pitchFamily="18" charset="0"/>
                <a:ea typeface="+mn-ea"/>
                <a:cs typeface="Times New Roman" pitchFamily="18" charset="0"/>
              </a:rPr>
              <a:t>إك إسماروؤوت </a:t>
            </a:r>
            <a:endParaRPr lang="en-US" sz="3200" dirty="0">
              <a:solidFill>
                <a:srgbClr val="FFC000"/>
              </a:solidFill>
            </a:endParaRPr>
          </a:p>
        </p:txBody>
      </p:sp>
    </p:spTree>
    <p:extLst>
      <p:ext uri="{BB962C8B-B14F-4D97-AF65-F5344CB8AC3E}">
        <p14:creationId xmlns:p14="http://schemas.microsoft.com/office/powerpoint/2010/main" val="2601774629"/>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CD5E6-C4E7-4393-CEE7-BFD2B044A189}"/>
              </a:ext>
            </a:extLst>
          </p:cNvPr>
          <p:cNvSpPr>
            <a:spLocks noGrp="1"/>
          </p:cNvSpPr>
          <p:nvPr>
            <p:ph type="body" sz="quarter" idx="11"/>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مبارك أنت بالحقيقة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مع أبيك الصالح</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والروح القدس</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لأنك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صُلبت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وخلصتنا. </a:t>
            </a:r>
          </a:p>
          <a:p>
            <a:endParaRPr lang="en-US" dirty="0"/>
          </a:p>
        </p:txBody>
      </p:sp>
      <p:sp>
        <p:nvSpPr>
          <p:cNvPr id="4" name="Text Placeholder 3">
            <a:extLst>
              <a:ext uri="{FF2B5EF4-FFF2-40B4-BE49-F238E27FC236}">
                <a16:creationId xmlns:a16="http://schemas.microsoft.com/office/drawing/2014/main" id="{C8890AFC-8EF6-26EF-66D0-783C8FAD1183}"/>
              </a:ext>
            </a:extLst>
          </p:cNvPr>
          <p:cNvSpPr>
            <a:spLocks noGrp="1"/>
          </p:cNvSpPr>
          <p:nvPr>
            <p:ph type="body" sz="quarter" idx="12"/>
          </p:nvPr>
        </p:nvSpPr>
        <p:spPr/>
        <p:txBody>
          <a:bodyPr/>
          <a:lstStyle/>
          <a:p>
            <a:r>
              <a:rPr kumimoji="0" lang="sq-AL" sz="3200" b="0" i="0" u="none" strike="noStrike" cap="none" normalizeH="0" baseline="0" dirty="0">
                <a:ln>
                  <a:noFill/>
                </a:ln>
                <a:effectLst/>
                <a:latin typeface="Athanasius" pitchFamily="2" charset="0"/>
                <a:cs typeface="Times New Roman" pitchFamily="18" charset="0"/>
              </a:rPr>
              <a:t>` K`cmarwout `alhqwc&gt; nem Pekiwt `n`agaqoc &gt; nem Pi`pneuma   eqouab  &gt; je a</a:t>
            </a:r>
            <a:r>
              <a:rPr kumimoji="0" lang="en-US" sz="3200" b="0" i="0" u="none" strike="noStrike" cap="none" normalizeH="0" baseline="0" dirty="0">
                <a:ln>
                  <a:noFill/>
                </a:ln>
                <a:effectLst/>
                <a:latin typeface="Athanasius" pitchFamily="2" charset="0"/>
                <a:cs typeface="Times New Roman" pitchFamily="18" charset="0"/>
              </a:rPr>
              <a:t>u </a:t>
            </a:r>
            <a:r>
              <a:rPr kumimoji="0" lang="sq-AL" sz="3200" b="0" i="0" u="none" strike="noStrike" cap="none" normalizeH="0" baseline="0" dirty="0">
                <a:ln>
                  <a:noFill/>
                </a:ln>
                <a:effectLst/>
                <a:latin typeface="Athanasius" pitchFamily="2" charset="0"/>
                <a:cs typeface="Times New Roman" pitchFamily="18" charset="0"/>
              </a:rPr>
              <a:t> a</a:t>
            </a:r>
            <a:r>
              <a:rPr kumimoji="0" lang="en-US" sz="3200" b="0" i="0" u="none" strike="noStrike" cap="none" normalizeH="0" baseline="0" dirty="0">
                <a:ln>
                  <a:noFill/>
                </a:ln>
                <a:effectLst/>
                <a:latin typeface="Athanasius" pitchFamily="2" charset="0"/>
                <a:cs typeface="Times New Roman" pitchFamily="18" charset="0"/>
              </a:rPr>
              <a:t>]k a</a:t>
            </a:r>
            <a:r>
              <a:rPr kumimoji="0" lang="sq-AL" sz="3200" b="0" i="0" u="none" strike="noStrike" cap="none" normalizeH="0" baseline="0" dirty="0">
                <a:ln>
                  <a:noFill/>
                </a:ln>
                <a:effectLst/>
                <a:latin typeface="Athanasius" pitchFamily="2" charset="0"/>
                <a:cs typeface="Times New Roman" pitchFamily="18" charset="0"/>
              </a:rPr>
              <a:t>kcw; `mmon.</a:t>
            </a:r>
          </a:p>
          <a:p>
            <a:endParaRPr lang="en-US" dirty="0"/>
          </a:p>
        </p:txBody>
      </p:sp>
      <p:sp>
        <p:nvSpPr>
          <p:cNvPr id="5" name="Text Placeholder 4">
            <a:extLst>
              <a:ext uri="{FF2B5EF4-FFF2-40B4-BE49-F238E27FC236}">
                <a16:creationId xmlns:a16="http://schemas.microsoft.com/office/drawing/2014/main" id="{5289F9EF-CFCA-C824-2906-79A4947F582C}"/>
              </a:ext>
            </a:extLst>
          </p:cNvPr>
          <p:cNvSpPr>
            <a:spLocks noGrp="1"/>
          </p:cNvSpPr>
          <p:nvPr>
            <p:ph type="body" sz="quarter" idx="13"/>
          </p:nvPr>
        </p:nvSpPr>
        <p:spPr/>
        <p:txBody>
          <a:bodyPr/>
          <a:lstStyle/>
          <a:p>
            <a:r>
              <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إك إسماروؤوت آليثوس : نيم بيك يوت إن أغاثوس : نيم بي إبنيفما إثؤواب : جي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آف آشك</a:t>
            </a:r>
            <a:r>
              <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a:t>
            </a:r>
            <a:r>
              <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كسوتي إممون</a:t>
            </a:r>
          </a:p>
          <a:p>
            <a:endParaRPr lang="en-US" dirty="0"/>
          </a:p>
        </p:txBody>
      </p:sp>
    </p:spTree>
    <p:extLst>
      <p:ext uri="{BB962C8B-B14F-4D97-AF65-F5344CB8AC3E}">
        <p14:creationId xmlns:p14="http://schemas.microsoft.com/office/powerpoint/2010/main" val="1681085178"/>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4F7F4-2659-949D-B11B-0CE66AD8411D}"/>
              </a:ext>
            </a:extLst>
          </p:cNvPr>
          <p:cNvSpPr>
            <a:spLocks noGrp="1"/>
          </p:cNvSpPr>
          <p:nvPr>
            <p:ph type="body" sz="quarter" idx="11"/>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نسجد لك أيها المسيح</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مع أبيك الصالح</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و الروح القدس</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لأنك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صلبت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خلصتنا. إرحمنا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kumimoji="0" lang="ar-SA" sz="4000" b="1" i="0" u="none" strike="noStrike" cap="none" normalizeH="0" baseline="0" dirty="0">
              <a:ln>
                <a:noFill/>
              </a:ln>
              <a:solidFill>
                <a:schemeClr val="bg1"/>
              </a:solidFill>
              <a:effectLst/>
              <a:latin typeface="Times New Roman" pitchFamily="18" charset="0"/>
              <a:cs typeface="Times New Roman" pitchFamily="18" charset="0"/>
            </a:endParaRPr>
          </a:p>
          <a:p>
            <a:endParaRPr lang="en-US" dirty="0"/>
          </a:p>
        </p:txBody>
      </p:sp>
      <p:sp>
        <p:nvSpPr>
          <p:cNvPr id="4" name="Text Placeholder 3">
            <a:extLst>
              <a:ext uri="{FF2B5EF4-FFF2-40B4-BE49-F238E27FC236}">
                <a16:creationId xmlns:a16="http://schemas.microsoft.com/office/drawing/2014/main" id="{E1B787C7-03DB-3990-444A-B1807ABC37F0}"/>
              </a:ext>
            </a:extLst>
          </p:cNvPr>
          <p:cNvSpPr>
            <a:spLocks noGrp="1"/>
          </p:cNvSpPr>
          <p:nvPr>
            <p:ph type="body" sz="quarter" idx="12"/>
          </p:nvPr>
        </p:nvSpPr>
        <p:spPr/>
        <p:txBody>
          <a:bodyPr/>
          <a:lstStyle/>
          <a:p>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Ten`ou`wst</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mmok</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`w P=,=c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nem</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Pekiwt</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n`aga;oc</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nem</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pi`Pneuma</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=e=;=u@ je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auask</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akcw</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2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mmon</a:t>
            </a:r>
            <a:r>
              <a:rPr kumimoji="0" lang="en-US" sz="32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Nai nan</a:t>
            </a:r>
          </a:p>
          <a:p>
            <a:endParaRPr lang="en-US" dirty="0"/>
          </a:p>
        </p:txBody>
      </p:sp>
      <p:sp>
        <p:nvSpPr>
          <p:cNvPr id="5" name="Text Placeholder 4">
            <a:extLst>
              <a:ext uri="{FF2B5EF4-FFF2-40B4-BE49-F238E27FC236}">
                <a16:creationId xmlns:a16="http://schemas.microsoft.com/office/drawing/2014/main" id="{1EA25DB6-E2C1-42C4-8485-7C4723482B49}"/>
              </a:ext>
            </a:extLst>
          </p:cNvPr>
          <p:cNvSpPr>
            <a:spLocks noGrp="1"/>
          </p:cNvSpPr>
          <p:nvPr>
            <p:ph type="body" sz="quarter" idx="13"/>
          </p:nvPr>
        </p:nvSpPr>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أوأوشت إمموك أو بخرستوس: نيم بيك يوت إن آغاثوس: نيم بي إبنيڤما إثؤواب: چى أڤ أشك أكسوتى إممون. ناى نان.</a:t>
            </a:r>
          </a:p>
          <a:p>
            <a:endParaRPr lang="en-US" dirty="0"/>
          </a:p>
        </p:txBody>
      </p:sp>
    </p:spTree>
    <p:extLst>
      <p:ext uri="{BB962C8B-B14F-4D97-AF65-F5344CB8AC3E}">
        <p14:creationId xmlns:p14="http://schemas.microsoft.com/office/powerpoint/2010/main" val="2335919665"/>
      </p:ext>
    </p:extLst>
  </p:cSld>
  <p:clrMapOvr>
    <a:masterClrMapping/>
  </p:clrMapOvr>
  <p:transition spd="slow"/>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D23EE-E79E-B92A-EEFF-E1C88604D68D}"/>
              </a:ext>
            </a:extLst>
          </p:cNvPr>
          <p:cNvSpPr>
            <a:spLocks noGrp="1"/>
          </p:cNvSpPr>
          <p:nvPr>
            <p:ph type="body" sz="quarter" idx="11"/>
          </p:nvPr>
        </p:nvSpPr>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من أجل قيامة الأموات</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الذين رقدوا و تنيحوا فى الإيمان المسيح، يارب نيح نفوسهم اجمعين . </a:t>
            </a:r>
          </a:p>
          <a:p>
            <a:endParaRPr lang="en-US" dirty="0"/>
          </a:p>
        </p:txBody>
      </p:sp>
      <p:sp>
        <p:nvSpPr>
          <p:cNvPr id="3" name="Text Placeholder 2">
            <a:extLst>
              <a:ext uri="{FF2B5EF4-FFF2-40B4-BE49-F238E27FC236}">
                <a16:creationId xmlns:a16="http://schemas.microsoft.com/office/drawing/2014/main" id="{A54582CE-EFA9-10F8-C086-ECC89514FBFA}"/>
              </a:ext>
            </a:extLst>
          </p:cNvPr>
          <p:cNvSpPr>
            <a:spLocks noGrp="1"/>
          </p:cNvSpPr>
          <p:nvPr>
            <p:ph type="body" sz="quarter" idx="12"/>
          </p:nvPr>
        </p:nvSpPr>
        <p:spPr>
          <a:xfrm>
            <a:off x="-290286" y="4281713"/>
            <a:ext cx="9434286" cy="1279635"/>
          </a:xfrm>
        </p:spPr>
        <p:txBody>
          <a:bodyPr/>
          <a:lstStyle/>
          <a:p>
            <a:r>
              <a:rPr lang="pt-BR" altLang="en-US" sz="2800" dirty="0">
                <a:latin typeface="CS New Athanasius" panose="020B0500000000000000" pitchFamily="34" charset="0"/>
                <a:cs typeface="Times New Roman" panose="02020603050405020304" pitchFamily="18" charset="0"/>
              </a:rPr>
              <a:t>E;be ]`anactacic `nte nirefmwout `etauenkout@ auemton `mmwou qen `vnah] `mP=,=c@ `P=o=c ma`mton `nnou'u,y tyrou.</a:t>
            </a:r>
          </a:p>
          <a:p>
            <a:endParaRPr lang="en-US" sz="2800" dirty="0"/>
          </a:p>
        </p:txBody>
      </p:sp>
      <p:sp>
        <p:nvSpPr>
          <p:cNvPr id="4" name="Text Placeholder 3">
            <a:extLst>
              <a:ext uri="{FF2B5EF4-FFF2-40B4-BE49-F238E27FC236}">
                <a16:creationId xmlns:a16="http://schemas.microsoft.com/office/drawing/2014/main" id="{A88DF8E1-CC5C-4814-F60F-B4017634FCA6}"/>
              </a:ext>
            </a:extLst>
          </p:cNvPr>
          <p:cNvSpPr>
            <a:spLocks noGrp="1"/>
          </p:cNvSpPr>
          <p:nvPr>
            <p:ph type="body" sz="quarter" idx="13"/>
          </p:nvPr>
        </p:nvSpPr>
        <p:spPr>
          <a:xfrm>
            <a:off x="0" y="5326507"/>
            <a:ext cx="9144000" cy="1326930"/>
          </a:xfrm>
        </p:spPr>
        <p:txBody>
          <a:bodyPr/>
          <a:lstStyle/>
          <a:p>
            <a:r>
              <a:rPr lang="ar-SA" altLang="en-US" sz="3200" b="1" dirty="0">
                <a:solidFill>
                  <a:schemeClr val="bg1"/>
                </a:solidFill>
                <a:latin typeface="Times New Roman" panose="02020603050405020304" pitchFamily="18" charset="0"/>
                <a:cs typeface="Times New Roman" panose="02020603050405020304" pitchFamily="18" charset="0"/>
              </a:rPr>
              <a:t>إثفى تى آناستاسيس إنتى نى ريف موؤت نى إيتاف إنكوت</a:t>
            </a:r>
            <a:r>
              <a:rPr lang="en-US" altLang="en-US" sz="3200" b="1" dirty="0">
                <a:solidFill>
                  <a:schemeClr val="bg1"/>
                </a:solidFill>
                <a:latin typeface="Times New Roman" panose="02020603050405020304" pitchFamily="18" charset="0"/>
                <a:cs typeface="Times New Roman" panose="02020603050405020304" pitchFamily="18" charset="0"/>
              </a:rPr>
              <a:t>:</a:t>
            </a:r>
            <a:r>
              <a:rPr lang="ar-SA" altLang="en-US" sz="3200" b="1" dirty="0">
                <a:solidFill>
                  <a:schemeClr val="bg1"/>
                </a:solidFill>
                <a:latin typeface="Times New Roman" panose="02020603050405020304" pitchFamily="18" charset="0"/>
                <a:cs typeface="Times New Roman" panose="02020603050405020304" pitchFamily="18" charset="0"/>
              </a:rPr>
              <a:t> أف أيمتون أم مؤوو خين إفناهتى إم بى إخرستوس: إبشويس ما إمتون إن نو إبسيشى تيرو</a:t>
            </a:r>
            <a:r>
              <a:rPr lang="ar-EG" altLang="en-US" sz="3200" b="1" dirty="0">
                <a:solidFill>
                  <a:schemeClr val="bg1"/>
                </a:solidFill>
                <a:latin typeface="Times New Roman" panose="02020603050405020304" pitchFamily="18" charset="0"/>
                <a:cs typeface="Times New Roman" panose="02020603050405020304" pitchFamily="18" charset="0"/>
              </a:rPr>
              <a:t>.</a:t>
            </a:r>
            <a:endParaRPr lang="ar-SA" altLang="en-US" sz="3200" b="1"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58725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صلاة حبقوق النبي</a:t>
            </a:r>
            <a:endParaRPr lang="en-US" dirty="0"/>
          </a:p>
        </p:txBody>
      </p:sp>
    </p:spTree>
    <p:extLst>
      <p:ext uri="{BB962C8B-B14F-4D97-AF65-F5344CB8AC3E}">
        <p14:creationId xmlns:p14="http://schemas.microsoft.com/office/powerpoint/2010/main" val="264101627"/>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71A89-B434-9F28-FADE-318A02A738D3}"/>
              </a:ext>
            </a:extLst>
          </p:cNvPr>
          <p:cNvSpPr>
            <a:spLocks noGrp="1"/>
          </p:cNvSpPr>
          <p:nvPr>
            <p:ph type="body" sz="quarter" idx="11"/>
          </p:nvPr>
        </p:nvSpPr>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بولس عبد ربنا يسوع المسيح الرسول المدعو المُفرَز لبُشرى اللــــه</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ar-SA" altLang="en-US" sz="40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3" name="Text Placeholder 2">
            <a:extLst>
              <a:ext uri="{FF2B5EF4-FFF2-40B4-BE49-F238E27FC236}">
                <a16:creationId xmlns:a16="http://schemas.microsoft.com/office/drawing/2014/main" id="{F2BE770A-E9B4-58ED-D442-6C12A8EBA81C}"/>
              </a:ext>
            </a:extLst>
          </p:cNvPr>
          <p:cNvSpPr>
            <a:spLocks noGrp="1"/>
          </p:cNvSpPr>
          <p:nvPr>
            <p:ph type="body" sz="quarter" idx="12"/>
          </p:nvPr>
        </p:nvSpPr>
        <p:spPr/>
        <p:txBody>
          <a:bodyPr/>
          <a:lstStyle/>
          <a:p>
            <a:r>
              <a:rPr lang="pt-BR" altLang="en-US" sz="3200" dirty="0">
                <a:latin typeface="Avva_Marcos" panose="04020500000000000000" pitchFamily="82" charset="0"/>
                <a:cs typeface="Times New Roman" panose="02020603050405020304" pitchFamily="18" charset="0"/>
              </a:rPr>
              <a:t>P</a:t>
            </a:r>
            <a:r>
              <a:rPr lang="pt-BR" altLang="en-US" sz="3200" dirty="0">
                <a:latin typeface="Abraam" pitchFamily="2" charset="0"/>
                <a:cs typeface="Times New Roman" panose="02020603050405020304" pitchFamily="18" charset="0"/>
              </a:rPr>
              <a:t>auloc `vbwk `mpensoic Ihc? Pxc? &gt; pi~apoctoloc etqa\em &gt; vh~etauqa]f  `epi\i]ennoufi `nte ~V;</a:t>
            </a:r>
          </a:p>
          <a:p>
            <a:endParaRPr lang="en-US" dirty="0"/>
          </a:p>
        </p:txBody>
      </p:sp>
      <p:sp>
        <p:nvSpPr>
          <p:cNvPr id="4" name="Text Placeholder 3">
            <a:extLst>
              <a:ext uri="{FF2B5EF4-FFF2-40B4-BE49-F238E27FC236}">
                <a16:creationId xmlns:a16="http://schemas.microsoft.com/office/drawing/2014/main" id="{30C37002-8908-152A-9364-9F92759725CC}"/>
              </a:ext>
            </a:extLst>
          </p:cNvPr>
          <p:cNvSpPr>
            <a:spLocks noGrp="1"/>
          </p:cNvSpPr>
          <p:nvPr>
            <p:ph type="body" sz="quarter" idx="13"/>
          </p:nvPr>
        </p:nvSpPr>
        <p:spPr>
          <a:xfrm>
            <a:off x="-79829" y="5356899"/>
            <a:ext cx="9303657" cy="1326930"/>
          </a:xfrm>
        </p:spPr>
        <p:txBody>
          <a:bodyPr/>
          <a:lstStyle/>
          <a:p>
            <a:r>
              <a:rPr lang="ar-SA" altLang="en-US" sz="3200" b="1" dirty="0">
                <a:solidFill>
                  <a:schemeClr val="bg1"/>
                </a:solidFill>
                <a:latin typeface="Times New Roman" panose="02020603050405020304" pitchFamily="18" charset="0"/>
                <a:cs typeface="Times New Roman" panose="02020603050405020304" pitchFamily="18" charset="0"/>
              </a:rPr>
              <a:t>باڤلوس إفڤوك إمبين تشويس إيسوس بي إخرستوس: بي آبوسطولوس إيت ثاهيم: في إيتاڤ ثاشف إى بي هي </a:t>
            </a:r>
            <a:br>
              <a:rPr lang="ar-SA" altLang="en-US" sz="3200" b="1" dirty="0">
                <a:solidFill>
                  <a:schemeClr val="bg1"/>
                </a:solidFill>
                <a:latin typeface="Times New Roman" panose="02020603050405020304" pitchFamily="18" charset="0"/>
                <a:cs typeface="Times New Roman" panose="02020603050405020304" pitchFamily="18" charset="0"/>
              </a:rPr>
            </a:br>
            <a:r>
              <a:rPr lang="ar-SA" altLang="en-US" sz="3200" b="1" dirty="0">
                <a:solidFill>
                  <a:schemeClr val="bg1"/>
                </a:solidFill>
                <a:latin typeface="Times New Roman" panose="02020603050405020304" pitchFamily="18" charset="0"/>
                <a:cs typeface="Times New Roman" panose="02020603050405020304" pitchFamily="18" charset="0"/>
              </a:rPr>
              <a:t>شيننوفي إنتي إفنوتي</a:t>
            </a:r>
            <a:r>
              <a:rPr lang="ar-EG" altLang="en-US" sz="3200" b="1" dirty="0">
                <a:solidFill>
                  <a:schemeClr val="bg1"/>
                </a:solidFill>
                <a:latin typeface="Times New Roman" panose="02020603050405020304" pitchFamily="18" charset="0"/>
                <a:cs typeface="Times New Roman" panose="02020603050405020304" pitchFamily="18" charset="0"/>
              </a:rPr>
              <a:t>.</a:t>
            </a:r>
            <a:endParaRPr lang="ar-SA" altLang="en-US" sz="3200" b="1"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26997064"/>
      </p:ext>
    </p:extLst>
  </p:cSld>
  <p:clrMapOvr>
    <a:masterClrMapping/>
  </p:clrMapOvr>
  <p:transition spd="slow"/>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79DF31-A02F-1A12-A95F-2EDC37FE1F09}"/>
              </a:ext>
            </a:extLst>
          </p:cNvPr>
          <p:cNvSpPr>
            <a:spLocks noGrp="1"/>
          </p:cNvSpPr>
          <p:nvPr>
            <p:ph type="body" sz="quarter" idx="11"/>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تطهروا من الخمير العتيق لتكونوا عجينا جديدا كما أنكم مثل الفطير. </a:t>
            </a:r>
          </a:p>
          <a:p>
            <a:endParaRPr lang="en-US" dirty="0"/>
          </a:p>
        </p:txBody>
      </p:sp>
      <p:sp>
        <p:nvSpPr>
          <p:cNvPr id="4" name="Text Placeholder 3">
            <a:extLst>
              <a:ext uri="{FF2B5EF4-FFF2-40B4-BE49-F238E27FC236}">
                <a16:creationId xmlns:a16="http://schemas.microsoft.com/office/drawing/2014/main" id="{71B1246E-1009-B6DA-A683-01BB21EC6FF4}"/>
              </a:ext>
            </a:extLst>
          </p:cNvPr>
          <p:cNvSpPr>
            <a:spLocks noGrp="1"/>
          </p:cNvSpPr>
          <p:nvPr>
            <p:ph type="body" sz="quarter" idx="12"/>
          </p:nvPr>
        </p:nvSpPr>
        <p:spPr/>
        <p:txBody>
          <a:bodyPr/>
          <a:lstStyle/>
          <a:p>
            <a:r>
              <a:rPr kumimoji="0" lang="sq-AL" sz="4000" b="0" i="0" u="none" strike="noStrike" cap="none" normalizeH="0" baseline="0" dirty="0">
                <a:ln>
                  <a:noFill/>
                </a:ln>
                <a:effectLst/>
                <a:latin typeface="CS New Athanasius" panose="020B0500000000000000" pitchFamily="34" charset="0"/>
                <a:cs typeface="Times New Roman" pitchFamily="18" charset="0"/>
              </a:rPr>
              <a:t>Matoube pisemyr `napac ``ebol qen ;ynou hina `ntetenswpi `nouwsem `mberi</a:t>
            </a:r>
          </a:p>
          <a:p>
            <a:endParaRPr lang="en-US" dirty="0"/>
          </a:p>
        </p:txBody>
      </p:sp>
      <p:sp>
        <p:nvSpPr>
          <p:cNvPr id="5" name="Text Placeholder 4">
            <a:extLst>
              <a:ext uri="{FF2B5EF4-FFF2-40B4-BE49-F238E27FC236}">
                <a16:creationId xmlns:a16="http://schemas.microsoft.com/office/drawing/2014/main" id="{D90F7F80-5CCA-84CE-6960-5FEC4DEC25FA}"/>
              </a:ext>
            </a:extLst>
          </p:cNvPr>
          <p:cNvSpPr>
            <a:spLocks noGrp="1"/>
          </p:cNvSpPr>
          <p:nvPr>
            <p:ph type="body" sz="quarter" idx="13"/>
          </p:nvPr>
        </p:nvSpPr>
        <p:spPr/>
        <p:txBody>
          <a:bodyPr/>
          <a:lstStyle/>
          <a:p>
            <a:r>
              <a:rPr kumimoji="0" lang="ar-SA" sz="4000" b="1" i="0" u="none" strike="noStrike" kern="1200" cap="none" normalizeH="0" baseline="0" dirty="0">
                <a:ln>
                  <a:noFill/>
                </a:ln>
                <a:solidFill>
                  <a:schemeClr val="bg1"/>
                </a:solidFill>
                <a:effectLst/>
                <a:latin typeface="Times New Roman" pitchFamily="18" charset="0"/>
                <a:ea typeface="+mn-ea"/>
                <a:cs typeface="Times New Roman" pitchFamily="18" charset="0"/>
              </a:rPr>
              <a:t>ماطوﭬـى بى شيمير إن آباس إيـﭭول خين ثينو : هينا إنتى تين شوبى إنؤ أوشيم إمـﭭيرى. </a:t>
            </a:r>
          </a:p>
          <a:p>
            <a:endParaRPr lang="en-US" dirty="0"/>
          </a:p>
        </p:txBody>
      </p:sp>
    </p:spTree>
    <p:extLst>
      <p:ext uri="{BB962C8B-B14F-4D97-AF65-F5344CB8AC3E}">
        <p14:creationId xmlns:p14="http://schemas.microsoft.com/office/powerpoint/2010/main" val="26357796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A43A6-E885-786D-FD50-E745EAD84EED}"/>
              </a:ext>
            </a:extLst>
          </p:cNvPr>
          <p:cNvSpPr>
            <a:spLocks noGrp="1"/>
          </p:cNvSpPr>
          <p:nvPr>
            <p:ph type="body" sz="quarter" idx="11"/>
          </p:nvPr>
        </p:nvSpPr>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النعمة معكم و السلام معاً، آمين يكون</a:t>
            </a:r>
            <a:r>
              <a:rPr lang="ar-EG" altLang="en-US" sz="4800" b="1" dirty="0">
                <a:solidFill>
                  <a:schemeClr val="bg1"/>
                </a:solidFill>
                <a:latin typeface="Times New Roman" panose="02020603050405020304" pitchFamily="18" charset="0"/>
                <a:cs typeface="Times New Roman" panose="02020603050405020304" pitchFamily="18" charset="0"/>
              </a:rPr>
              <a:t>.</a:t>
            </a:r>
            <a:endParaRPr lang="ar-SA" altLang="en-US" sz="48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3" name="Text Placeholder 2">
            <a:extLst>
              <a:ext uri="{FF2B5EF4-FFF2-40B4-BE49-F238E27FC236}">
                <a16:creationId xmlns:a16="http://schemas.microsoft.com/office/drawing/2014/main" id="{36B43840-E5E8-99DE-C039-1B2A3C9C9E58}"/>
              </a:ext>
            </a:extLst>
          </p:cNvPr>
          <p:cNvSpPr>
            <a:spLocks noGrp="1"/>
          </p:cNvSpPr>
          <p:nvPr>
            <p:ph type="body" sz="quarter" idx="12"/>
          </p:nvPr>
        </p:nvSpPr>
        <p:spPr>
          <a:xfrm>
            <a:off x="0" y="4227848"/>
            <a:ext cx="9143999" cy="1279635"/>
          </a:xfrm>
        </p:spPr>
        <p:txBody>
          <a:bodyPr/>
          <a:lstStyle/>
          <a:p>
            <a:r>
              <a:rPr lang="pt-BR" altLang="en-US" sz="4000" dirty="0">
                <a:latin typeface="CS New Athanasius" panose="020B0500000000000000" pitchFamily="34" charset="0"/>
                <a:cs typeface="Times New Roman" panose="02020603050405020304" pitchFamily="18" charset="0"/>
              </a:rPr>
              <a:t>Pi`hmot gar nemwten nem `thiryny eucop@ je `amyn ec`eswpi.</a:t>
            </a:r>
          </a:p>
          <a:p>
            <a:endParaRPr lang="en-US" dirty="0"/>
          </a:p>
        </p:txBody>
      </p:sp>
      <p:sp>
        <p:nvSpPr>
          <p:cNvPr id="4" name="Text Placeholder 3">
            <a:extLst>
              <a:ext uri="{FF2B5EF4-FFF2-40B4-BE49-F238E27FC236}">
                <a16:creationId xmlns:a16="http://schemas.microsoft.com/office/drawing/2014/main" id="{E916B2B6-15FB-658E-3C13-4022BE5087ED}"/>
              </a:ext>
            </a:extLst>
          </p:cNvPr>
          <p:cNvSpPr>
            <a:spLocks noGrp="1"/>
          </p:cNvSpPr>
          <p:nvPr>
            <p:ph type="body" sz="quarter" idx="13"/>
          </p:nvPr>
        </p:nvSpPr>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بي إهموت غار نيَموتين نيم إت هيريني إڤسوب : چيه آمين إس إى شوبي</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ar-SA" altLang="en-US" sz="4000" b="1" dirty="0">
              <a:solidFill>
                <a:schemeClr val="bg1"/>
              </a:solidFill>
              <a:latin typeface="Times New Roman" panose="02020603050405020304" pitchFamily="18" charset="0"/>
              <a:cs typeface="Times New Roman" panose="02020603050405020304" pitchFamily="18" charset="0"/>
            </a:endParaRPr>
          </a:p>
          <a:p>
            <a:endParaRPr lang="en-US" dirty="0"/>
          </a:p>
        </p:txBody>
      </p:sp>
      <p:sp>
        <p:nvSpPr>
          <p:cNvPr id="544775" name="Title 1"/>
          <p:cNvSpPr>
            <a:spLocks noGrp="1"/>
          </p:cNvSpPr>
          <p:nvPr>
            <p:ph type="title" idx="4294967295"/>
          </p:nvPr>
        </p:nvSpPr>
        <p:spPr bwMode="auto">
          <a:xfrm>
            <a:off x="914400" y="0"/>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ar-EG" altLang="en-US"/>
              <a:t>ثم ختام البولس قبطياً</a:t>
            </a:r>
            <a:endParaRPr lang="en-US" altLang="en-US"/>
          </a:p>
        </p:txBody>
      </p:sp>
    </p:spTree>
    <p:extLst>
      <p:ext uri="{BB962C8B-B14F-4D97-AF65-F5344CB8AC3E}">
        <p14:creationId xmlns:p14="http://schemas.microsoft.com/office/powerpoint/2010/main" val="3858517675"/>
      </p:ext>
    </p:extLst>
  </p:cSld>
  <p:clrMapOvr>
    <a:masterClrMapping/>
  </p:clrMapOvr>
  <p:transition spd="slow"/>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515534"/>
            <a:ext cx="9144000" cy="1569660"/>
          </a:xfrm>
          <a:prstGeom prst="rect">
            <a:avLst/>
          </a:prstGeom>
        </p:spPr>
        <p:txBody>
          <a:bodyPr wrap="square">
            <a:spAutoFit/>
          </a:bodyPr>
          <a:lstStyle/>
          <a:p>
            <a:pPr algn="ctr" rtl="1">
              <a:defRPr/>
            </a:pPr>
            <a:r>
              <a:rPr lang="ar-SA" sz="4800" b="1" u="sng" kern="0" dirty="0">
                <a:solidFill>
                  <a:srgbClr val="FFC000"/>
                </a:solidFill>
                <a:latin typeface="Times New Roman" pitchFamily="18" charset="0"/>
              </a:rPr>
              <a:t>البولس من رسالة معلمنا بولس الرسول إلى أهل كورنثوس الأولى </a:t>
            </a:r>
            <a:r>
              <a:rPr lang="ar-EG" sz="4800" b="1" u="sng" kern="0" dirty="0">
                <a:solidFill>
                  <a:srgbClr val="FFC000"/>
                </a:solidFill>
                <a:latin typeface="Times New Roman" pitchFamily="18" charset="0"/>
              </a:rPr>
              <a:t>(</a:t>
            </a:r>
            <a:r>
              <a:rPr lang="ar-SA" sz="4800" b="1" u="sng" kern="0" dirty="0">
                <a:solidFill>
                  <a:srgbClr val="FFC000"/>
                </a:solidFill>
                <a:latin typeface="Times New Roman" pitchFamily="18" charset="0"/>
              </a:rPr>
              <a:t>ص 5: 7 إلخ</a:t>
            </a:r>
            <a:r>
              <a:rPr lang="ar-EG" sz="4800" b="1" u="sng" kern="0" dirty="0">
                <a:solidFill>
                  <a:srgbClr val="FFC000"/>
                </a:solidFill>
                <a:latin typeface="Times New Roman" pitchFamily="18" charset="0"/>
              </a:rPr>
              <a:t>)</a:t>
            </a:r>
          </a:p>
        </p:txBody>
      </p:sp>
    </p:spTree>
    <p:extLst>
      <p:ext uri="{BB962C8B-B14F-4D97-AF65-F5344CB8AC3E}">
        <p14:creationId xmlns:p14="http://schemas.microsoft.com/office/powerpoint/2010/main" val="2440701773"/>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تطهروا من الخمير العتيق لتكونوا عجينا جديدا كما أنكم مثل الفطير. فإنه قد ذبح فصحنا المسيح فلنعيد إذا لا بالخمير العتيق ولا بخمير الشر والخبث بل بفطير البر والطهارة.</a:t>
            </a:r>
            <a:endParaRPr lang="en-US" dirty="0"/>
          </a:p>
        </p:txBody>
      </p:sp>
    </p:spTree>
    <p:extLst>
      <p:ext uri="{BB962C8B-B14F-4D97-AF65-F5344CB8AC3E}">
        <p14:creationId xmlns:p14="http://schemas.microsoft.com/office/powerpoint/2010/main" val="3331933277"/>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t> قد كتب إليكم في الرسالة أن لا تخالطوا الزناة. ولست أعنى زناة هذا العالم أو الغاصبين. أو الخاطفين. أو عباد الآوثان. ولو عنيت هؤلاء لكنتم إذا مستحقين ان تخرجوا من هذا العالم والآن كتب إليكم إن لا تخالطوهم. إن كان أحد</a:t>
            </a:r>
            <a:endParaRPr lang="en-US" sz="3600" dirty="0"/>
          </a:p>
        </p:txBody>
      </p:sp>
    </p:spTree>
    <p:extLst>
      <p:ext uri="{BB962C8B-B14F-4D97-AF65-F5344CB8AC3E}">
        <p14:creationId xmlns:p14="http://schemas.microsoft.com/office/powerpoint/2010/main" val="2864700311"/>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600" dirty="0"/>
              <a:t>يسمى زانيا أو غاصبا أو عابد وثن أو شتاما أو سيكرا أو خاطفا. فمثل هذا لا تخالطوه ولا تؤاكلوه. فإنه ماذا يعنيني أن أدين الذين من الخارج. دينوا أنتم الذين من الداخل، وأما الذين من الخارج فالله يدينهم فإعزلوا الخبيث من بينكم.</a:t>
            </a:r>
            <a:endParaRPr lang="en-US" sz="3600" dirty="0"/>
          </a:p>
        </p:txBody>
      </p:sp>
    </p:spTree>
    <p:extLst>
      <p:ext uri="{BB962C8B-B14F-4D97-AF65-F5344CB8AC3E}">
        <p14:creationId xmlns:p14="http://schemas.microsoft.com/office/powerpoint/2010/main" val="1257369023"/>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1" i="1" dirty="0">
                <a:solidFill>
                  <a:srgbClr val="FFC000"/>
                </a:solidFill>
                <a:latin typeface="Calibri" panose="020F0502020204030204" pitchFamily="34" charset="0"/>
              </a:rPr>
              <a:t>نعمة الله الآب فلتحل على أرواحنا يا آبائي و أخوتي آمين </a:t>
            </a:r>
            <a:br>
              <a:rPr lang="en-US" b="1" i="1" dirty="0">
                <a:solidFill>
                  <a:srgbClr val="FFC000"/>
                </a:solidFill>
                <a:latin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583377503"/>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776FDD-798A-FF64-4166-C4CD369A3F1D}"/>
              </a:ext>
            </a:extLst>
          </p:cNvPr>
          <p:cNvSpPr>
            <a:spLocks noGrp="1"/>
          </p:cNvSpPr>
          <p:nvPr>
            <p:ph type="body" sz="quarter" idx="11"/>
          </p:nvPr>
        </p:nvSpPr>
        <p:spPr/>
        <p:txBody>
          <a:bodyPr/>
          <a:lstStyle/>
          <a:p>
            <a:r>
              <a:rPr lang="ar-SA" dirty="0"/>
              <a:t>ياربي يسوع المسيح</a:t>
            </a:r>
            <a:r>
              <a:rPr lang="ar-EG" dirty="0"/>
              <a:t>،</a:t>
            </a:r>
            <a:r>
              <a:rPr lang="ar-SA" dirty="0"/>
              <a:t> الــذي وُضع في القبر</a:t>
            </a:r>
            <a:r>
              <a:rPr lang="ar-EG" dirty="0"/>
              <a:t>،</a:t>
            </a:r>
            <a:r>
              <a:rPr lang="ar-SA" dirty="0"/>
              <a:t> اسحق عنا</a:t>
            </a:r>
            <a:r>
              <a:rPr lang="ar-EG" dirty="0"/>
              <a:t>،</a:t>
            </a:r>
            <a:r>
              <a:rPr lang="ar-SA" dirty="0"/>
              <a:t> شوكة الموت.</a:t>
            </a:r>
            <a:endParaRPr lang="en-US" dirty="0"/>
          </a:p>
        </p:txBody>
      </p:sp>
      <p:sp>
        <p:nvSpPr>
          <p:cNvPr id="4" name="Text Placeholder 3">
            <a:extLst>
              <a:ext uri="{FF2B5EF4-FFF2-40B4-BE49-F238E27FC236}">
                <a16:creationId xmlns:a16="http://schemas.microsoft.com/office/drawing/2014/main" id="{55918C2F-664D-44D5-A781-349E7ACE896F}"/>
              </a:ext>
            </a:extLst>
          </p:cNvPr>
          <p:cNvSpPr>
            <a:spLocks noGrp="1"/>
          </p:cNvSpPr>
          <p:nvPr>
            <p:ph type="body" sz="quarter" idx="12"/>
          </p:nvPr>
        </p:nvSpPr>
        <p:spPr/>
        <p:txBody>
          <a:bodyPr/>
          <a:lstStyle/>
          <a:p>
            <a:r>
              <a:rPr lang="sq-AL" sz="4000" dirty="0"/>
              <a:t>Pa=o=c I=y=c P=,=c@ vy`etaf,af qen pi`mhau@ ek`eqomqem `n`qryi `nqyten@ `n]couri `nte `vmou</a:t>
            </a:r>
          </a:p>
          <a:p>
            <a:endParaRPr lang="en-US" sz="4000" dirty="0"/>
          </a:p>
        </p:txBody>
      </p:sp>
      <p:sp>
        <p:nvSpPr>
          <p:cNvPr id="5" name="Text Placeholder 4">
            <a:extLst>
              <a:ext uri="{FF2B5EF4-FFF2-40B4-BE49-F238E27FC236}">
                <a16:creationId xmlns:a16="http://schemas.microsoft.com/office/drawing/2014/main" id="{EAE21CE2-4B47-C01D-3893-20B29C58FA33}"/>
              </a:ext>
            </a:extLst>
          </p:cNvPr>
          <p:cNvSpPr>
            <a:spLocks noGrp="1"/>
          </p:cNvSpPr>
          <p:nvPr>
            <p:ph type="body" sz="quarter" idx="13"/>
          </p:nvPr>
        </p:nvSpPr>
        <p:spPr/>
        <p:txBody>
          <a:bodyPr/>
          <a:lstStyle/>
          <a:p>
            <a:r>
              <a:rPr lang="ar-SA" dirty="0"/>
              <a:t>بـاشـويس إيسوس بى إخـرستوس فيئتـاف كـاف خيــــن بي إمهاف: إك أى خوم خيم إن إخري إنخيتين: إنتى سوري إنتى إفمو.</a:t>
            </a:r>
            <a:endParaRPr lang="en-US" dirty="0"/>
          </a:p>
        </p:txBody>
      </p:sp>
    </p:spTree>
    <p:extLst>
      <p:ext uri="{BB962C8B-B14F-4D97-AF65-F5344CB8AC3E}">
        <p14:creationId xmlns:p14="http://schemas.microsoft.com/office/powerpoint/2010/main" val="1354402339"/>
      </p:ext>
    </p:extLst>
  </p:cSld>
  <p:clrMapOvr>
    <a:masterClrMapping/>
  </p:clrMapOvr>
  <p:transition spd="slow"/>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BF878-830F-54E7-B131-900B563214BE}"/>
              </a:ext>
            </a:extLst>
          </p:cNvPr>
          <p:cNvSpPr>
            <a:spLocks noGrp="1"/>
          </p:cNvSpPr>
          <p:nvPr>
            <p:ph type="body" sz="quarter" idx="11"/>
          </p:nvPr>
        </p:nvSpPr>
        <p:spPr/>
        <p:txBody>
          <a:bodyPr/>
          <a:lstStyle/>
          <a:p>
            <a:r>
              <a:rPr lang="ar-EG" dirty="0"/>
              <a:t>الشاروبيم و السيرافيم، الملائكة و رؤساء الملائكة، والعساكر و السلاطين، والكراسى والربوبيات. </a:t>
            </a:r>
          </a:p>
          <a:p>
            <a:endParaRPr lang="en-US" dirty="0"/>
          </a:p>
        </p:txBody>
      </p:sp>
      <p:sp>
        <p:nvSpPr>
          <p:cNvPr id="3" name="Text Placeholder 2">
            <a:extLst>
              <a:ext uri="{FF2B5EF4-FFF2-40B4-BE49-F238E27FC236}">
                <a16:creationId xmlns:a16="http://schemas.microsoft.com/office/drawing/2014/main" id="{F0027EF6-271C-C06C-BBDA-A1F90C70F980}"/>
              </a:ext>
            </a:extLst>
          </p:cNvPr>
          <p:cNvSpPr>
            <a:spLocks noGrp="1"/>
          </p:cNvSpPr>
          <p:nvPr>
            <p:ph type="body" sz="quarter" idx="12"/>
          </p:nvPr>
        </p:nvSpPr>
        <p:spPr>
          <a:xfrm>
            <a:off x="-228601" y="4281713"/>
            <a:ext cx="9372601" cy="1279635"/>
          </a:xfrm>
        </p:spPr>
        <p:txBody>
          <a:bodyPr/>
          <a:lstStyle/>
          <a:p>
            <a:r>
              <a:rPr lang="fr-FR" sz="3000" dirty="0"/>
              <a:t>Ni&lt;</a:t>
            </a:r>
            <a:r>
              <a:rPr lang="fr-FR" sz="3000" dirty="0" err="1"/>
              <a:t>eroubim</a:t>
            </a:r>
            <a:r>
              <a:rPr lang="fr-FR" sz="3000" dirty="0"/>
              <a:t> nem </a:t>
            </a:r>
            <a:r>
              <a:rPr lang="fr-FR" sz="3000" dirty="0" err="1"/>
              <a:t>niCeravim</a:t>
            </a:r>
            <a:r>
              <a:rPr lang="fr-FR" sz="3000" dirty="0"/>
              <a:t>@ </a:t>
            </a:r>
            <a:r>
              <a:rPr lang="fr-FR" sz="3000" dirty="0" err="1"/>
              <a:t>ni`aggeloc</a:t>
            </a:r>
            <a:r>
              <a:rPr lang="fr-FR" sz="3000" dirty="0"/>
              <a:t> nem </a:t>
            </a:r>
            <a:r>
              <a:rPr lang="fr-FR" sz="3000" dirty="0" err="1"/>
              <a:t>ni`ar,y`aggeloc</a:t>
            </a:r>
            <a:r>
              <a:rPr lang="fr-FR" sz="3000" dirty="0"/>
              <a:t>@ </a:t>
            </a:r>
            <a:r>
              <a:rPr lang="fr-FR" sz="3000" dirty="0" err="1"/>
              <a:t>ni`ctratia</a:t>
            </a:r>
            <a:r>
              <a:rPr lang="fr-FR" sz="3000" dirty="0"/>
              <a:t> nem </a:t>
            </a:r>
            <a:r>
              <a:rPr lang="fr-FR" sz="3000" dirty="0" err="1"/>
              <a:t>ni`exoucia</a:t>
            </a:r>
            <a:r>
              <a:rPr lang="fr-FR" sz="3000" dirty="0"/>
              <a:t>@ ni`;</a:t>
            </a:r>
            <a:r>
              <a:rPr lang="fr-FR" sz="3000" dirty="0" err="1"/>
              <a:t>ronoc</a:t>
            </a:r>
            <a:r>
              <a:rPr lang="fr-FR" sz="3000" dirty="0"/>
              <a:t> </a:t>
            </a:r>
            <a:r>
              <a:rPr lang="fr-FR" sz="3000" dirty="0" err="1"/>
              <a:t>nimet</a:t>
            </a:r>
            <a:r>
              <a:rPr lang="fr-FR" sz="3000" dirty="0"/>
              <a:t>=o=c </a:t>
            </a:r>
            <a:r>
              <a:rPr lang="fr-FR" sz="3000" dirty="0" err="1"/>
              <a:t>nijom</a:t>
            </a:r>
            <a:r>
              <a:rPr lang="fr-FR" sz="3000" dirty="0"/>
              <a:t>.</a:t>
            </a:r>
          </a:p>
          <a:p>
            <a:endParaRPr lang="en-US" dirty="0"/>
          </a:p>
        </p:txBody>
      </p:sp>
      <p:sp>
        <p:nvSpPr>
          <p:cNvPr id="4" name="Text Placeholder 3">
            <a:extLst>
              <a:ext uri="{FF2B5EF4-FFF2-40B4-BE49-F238E27FC236}">
                <a16:creationId xmlns:a16="http://schemas.microsoft.com/office/drawing/2014/main" id="{2C34511A-FB8E-CACF-CE94-183FE9BB921B}"/>
              </a:ext>
            </a:extLst>
          </p:cNvPr>
          <p:cNvSpPr>
            <a:spLocks noGrp="1"/>
          </p:cNvSpPr>
          <p:nvPr>
            <p:ph type="body" sz="quarter" idx="13"/>
          </p:nvPr>
        </p:nvSpPr>
        <p:spPr>
          <a:xfrm>
            <a:off x="0" y="5302470"/>
            <a:ext cx="9144000" cy="1326930"/>
          </a:xfrm>
        </p:spPr>
        <p:txBody>
          <a:bodyPr/>
          <a:lstStyle/>
          <a:p>
            <a:r>
              <a:rPr lang="ar-EG" dirty="0"/>
              <a:t>نى شيروبيم نيم نى سيرافـيم: نى أنجـيــلوس نيم نى أرشى أنجيلوس: نى ستراتيا نيم نى إكسوسيا: نى إثـرونـوس نـى مـيـت تشـويـس نى جـوم.</a:t>
            </a:r>
          </a:p>
          <a:p>
            <a:endParaRPr lang="en-US" dirty="0"/>
          </a:p>
        </p:txBody>
      </p:sp>
    </p:spTree>
    <p:extLst>
      <p:ext uri="{BB962C8B-B14F-4D97-AF65-F5344CB8AC3E}">
        <p14:creationId xmlns:p14="http://schemas.microsoft.com/office/powerpoint/2010/main" val="25743752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2155</TotalTime>
  <Words>80258</Words>
  <Application>Microsoft Office PowerPoint</Application>
  <PresentationFormat>On-screen Show (4:3)</PresentationFormat>
  <Paragraphs>7801</Paragraphs>
  <Slides>3031</Slides>
  <Notes>435</Notes>
  <HiddenSlides>296</HiddenSlides>
  <MMClips>0</MMClips>
  <ScaleCrop>false</ScaleCrop>
  <HeadingPairs>
    <vt:vector size="6" baseType="variant">
      <vt:variant>
        <vt:lpstr>Fonts Used</vt:lpstr>
      </vt:variant>
      <vt:variant>
        <vt:i4>17</vt:i4>
      </vt:variant>
      <vt:variant>
        <vt:lpstr>Theme</vt:lpstr>
      </vt:variant>
      <vt:variant>
        <vt:i4>13</vt:i4>
      </vt:variant>
      <vt:variant>
        <vt:lpstr>Slide Titles</vt:lpstr>
      </vt:variant>
      <vt:variant>
        <vt:i4>3031</vt:i4>
      </vt:variant>
    </vt:vector>
  </HeadingPairs>
  <TitlesOfParts>
    <vt:vector size="3061" baseType="lpstr">
      <vt:lpstr>Abraam</vt:lpstr>
      <vt:lpstr>Al mateen</vt:lpstr>
      <vt:lpstr>ALW Cool Khaybar. </vt:lpstr>
      <vt:lpstr>Andalus</vt:lpstr>
      <vt:lpstr>Arial</vt:lpstr>
      <vt:lpstr>Athanasius</vt:lpstr>
      <vt:lpstr>Avva_Marcos</vt:lpstr>
      <vt:lpstr>Avva_Shenouda</vt:lpstr>
      <vt:lpstr>Calibri</vt:lpstr>
      <vt:lpstr>Calibri Light</vt:lpstr>
      <vt:lpstr>CS Avva Shenouda</vt:lpstr>
      <vt:lpstr>CS New Athanasius</vt:lpstr>
      <vt:lpstr>Garamond</vt:lpstr>
      <vt:lpstr>Tahoma</vt:lpstr>
      <vt:lpstr>Times New Roman</vt:lpstr>
      <vt:lpstr>Traditional Arabic</vt:lpstr>
      <vt:lpstr>فهةث</vt:lpstr>
      <vt:lpstr>Custom Design</vt:lpstr>
      <vt:lpstr>simple</vt:lpstr>
      <vt:lpstr>Office Theme</vt:lpstr>
      <vt:lpstr>1_Custom Design</vt:lpstr>
      <vt:lpstr>1_Office Theme</vt:lpstr>
      <vt:lpstr>2_Office Theme</vt:lpstr>
      <vt:lpstr>4_Custom Design</vt:lpstr>
      <vt:lpstr>5_Custom Design</vt:lpstr>
      <vt:lpstr>6_Custom Design</vt:lpstr>
      <vt:lpstr>2_Custom Design</vt:lpstr>
      <vt:lpstr>3_Custom Design</vt:lpstr>
      <vt:lpstr>1_simple</vt:lpstr>
      <vt:lpstr>3_Office Theme</vt:lpstr>
      <vt:lpstr>المجد لله دائماً هلليلويا المجد لالهنا</vt:lpstr>
      <vt:lpstr>أنا الصَغِيرُ في إخوَتي، والحَدَثُ </vt:lpstr>
      <vt:lpstr>في بَيتِ أبي، كُنْتُ راعِياً غَنَم أبي.  </vt:lpstr>
      <vt:lpstr>يَدايَّ صَنَعتا الأرغن، وأصَابِعِي ألَّلفَت المِزمَار.</vt:lpstr>
      <vt:lpstr>(هلليلويا)3</vt:lpstr>
      <vt:lpstr>ومَنْ هو الذي يُخْبِر سَيِدي، هو الربُّ </vt:lpstr>
      <vt:lpstr>الذي يَسْتَجِيبُ لجَميعَ الذينَ يَصرُخُونَ إلَيِهِ. </vt:lpstr>
      <vt:lpstr>هو أرسَلْ مَلاكَهُ ورَفَعَني من </vt:lpstr>
      <vt:lpstr>غَنَم أبي، ومَسَحَني بدُهنِ مِسْحَتِهِ.</vt:lpstr>
      <vt:lpstr>(هلليلويا)3</vt:lpstr>
      <vt:lpstr>إخِوَتي حِسانٌ وكِبَار، والربُّ لم يُسَّرُ بِهِم.</vt:lpstr>
      <vt:lpstr>خَرَجتُ لِلِقَاء الفلِسطِيني فلَعَنَنِي بأوثانِهِ.</vt:lpstr>
      <vt:lpstr>(هلليلويا)3</vt:lpstr>
      <vt:lpstr>فإستَلَّيْتُ سَيَفَهُ الذي كان بِيَدِهِ ونَزَعْتُ رَأسَهُ عَنْهُ. </vt:lpstr>
      <vt:lpstr>ونَزَعْتُ العار عن بَنِي إسرائيل.</vt:lpstr>
      <vt:lpstr>(هلليلويا)3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التسبحة الثانية لموسي النبي ( من سفر التثنية ص 32 : 1 – 43 ) </vt:lpstr>
      <vt:lpstr>التسبحة الثانية لموسى النبي</vt:lpstr>
      <vt:lpstr>أنصتي أيتها السماء فاتكلم. ولتسمع الأرض كلاماً من فمي. ولتنتظر صوتي كالغيث ولينحدر مثل الطل كلامي مثل المطر على النجيل ومثل النسيم على </vt:lpstr>
      <vt:lpstr>العشب لأني دعوت اسم الرب أعطوا العظمة للرب إلهنا لأن الله أفعاله حقيقية. وسبله جميعها عدل. الله صادق وليس فيه ظلم بار هو الرب وطاهر </vt:lpstr>
      <vt:lpstr>أخطأ إليه البنون المملؤون عيباً الجيل الأعوج الملتوى. أبهذا تكافئون الرب؟ أنتم إذاً شعب جاهل</vt:lpstr>
      <vt:lpstr>أقام حدود الأمم على عدد ملائكة الله. فكان حظ الرب شعبه يعقوب. وجبل ميراثه إسرائيل. عاله في البرية في ظماء الحر أحاط به في موضع لا ماء فيه. وعلمه وحفظه كحدقة العين،</vt:lpstr>
      <vt:lpstr>كالنسر الذي يغطي عشه ويحب فراخه بسط جناحيه فاحتضنهم وحملهم على منكبيه. الرب وحده ساقهم ولم يكن معهم إله غريب. وأصعدهم</vt:lpstr>
      <vt:lpstr>على عز الأرض وأطعمهم من ثمرات الحقول وأرضعهم عسلاً من صخرة ومن الصفا أخرج لهم دهناً وسمناً من البقر ولبناً من الغنم مع شحم الحملان والكباش ونتاج البقر والتيوس مع شحم </vt:lpstr>
      <vt:lpstr>الحنطة . ومن دم العنب شربوا خمراً. فأكل يعقوب وشبع وغلظ، وبطر الحبيب وسمن وسكر واتسع وترك عنه الله الذي خلقه وتباعد عن الله مخلصه. </vt:lpstr>
      <vt:lpstr>أسخطوني بالغرباء وأغضبوني بنجاستهم وذبحوا للشياطين لا لله: آلهة لم يعرفونها حديثة متأخرة أتت الآن لم يعرفها آباءهم . الله الذي ولدك رفضته </vt:lpstr>
      <vt:lpstr>ونسيت الله الذي عالك. فرأى الرب وغار وغضب من أجل سخط بنيه وبناته وقال أني أصرف وجهي عنهم. وأعرفهم ماذا يكون لهم بالعاقبة لأنهم جيل ملتوى أولاد ليس لهم أمانة. </vt:lpstr>
      <vt:lpstr>هم أغاروني بالتي ليست آلهة وأسخطوني بأوثانهم وأنا أغيرهم بالتي ليست بأمة. وبشعب  لا فهم له أسخطهم لأن النار تتقد في غضبي وتحرق إلى أسافل الجحيم وتأكل الأرض وثمراتها وتلهب </vt:lpstr>
      <vt:lpstr>أساسات الجبال. وأجمع عليهم البلايا. وسهامي أفنيها فيهم فينحلون من الجوع ويصيرون طعاماً لطيور السماء والهندوان</vt:lpstr>
      <vt:lpstr>الذي لا يشبع وأرسل عليهم أنياب الوحوش مع غضب زحافات الأرض. من خارج يجعلهم السيف بغير أولاد إلى الانقضاء والخوف من داخل المخادع. </vt:lpstr>
      <vt:lpstr>الشباب مع العذاري الرضيع مع الأشيب الفاني. لأني قلت أني أبددهم وأبطل ذكرهم من الناس لولا لأجل غضب الأعداء لئلا تطول مدتهم ، ولئلا يقوم عليم الذين يضادونهم </vt:lpstr>
      <vt:lpstr>ولئلا يقول العدو أن يدنا عاليه وليس الله الفاعل لهذه كلها لأنه شعب قد أضاع الرأي وليس فيه فطنة. لم يعقلوا ليفهموا هذه فليسبقوا إليها في الزمان الآتي. كيف يطارد </vt:lpstr>
      <vt:lpstr>الواحد ألفاً والإثنان يهزمان ربوة. لولا أن الله أسلمهم والرب دفعهم في أيديهم لأن آلهتهم ليست كإلهنا وأعدائنا جهلة. لأنه من كرم سدوم هو كرمهم وأغصانهم من عمورة : عنبهم عنب مر. </vt:lpstr>
      <vt:lpstr>وعنقود المرارة فيهم سم الأفاعي هو خمرهم وسم التنين القاتل. أليست هذه مجتمعة عندي ومختوم عليها في كنوزي في يوم النقمة أجازيهم في الزمان إذا زلت قدمهم. </vt:lpstr>
      <vt:lpstr>لأنه قد اقترب يوم هلاكهم وهو كائن مهيء لهم لأن الرب يقضي لشعبه ويتعزي على عبيده لأنه رآهم مشلولين وفانيين لما</vt:lpstr>
      <vt:lpstr>نزل بهم وقال الرب أين آلهتهم التي اتكلوا عليها التي أكلتم شحم ذبائحها وشربتم خمر سكائبها فلتقم وتعينكم ولتكن لكم نصرة. أنظروا انظروا أني أنا هو وليس إله غيري </vt:lpstr>
      <vt:lpstr>أنا أُميت وأحيي وأضرب واشفي وليس من يفلت من يدي أني أمد يدى إلى السماء وأقسم بيميني وأقول حى أنا إلى الأبد. إني أصقل سيفي كمثل البرق وتضبط الحكم يدي. </vt:lpstr>
      <vt:lpstr>أجازي بالحكم أعدائي ولمبغضي أجازي. سهامي أسكر من الدماء وسيفي يأكل لحماً من دم المجرحين والسبى على رؤوس أراخنة العداء. </vt:lpstr>
      <vt:lpstr>أفرحي به أيتها السموات ولتسجد له جميع ملائكة الله. أفرحوا أيها الأمم مع شبعه وليتقوا به جميع ملائكة الله. لأنه ينتقم لدم بنيه ويكافئ بالنقمة للأعداء ولمبغضيه يجازي ويطهر الرب أرض شعبه</vt:lpstr>
      <vt:lpstr>PowerPoint Presentation</vt:lpstr>
      <vt:lpstr>صلاة حَنة أم صموئيل النبي</vt:lpstr>
      <vt:lpstr>اعتز قلبي بالرب وارتفع قرني يا إلهي . استع فمي علي أعدائي لأني فرحت بخلاصك فأنه ليس أحد قدوس مثل الرب. ولا بار مثل إلهنا وليس أحد قدوس سواه، فلا تفتخروا ولا تتكلموا الكلام العالي </vt:lpstr>
      <vt:lpstr>ولا يخرج كلام تعظم من أفواهكم لأن الله رب معرفة والأفعال تتهيأ به. انكسرت قسى الأقوياء، والضعفاء تمنطقوا قوة، والشباعي من الخبز نقصوا والجياع شبعوا في الأرض لأن العاقر ولدت</vt:lpstr>
      <vt:lpstr>سبعة والكثيرة الأولاد ضعفت الرب يميت ويحي يحدر إلى الجحيم ويصعد. الرب يفقر ويغني يضع ويرفع، يقيم الفقير من التراب ويرفع البائس من المزبلة ليجلسه مع رؤساء شعبه ويورثه كرسي </vt:lpstr>
      <vt:lpstr>العظمة، يعطي صلوات الذين يطلبون إليه، ويبارك سنى الصديقين لأن الرجل القوى ليس بقوته قوياً الرب يجعل عدوه ضعيفاً الرب هو قدوس لا يفتخر الحكيم بحكمته ولا يفتخر القوى بقوته ولا يفتخر </vt:lpstr>
      <vt:lpstr>الغني بغناه لكن بهذا فليفتخر المفتخر: إن يفهم  ليعرف الرب و يصنع حكماً و عدلاً فى وسط الأرض.الرب صعد إلى السموات فأرعد. هو يدين أقطار الأرض ويعطي القوة لملوكنا ويرفع قرن مسيحه. </vt:lpstr>
      <vt:lpstr>PowerPoint Presentation</vt:lpstr>
      <vt:lpstr>صلاة حبقوق النبي</vt:lpstr>
      <vt:lpstr>صلاة حبقوق النبي</vt:lpstr>
      <vt:lpstr>يا رب سمعت صوتك فخفت . تأملت أعمالك فبهت يعرفونك في وسط حيوانين عندما تدخل السنين يعرفونك عندما يأتي الزمان تظهر، وعندما تضطرب نفسي بالرجز تتذكر الرحمة، يأتي الله من التيمن، والقدوس من جبل فاران ، </vt:lpstr>
      <vt:lpstr>مظلل أكثر من الشجر غطت السماء فضيلته وامتلأت الأرض من تسبحته وضوءه يكون كالنور والقرون في يديه. وجعل محبة قوته ثابتة تمشي قدامه كلمته وتخرج رجلاه إلى السهول قام فتزلزلت الأرض نظر فذابت</vt:lpstr>
      <vt:lpstr>الأمم وانسحقت الجبال وذات الآكام الدهرية عوض التعب نظروا سبلك الدهرية تخاف مساكن الحبشة ومظال أرض مديان أتغضب يا رب على الأنهار أو يكون رجزك في الأنهار أو نهضتك تكون في البحر </vt:lpstr>
      <vt:lpstr>لأنك تركب على خيلك فتكون فروسيتك خلاصاً. وتوتر قوسك توتراً على السحب قال الرب لتنشق الأرض بالأنهار، تراك الأمم فتتمخض وجعاً ويشتت مياه مسالكه اعطت اللجة صوتها عند ارتفاع خياله </vt:lpstr>
      <vt:lpstr>ارتفعت الشمس والقمر وقف في ترتيبه للنور، تسير سهامك في ضوء بروق سلاحك. بغضبك تصغر الأرض وبرجزك تذوب أمم ، خرجت لخلاص شعبك لتخلص الذين مسحتهم القيت موتاً على </vt:lpstr>
      <vt:lpstr>رأس مخالفي الناموس وجعلت أساساتهم باطلة وأقمت رباطاتك حتى الأعناق قطعت رؤوس مخالفي الناموس مع الأقوياء بدهشة يتزلزلون في نفوسهم ، ويفتحون لحمهم كما يأكل المسكين سراً، </vt:lpstr>
      <vt:lpstr>اطلعت خيلك على البحر فتتعكر المياه الكثيرة تحفظت واضطربت بطني من صوت صلاة شفتي ودخل الرعب عظامي واضطرب مزاجي تحتى ولأني ساستريح في يوم شدتي لأصعد إلى شعب</vt:lpstr>
      <vt:lpstr>غربتي لأن شجرة التين لا تثمر بعد ولا ثمرة تكون في الكرمة ويكذب عمل الزيتون والحقول لا تطعم وفنيت الأغنام إذ ليس لهم طعام والبقر لا يوجد </vt:lpstr>
      <vt:lpstr>على المذود بحريته أما أنا فأتهلل بالرب وأفرح بالله مخلصي الرب الله هو قوتي ويثبت رجلي إلى النهاية يرفعني على الأعالي لأغلب بتسبحته</vt:lpstr>
      <vt:lpstr>PowerPoint Presentation</vt:lpstr>
      <vt:lpstr>صلاة يونان النبي </vt:lpstr>
      <vt:lpstr>وصلى يونان للرب إلهه في بطن الحوت وقال: صرخت إلى الرب إلهي في ضيقتي فسمعني من بطن الجحيم وسمع صوتي ، طرحتني إلى اعماق البحر، وأحاطت بي الأنهار جميع أهوالك وأمواجك </vt:lpstr>
      <vt:lpstr>جاءت على أنا قلت إني طرحت عن عينيك فهل أعود أنظر هيكل قدسك. أنصبت على المياه حتى نفسي وغطاني العمق الأقصي غطست رأسي فى شقوق الجبال ، ونزلت في أرض التي متاريسها مثبتة إلى الأبد، </vt:lpstr>
      <vt:lpstr>فلتصعد من الفساد حياتي أيها الرب إلهي عند فناء نفسي متى ذكرت رحمة الرب فلتأت صلاتي إليك ، إلى هيكلك المقدس، حافظي الباطل والكذب، تركوا رحمتهم وأنا بصوت تضرع واعتراف أذبح كل ما نذرته أعطيه لك يا إله خلاصي. </vt:lpstr>
      <vt:lpstr>PowerPoint Presentation</vt:lpstr>
      <vt:lpstr>صلاة حزقيا ملك يهوذا  بعد شفائه</vt:lpstr>
      <vt:lpstr>أنا قلت في ارتفاع أيامي أني امضي في أبواب الجحيم وأترك السنين الباقية. قلت لست أنظر بعد خلاص الله على الأرض . ولست أنظر أيضاً إنساناً من جنسي ، تركت عني بقية حياتي فخرجت </vt:lpstr>
      <vt:lpstr>ومضت منى مثل خيمة وقد حلها ، روحي في صارت مثل منسج قد قرب قطعه في ذلك اليوم أسلمت للغداء كأني لأسد هكذا سحق عظامي. من النهار إلى الليل أسلمت. مثل عصفور هكذا أصوت ومثل حمامة هكذا</vt:lpstr>
      <vt:lpstr>أهدر. عيني فنيتا من أن أنظر إلى علو السماء نحو الرب الذي خلصني ونزع وجع نفسي. يا رب من أجلها أخبرت وأيقظت نسمتى عزيتني فعشت لأنك خلصت نفسي لكي لا تهلك وطرحت ورائي كل خطاياي لأن ليس الذين في</vt:lpstr>
      <vt:lpstr>الجحيم يسبحونك ولا الأموات يباركونك ولا الذين في الجحيم يترجون رحمتك لكن الأحياء تباركك مثلى أنا لأني منذ اليوم أصنع صبياناً</vt:lpstr>
      <vt:lpstr>هؤلاء يخبرون بعدلك يا رب خلاصي ولست أكف مباركاً لك بمزمار جميع أيام حياتي أمام بيت إلهي.</vt:lpstr>
      <vt:lpstr>PowerPoint Presentation</vt:lpstr>
      <vt:lpstr>صلاة منسى النبي</vt:lpstr>
      <vt:lpstr>يا رب ضابط الكل الذي في السماء إله آبائنا إبراهيم واسحق ويعقوب وزرعهم الصديق الذي خلق السماء والأرض وكل زينتهما. الذي ربط البحر بكلمة أمره وختم فمه باسمه المخوف والمملوء مجداً. الذي يفزع ويرتعد</vt:lpstr>
      <vt:lpstr>كل شيء من قدام وجه قوته. لأنها لا تحد عظمة عز مجدك ولا يدرك غضب رجزك على الخطاة وغير محصاة ولا مدركة رحمة إرادتك، أنت الرب العلي الرحوم طويل الروح وكثير الرحمة وبار ومتأسف على شر</vt:lpstr>
      <vt:lpstr>البشر. أنت أيضاً يا رب على قدر صلاحك رسمت توبة لمن أخطأ إليك وبكثرة رحمتك بشرت بتوبة للخطأة لخلاصهم أنت يا رب إله الأبرار لم تجعل التوبة للصديقين إبراهيم واسحق ويعقوب هؤلاء الذين لم</vt:lpstr>
      <vt:lpstr>يخطئوا إليك بل جعلت التوبة لمثلي أنا الخاطئ لأني أخطأت أكثر من عدد رمل البحر، كثرت آثامي ولست مستحقاً أن أرفع عيني إلى السماء من قبل كثرة ظلمي</vt:lpstr>
      <vt:lpstr>ولست مستحقاً أن انحنى من أجل كثرة رباطات الحديد ولا أرفع رأسي من خطاياي والآن بالحقيقة قد أغضبتك ولا راحة</vt:lpstr>
      <vt:lpstr>لي لأني أسخطت رجزك، والشر صنعت بين يديك، وأقمت رجاساتي وأكثرت نجاساتي والآن أحنى ركبتي قلبي واطلب من صلاحك أخطأت يا رب أخطأت وآثامي أنا عارفها ، ولكن أسأل وأطلب إليك يا رب اغفر لي</vt:lpstr>
      <vt:lpstr>ولا تهلكني بآثامي ، ولا تحقد على إلى الدهر، ولا تحفظ شروري ولا تلقني في الدينونة في قرار أسفل الأرض، لأنك أنت هو إله التائبين ، وفي أظهر صلاحك لني غير مستحق وخلصني بكثرة رحمتك فأسبحك كل حين كل أيام</vt:lpstr>
      <vt:lpstr>حياتي لأنك أنت هو الذي تسبح لك كل قوات السموات ولك المجد إلى البد آمين.  </vt:lpstr>
      <vt:lpstr>PowerPoint Presentation</vt:lpstr>
      <vt:lpstr>صلاة إشعياء النبي الأولى</vt:lpstr>
      <vt:lpstr>من الليل روحي تبكر إليك يا الله من أجل أن أوامرك نور على الأرض تعلموا أن تصنعوا العدل أيها السكان على الأرض لأن المنافق قد كف أن يتعلم أن يصنع عدلاً على الأرض فلا يصنع حقاً فليرفع المنافق لكي لا يعاين مجد الرب</vt:lpstr>
      <vt:lpstr> يا رب ذراعك عالي ولم يعلموا . وإذ يعلمون يخزون. الغيرة تأخذ شعباً غير متأدب. والنار تأكل الآن المقاومين لك . أيها الرب إلهنا اعطنا سلامك لأنك أعطيتنا كل شيء أيها الرب إلهنا أقتنينا يا رب. لم نعرف آخر</vt:lpstr>
      <vt:lpstr> سواك وبإسمك نسمى. والأموات لا يرون الحياة، والأطباء لا يقومون. لأجل هذا جلبت عليهم وأهلكتهم ورفعت كل ذكر لهم. زدهم يا رب شراً. زد شرفاء الأرض براً يا رب في الشدة ذكرناك في الضقة الصغيرة</vt:lpstr>
      <vt:lpstr>تأديبك لنا. وكمثل المتمخضة إذ تقرب لتلد وفي طلقها تصرخ هكذا صرنا لحبيبك لأجل خوفك يا رب حبلنا وطلقنا وولدنا روح خلاص وصنعناه على الأرض ، لكي تسقط السكان على الأرض، </vt:lpstr>
      <vt:lpstr>المنافقين تهلك ، تقوم الأموات ويقوم من في القبور ويفزع الذين على الأرض لأن النداء</vt:lpstr>
      <vt:lpstr>الذي من قبلك هو شفاء لهم، وأرض أذهب يا شعبي إلى مخدعك ، وأغلق بابك عليك وأختف قليلاً إلى أن يجوز غضب الرب.  </vt:lpstr>
      <vt:lpstr>PowerPoint Presentation</vt:lpstr>
      <vt:lpstr>تسبحة إشعياء النبي الثانية</vt:lpstr>
      <vt:lpstr>أيها الرب إلهي أمجدك وأسبح أسمك. لأنك صنعت اموراً عجيبة، الرأي الأول الصداق ليكن للرب، لأنك جعلت مدنا مثل التراب، مدناً حصينة لتسقط أساستها. مدينة المنافقين لا تبني إلى الأبد، </vt:lpstr>
      <vt:lpstr>لأجل هذا يباركك الشعب المسكين ومدن الناس المظلومين تباركك لأنك صرت عوناً لكل مدينة ذليلة وتسراً للتائبين. لأجل القلة من الناس الأبرار تنجيهم. يا سترة العطاش وأرواح البشر المظلومة تباركك.</vt:lpstr>
      <vt:lpstr> مثل أناس صغيرى النفوس تباركك  العطاش في صهيون لأنك تنجيهم من الناس المنافقين الذين اسلمتهم إليهم . صوت غرباء الجنس تخزيه. وحر ظلال في سحابه . تذل غصن الأقوياء ويصنع رب الصباؤوت بكل الأمم على</vt:lpstr>
      <vt:lpstr>هذا الجبل أعطوا هذه كلها للأمم لن هذا الرأي على كل وج، ونزع عار شعبه من كل الأرض. لأن فم الرب تكلم بهذا ويقولون في ذلك اليوم ها الرب إلهنا الذي توكلنا عليه ، فلنتهلل ونفرح بخلاصنا</vt:lpstr>
      <vt:lpstr>. لأن الله يعطي خلاصاً على هذا الجبل وتداس موآب كما يدوسون البيدر بالنوارج. ويترك يديه كما اتضح</vt:lpstr>
      <vt:lpstr>ليهلك. ويضع عظمته على الذين وضع يده عليهم وعلو ملجأ سورك يضعه وينزل إلى التراب. </vt:lpstr>
      <vt:lpstr>PowerPoint Presentation</vt:lpstr>
      <vt:lpstr>تسبحة إشعياء النبي الثالثة</vt:lpstr>
      <vt:lpstr>في ذلك اليوم يسبحون هذا التسبيح في أرض اليهودية قائلين ها المدينة الحصينة وخلاصاً يضع سوراً ومترسة من خارج. افتحوا الأبواب ليدخل الشعب الحافظ العدل والمتكلم بالحق. ينجو البار ويمسك البر ويحفظ السلام. </vt:lpstr>
      <vt:lpstr>لأنهم توكلوا عليك يا رب إلى الأبد. الله العظيم الأبدي الذي أذللت وأنزلت السكان في المرتفعات. المدن الحصينة هدمتها وأنزلتها إلى التراب وتدوسها أرجل الودعاء والمتواضعين طريق الصديقين مستقيمة طريق</vt:lpstr>
      <vt:lpstr>الصديقين مستعدة لأن طريق الرب عدل. توكلنا على اسمك وعلى ذكرك إن ما قد اشتاقت إليه نفسنا إنما هو تسبحة منذ الليل وروحي ابتكرت إليك يا الله لأن أحكامك نور على الأرض فتعلموا ان تصنعوا البر يا سكان الأرض.</vt:lpstr>
      <vt:lpstr>PowerPoint Presentation</vt:lpstr>
      <vt:lpstr>تسبحة أرميا النبي</vt:lpstr>
      <vt:lpstr>ويل لنا لأننا أخطأنا. من أجل هذا حزن قلبنا . من أجل هذا أظلمت عيوننا. من أجل جبل صهيون الخرب. الثعالب ماشية فيه . أنت يا رب إلى الأبد تجلس كرسيك إلى دور فدور</vt:lpstr>
      <vt:lpstr>. لماذا تنساناً إلى الأبد وتتركنا طول الأيام أرددنا يا رب إليك فنرتد جدد أيامنا كالقديم . هل رفضتنا كل الرفض . هل غضبت علينا. </vt:lpstr>
      <vt:lpstr>PowerPoint Presentation</vt:lpstr>
      <vt:lpstr>تسبحة باروخ النبي ( ص 3 : 11-16)</vt:lpstr>
      <vt:lpstr>تسبحة باروخ النبي </vt:lpstr>
      <vt:lpstr>والآن أيها الرب إله إسرائيل الذي أخرج شعبه من أرض مصر بيد قوية. بآيات وعجائب وقوة عظيمة وذراع رفيعة . وجعلت لك أسماً كما في هذا اليوم. أخطأنا وعملنا نفاقاً وظلمنا.</vt:lpstr>
      <vt:lpstr> أيها الرب إلهنا علمنا جميع عدلك فليرجع رجزك عنا لأننا بقينا قليلين في الأمم في المواضع الذي أقصيتنا إليه. أسمع يا رب صلاتنا وتضرعنا ونجنا من أجلك وهب لنا نعمة أمام الذين سبونا. لكي تعلم الأرض كلها أنك أنت</vt:lpstr>
      <vt:lpstr>الرب إلهنا. لأن أسمك الذي دعى به على إسرائيل وعلى جنسه.</vt:lpstr>
      <vt:lpstr>PowerPoint Presentation</vt:lpstr>
      <vt:lpstr>تسبحة إيليا النبي (1 مل 18 : 36 – 39) </vt:lpstr>
      <vt:lpstr>تسبحة إيليا النبي </vt:lpstr>
      <vt:lpstr>وكان عند اصعاد التقدمة أن إيليا النبي تقدم وقال: أيها الرب إله إبراهيم واسحق وإسرائيل ليعلم اليوم أنك أنت الله في إسرائيل. وأني أنا عبدك وبأمرك قد فعلت كل هذه الأمور. استجب لي يا رب. استجب لي ليعلم هذا هذا</vt:lpstr>
      <vt:lpstr>الشعب أنك أنت الرب الإله وأنك انت حولت قلوبهم ورجعوا فسقطت نار الرب وأكلت المحرقة والحطب والحجارة والتراب ولحست المياه التي في القناة. فلما رأي جميع الشعب ذلك سقطوا على وجوههم وقالوا الرب هو الله </vt:lpstr>
      <vt:lpstr>PowerPoint Presentation</vt:lpstr>
      <vt:lpstr>صلاة داود النبي ( 29 : 10 – 3 ) </vt:lpstr>
      <vt:lpstr>صلاة داود النبي </vt:lpstr>
      <vt:lpstr>مبارك أنت أيها الرب إله إسرائيل أبينا من الأزل وإلى الأبد. لك يا رب العظمة والجبروت والجلال والبهاء والمجد. لأن لك كل ما في السماء والأرض. لك يا رب الملك وقد ارتفعت رأسنا على الجميع. </vt:lpstr>
      <vt:lpstr>والغني والكرامة من لدنك. وأنت تتسلط على الجميع وبيدك القوة والجبروت وبيدك تعظيم وتشديد الجميع. والآن إلهنا نحمدك ونسبح أسمك الجليل.</vt:lpstr>
      <vt:lpstr>PowerPoint Presentation</vt:lpstr>
      <vt:lpstr>صلاة الملك سليمان (1مل ص 8 : 22 –30)ف</vt:lpstr>
      <vt:lpstr>صلاة الملك سليمان </vt:lpstr>
      <vt:lpstr>ووقف سليمان أمام مذبح الرب تجاه كل جماعة إسرائيل وبسط يديه إلى السماء وقال: أيها الرب إله إسرائيل. ليس إله مثلك في السماء من فوق ولا على الأرض من أسفل. حافظ العهد والرحمة لعبيدك السائرين أمامك لكل قلوبهم</vt:lpstr>
      <vt:lpstr>الذي قد حفظت لعبدك داود أبي ما كلمته به فتكلمت بفمك وأكملت بيدك هذا اليوم. والآن أيها الرب إله إسرائيل احفظ لعبدك داود أبي ما كلمته به قائلاً لا يعدم لك أمامي رجل يجلس على كرسي اسرائيل إن كان بنوك يحفظون</vt:lpstr>
      <vt:lpstr>طرقهم حتى يسيروا أمامي كما سرت أنت أمامي. والآن يا إله إسرائيل فليتحقق كلامك الذي كلمت به عبدك داود ابي لأنه هل يسكن الله حقاً على الأرض. هوذا السموات وسما السموات لا تسعك فكم بالأقل هذا البيت الذي بنيته.</vt:lpstr>
      <vt:lpstr> فالتفت إلى صلاة عبدك وإلى تضرعه ايها الرب إلهي. واسمع الصراخ والصلوة التي يصليها عبدك أمامك اليوم. لتكن عيناك مفتوحتين علي هذا البيت ليلاً ونهاراً على الموضع الذي قلت أن اسمي يكون فيه لتسمع الصلوة التي يصليها عبدك في هذا الموضع واسمع تضرع عبدك</vt:lpstr>
      <vt:lpstr>وشعبك إسرائيل الذين يصلون في هذا الموضع واسمع أنت في موضع سكناك في السماء وإذا سمعت فأغفر. </vt:lpstr>
      <vt:lpstr>PowerPoint Presentation</vt:lpstr>
      <vt:lpstr>صلاة دانيال النبي ( ص 9 : 4-19 )</vt:lpstr>
      <vt:lpstr>صلاة دانيال النبى </vt:lpstr>
      <vt:lpstr>وصليت إلى الرب إلهي واعترفت وقلت أيها الرب الإله العظيم المهوب حافظ العهد والرحمة لمحبيه وحافظي وصاياه. أخطانا وأثمنا وعملنا الشر وتمردنا وحدنا عن وصاياك وعن أحكامك وما سمعنا من عبيدك الأنبياء</vt:lpstr>
      <vt:lpstr>الذين بإسمك كلموا ملوكنا ورؤسائنا وآباءنا وكل شعب الأرض. لك يا سيد البر . أما أنا فلي خزي الوجوه كما هو اليوم لرجال يهوذا ولسكان أورشليم ولكل إسرائيل القريبين والبعدين في كل الأراضي التي طردتهم</vt:lpstr>
      <vt:lpstr>إليها من أجل خياناتهم التي خانوك إياها، يا سيد لنا خزى الوجوه لملوكنا ولرؤسائنا ولآبائنا لأننا اخطأنا إليك . للرب إلهنا المراحم والمغفرة لأننا تمردنا عليه، ولا سمعنا صوت الرب إلهنا لنسلك في شرائعه التي جعلها أمامنا</vt:lpstr>
      <vt:lpstr>عن يد عبيده الأنبياء وكل إسرائيل قد تعدي على شريعتك وحادوا لئلا يسمعوا صوتك فسكبت علينا اللعنة والحلف المكتوب في شريعة موسي عبد الله لأننا أخطأنا إليه وقد أقام كلماته التي تكلم بها علينا وعلى قضاتنا</vt:lpstr>
      <vt:lpstr>الذين قضوا لنا ليجلب علينا شراً عظيماً ما لم يجر تحت السموات كلها كما اجري على أورشليم كما كتب في شريعة موسي قد جاء علينا كل هذا الشر ولم نتضرع إلى وجه الرب إلهنا لنرجع عن آثامنا ونفطن بحقك،</vt:lpstr>
      <vt:lpstr> فسهر الرب على الشر وجلبه علينا لأن الرب إلهنا بار في كل اعماله التي عملها إذا لم نسمع صوته. والآن أيها السيد إلهنا الذي أخرجت شعبك من أرض مصر بيد قوية وجعلت لنفسك اسماً كما هو هذا اليوم قد أخطأنا</vt:lpstr>
      <vt:lpstr>. عملنا شراً . يا سيد حسب رحمتك أصرف سخطك وغضبك عن مدينتك أورشليم جبل قدسك إذ لخطايانا ولآثام آبائنا صارت أورشليم وشعبك عاراً عند جميع الذين حولنا فأسمع الآن يا إلهنا صلاة عبدك وتضرعاته</vt:lpstr>
      <vt:lpstr>وأضيء بوجهك على مقدسك الخرب من أجل السيد الرب. أمل أذنك يا إلهي وأسمع. افتح عينيك وأنظر خراب المدينة التي دعي أسمك عليها لأنه لا لأجل برنا نطرح تضرعاتنا أمام وجهك.</vt:lpstr>
      <vt:lpstr> بل لأجل مراحمك العظيمة يا سيد أسمع. يا سيد أغفر. يا سيد أصغ وأصنع رحمة ولا تؤخر من أجل نفسك يا إلهي لأن أسمك دعى على مدنيتك وعلى شعبك .</vt:lpstr>
      <vt:lpstr>PowerPoint Presentation</vt:lpstr>
      <vt:lpstr>رؤيا دانيال النبي من أجل الثلاث فتية القديسين ( دا 2 : 1 – 100 ) </vt:lpstr>
      <vt:lpstr>رؤيا دانيال النبى </vt:lpstr>
      <vt:lpstr>في السنة الثامنة عشر لنبوخذ نصر الملك صنع تمثالاً من ذهب طوله ستون ذراعاً وعرضه ستة أذرع ونصبه في حقل دورا بأقليم بابل. وأرسل لتجتمع كل السادة والآجناد والمتقدمين والمدبرين والجبابرة والمتسلطين وسائر أمراء</vt:lpstr>
      <vt:lpstr>الأقاليم ليحضروا لتدشين التمثال الذهبي الذي نصبه نبوخذ نصر الملك. فاجتمعت الرؤساء والسادة والأجناد والمدبرين والجبابرة والعظماء والمتسلطين وكل</vt:lpstr>
      <vt:lpstr>رؤساء الكور لتدشين التمثال الذهبي الذي نصبه نبوخذ نصر الملك. وهتف مناد بقوة قد أمرتم أيها الشعوب والأمم والقبائل والألسنة بانكم حينما تسمعون صوت القرن والزم والقيثار والمزمار والصفارة وسائر أنواع</vt:lpstr>
      <vt:lpstr>المعازف تخرون وتسجدون للتمثال الذهب الذي أقامه نبوخذ نصر الملك. ومن لا يخر ويسجد فمن ساعته يلقي في أتون النار المتقدة فلذلك حالما سمع جميع الشعوب صوت القرن والزمر والقيثار والمزمار</vt:lpstr>
      <vt:lpstr> والصفارة والقصبة وسائر أنواع المعازف خر جميع الشعوب والأمم والقبائل والألسنة وسجدوا للتمثال الذهبي الذي أقامه نبوخذ نصر الملك. حينئذ تقدم كلدانيون ووشوا باليهود وأجابوا وكلموا نبوخذ نصر الملك قائلين يحيا</vt:lpstr>
      <vt:lpstr>الملك إلى الأبد أنت أيها الملك أبرزت أمراً بأن كل إنسان يسمع صوت القرن والزمر والقيثار والقصبة والصفارة والمزمار وسائر آلات الملاهي ولم يخر ويسجد للتمثال الذهبي الذي نصبته ففي الحال يلقي في أتون النار</vt:lpstr>
      <vt:lpstr>المتقدمة. فيوجد رجال يهود من الذين أقمتهم على أعمال أقليم بابل وهم سدراك وميساك وابداناغو فهؤلاء</vt:lpstr>
      <vt:lpstr>الرجال لم يعبأوا بامرك أيها الملك ولم يعبدوا آلهتك ولم يسجدوا للتمثال الذهبي الذي نصبته .حينئذ امر نبوخذ نصر أن يؤتي بسدواك وميساك وابداناغو فأتوا بهم أمام نبوخذ نصر الملك وقال لهم أيقيناً يا سيدراك وميساك</vt:lpstr>
      <vt:lpstr>وابدناغو أنتم لا تعبدون آلهتي ولا تسجدون للتمثال الذهبي الذي نصبته فالآن إن كنتم مستعدين حينما تسمعون صوت القرن والزمر والقيثار والقصبة والمزمار والصفارة وسائر انواع المعازف أن تخرون وتسجدون</vt:lpstr>
      <vt:lpstr>النار المتقدة ومن من الآلهة يقدر ان ينقذكم من يدي. حينئذ أجاب سدراك وميساك وابداناغو وقالوا للملك نبوخذ نصر انا لا نحتاج أيها الملك أن نجيبك على هذا الكلام. لأن إلهنا كائن في السموات الذي نعبده هو قادر</vt:lpstr>
      <vt:lpstr>على إنقاذنا من أتون النار المتقدة ومن يدك أيها الملك يخلصنا وإن لم ينقذنا فليكن معلوماً لك أيها الملك أننا لا نعبد آلهتك ولا نسجد للتمثال الذهبي الذي نصبته. حينئذ امتلأ نبوخذ نصر الملك حنقاً وتغير منظر وجهه</vt:lpstr>
      <vt:lpstr>على سدراك وميساك وابداناغو فأجاب وأمر أن يحمي أتون النار سبعة أضعاف حتى يتقد جداً. وأمر الملك رجالاً جبابرة ذو بأس أن يوثقوا سدراك وميساك وابدناغو ويلقونهم في أتون النار المتقدة. حينئذ أولئك</vt:lpstr>
      <vt:lpstr>الرجال أوثقوهم بسراويلهم وأحذيتهم وأخفافهم وملابسهم وألقوهم في وسط أتون النار المتقدة. وإذا كانت كلمة الملك شديدة فحمي الأتون بزيادة جداً فأولئك الثلاثة رجال</vt:lpstr>
      <vt:lpstr> سدراك وميساك وابدناغو سقطوا في وسط أتون النار المتقدة وهم موثقون. فكانوا يتمشون في وسط اللهب مسبحين الله ومباركين الرب.</vt:lpstr>
      <vt:lpstr>PowerPoint Presentation</vt:lpstr>
      <vt:lpstr>صلاة عزاريا (دانيال 25:3-51)</vt:lpstr>
      <vt:lpstr>صلاة عزاريا </vt:lpstr>
      <vt:lpstr>ووقف عزاريا وصلى هكذا وفتح فاه في وسط النار وقال مبارك أنت أيها الرب إله آبائنا وحميد، وإسمك مملوء مجداً إلى الأبد لأنك عادل في جميع ما صنعت بنا وأعمالك كلها صدق وطرقك كلها مستقيمة وجميع</vt:lpstr>
      <vt:lpstr>أحكامك أحكام حق وقد أجريت أحكام حق فيما جلبته علينا وعلى مدينة آبائنا المقدسة أورشليم لأنك بالحق والحكم جلبت جميع هذا علينا لأجل خطايانا. لقد أخطأنا وأثمنا لنبتعد عنك وأجرمنا في كل شيء. ولم نسمع لوصاياك</vt:lpstr>
      <vt:lpstr> ولم نحفظها ولم نعمل بما أوصيتنا لكي يكون لنا خيراً. فجميع ما جلبته علينا وجميع ما صنعت بنا أنت صنعته بحكم حق فأسلمتنا إلى أيدي أعداء أثمة وكفرة مبغضين أشرار، وملك ظالم أشر من كل من على الأرض، والآن</vt:lpstr>
      <vt:lpstr>ليس لنا أن نفتح أفواهنا فقد صار الخزى والعار لعبيدك الذين يعبدونك. فلا تخذلنا إلى الانقضاء لأجل إسمك، ولا تنقض عهدك ولا تنزع عنا رحمتك لأجل إبراهيم حبيبك وإسحق عبدك وإسرائيل قديسك الذين</vt:lpstr>
      <vt:lpstr> قلت لهم أنك تكثر نسلهم. كنجوم السماء وكالرمل الذي على شاطئ البحر لأننا يا سيد قد قلنا عددا أكثر من كل الأمم وقد اتضعنا ونحن اليوم في كل الأرض لأجل خطايانا. وليس لنا في وليتحطم عزهم وليعلموا أنك أنت</vt:lpstr>
      <vt:lpstr>الرب الإله وحدك هذا الزمان رئيس ولا نبى ولا مدبر ولا محرقة ولا ذبيحة ولا تقدمة ولا بخور ولا موضع لنثمر فيها أمامك ولنجد رحمة نحوك يا رب، ولكن بنفسى منسحقة وروح متواضعة تقبلنا إليك وكمحرقات الكباش</vt:lpstr>
      <vt:lpstr> والثيران وربوات الحملان السمان هكذا فلتكن ذبيحاً أمامك اليوم وتكمل حلفك فإنه لا خزى للمتوكلين عليك</vt:lpstr>
      <vt:lpstr>والآن نتبعك بكل قلوبنا وننقيك ونبتغى وجهك، فلا تخزنا بل إصنع معنا رحمة كدعتك وككثرة رحمتك. وأنقذنا كحسب عجائبك وأعط المجد لإسمك يا رب وليخجل جميع الذين يطلبون الشر لعبيدك وليخزوا من كل قوتهم</vt:lpstr>
      <vt:lpstr>واقتدارهم المكرم على كل المسكونة. ولم يفتر الذين يوقدون آتون النار خدام الملك وهم يوقدون الآتون بكبريت وزفت ومشتاقة، فارتفع اللهب فوق الآتون تسعة وأربعون ذراعاً المتقدة ونقض لهيب النار عن الآتون</vt:lpstr>
      <vt:lpstr>وجعل وسط الآتون ريحاً ذات نداء بارد فلم تمسهم النار البتة ولم </vt:lpstr>
      <vt:lpstr>تؤلمهم ولم تزعجهم. حينئذ سبح الثلاثة من فم واحد ومجدوا وباركوا الله وسط الآتون قائلين: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دانيال )91:3-97(</vt:lpstr>
      <vt:lpstr>رؤيا دانيال النبى </vt:lpstr>
      <vt:lpstr>وأن نبوخذ نصر الملك سمعهم يسبحون فاندهش وقام بسرعة وقال لعظمائه وخدامه ألم نكن قد ألقينا ثلاثة رجال في وسط أتون النار وهم موثقون فأجابوا وقالوا نعم حقاً أيها الملك. فقال الملك هوذا أنا أري أربعة رجال</vt:lpstr>
      <vt:lpstr>محلولين يمشون في وسط النار وليس بهم ضرر ومنظر الرابع يشبه ابن إله. حينئذ اقترب نبوخذ نصر إلى باب أتون النار المتقدة وقال يا سدراك وميساك وابدناوغو عبيد الله العلي أخرجوا وهلموا فخرج سدراك وميساك</vt:lpstr>
      <vt:lpstr>وابدناغو من وسط النار فاجتمعت الأقطاب والولاة والحكام وعظماء الملك فرأوا أن هؤلاء الرجال لم تكن للنار قوة على أجسامهم ولم تحترق شعرة من رؤوسهم ولم تتغير سراويلهم ولم تكن فيها رائحة النار. فسجد</vt:lpstr>
      <vt:lpstr>الملك للرب أمامهم وقال نبوخذ نصر الملك تبارك الرب إله سدراك وميساك وابداناغو الذي أرسل ملاكه وانقذ عبيده الذين توكلوا عليه وغيروا كلمة الملك وبذلوا أجسامهم للنار لئلا يعبدوا ويسجدوا لإلهة غير إلههم. وأنا</vt:lpstr>
      <vt:lpstr> أصدر أمرأ في كل شعب وكل قبيلة وكل لسان أن كل من يتفوه بتجديف على إله سدراك وميساك وابداناغو يكون للهلاك وبيوتهم للنهب فإنه ليس إله أخر يقدر ان ينجي هكذا.</vt:lpstr>
      <vt:lpstr> حينئذ أقام الملك سدراك وميساك وابدناغو على أعمال كورة بابل ورفعهم وفضلهم أن يكونوا على كل اليهود الذين في مملكته. </vt:lpstr>
      <vt:lpstr>PowerPoint Presentation</vt:lpstr>
      <vt:lpstr>تسبحة العذراء مريم (لوقا 1 : 46 – 55)</vt:lpstr>
      <vt:lpstr>تسبحة العذراء مريم </vt:lpstr>
      <vt:lpstr> فقالت مريم تعظم نفسي الرب وتبتهج روحي بالله مخلصي لأنه نظر إلى اتضاع أمته. فهوذا منذ الآن جميع الأجيال تطوبني لأن القدير صنع بي عظائم واسمه قدوس ورحمته إلى جيل الأجيال للذين يتقونه صنع قوة بذراعه</vt:lpstr>
      <vt:lpstr>شتت المستكبرين بفكر قلوبهم أنزل الأعزاء عن الكراسى ورفع المتضعين أشبع الجياع من الخيرات وصرف الأغنياء فارغين. عضد إسرائيل فتاه ليذكر رحمته كما كلم آباءنا إبراهيم ونسله إلى الأبد.</vt:lpstr>
      <vt:lpstr>PowerPoint Presentation</vt:lpstr>
      <vt:lpstr>صلاة زكريا الكاهن ( لوقا 1 : 68 – 79) </vt:lpstr>
      <vt:lpstr>صلاة زكريا الكاهن </vt:lpstr>
      <vt:lpstr>مبارك الرب إله إسرائيل لأنه افتقد وصنع فداء لشعبه وأقام لنا خلاصاً في بيت داود كما تكلم بفم أنبياءه القديسين الذين هم منذ الدهر . خلاص من أعدائنا ومن أيدي جميع مبغضينا . ليصنع رحمة مع آباءنا ويذكر عهده المقدس. </vt:lpstr>
      <vt:lpstr>القسم الذي حلف لإبراهيم أبينا . أن يعطينا أننا لا خوف منقذين من أيدي أعدائنا. نعبده بقداسة وبر قدامه جميع أيام حياتنا. وأنت أيها الصبي نبي العلي تدعي لأنك تتقدم أمام وجه الرب لتعد طرقه. لتعطي شعبه</vt:lpstr>
      <vt:lpstr> معرفة الخلاص بمغفرة خطاياهم. بأحشاء رحمة إلهنا التي بها افتقدنا. المشرق من العلاء ليضيء على الجالسين في الظلمة وظلال الموت لكي يهدي أقدامنا في طريق السلام.</vt:lpstr>
      <vt:lpstr>PowerPoint Presentation</vt:lpstr>
      <vt:lpstr>صلاة سمعان الكاهن (لوقا 2 : 29-32)</vt:lpstr>
      <vt:lpstr>صلاة سمعان الشيخ </vt:lpstr>
      <vt:lpstr>الآن تطلق عبدك يا سيد حسب قولك بسلام. لأن عيني قد أبصرتا خلاصك الذي أعددته قدام وجه جميع الشعوب نوراً إعلان للأمم ومجداً لشعبك إسرائيل.</vt:lpstr>
      <vt:lpstr>PowerPoint Presentation</vt:lpstr>
      <vt:lpstr>قصة سوسنة العفيفة دانيال 13 </vt:lpstr>
      <vt:lpstr>قصة سوسنة ابنة حلقيا </vt:lpstr>
      <vt:lpstr>كان في بابل رجل اسمه يواقيم وتزوج بإمراة اسمها سوسنة ابنة سلوقيا جميلة جداً ومتقية للرب. وكان أبواها صديقين فأدبا ابنتهما على حسب شريعة موسي. وكان يواقيم زوجها غنياً جداً. وكانت له حديقة تلى داره. وكان</vt:lpstr>
      <vt:lpstr>اليهود يجتمعون إليه لأنه كان أوجههم جميعاً وكان قد أقيم شيخان من الشعب للقضاء في تلك السنة، وهما من الذين قال السيد عنهم أن الإثم قد صدر من بابل من شيوخ قضاة كان يظن أنهم مدبري الشعب وكان</vt:lpstr>
      <vt:lpstr>هذان الشيخان ملازمين يواقيم ذى دعوة ليحكما بينهم، وكانت سوسنة متى انصرف الشعب عند الظهر تدخل وتتمشي في حديقة رجلها فكان الشيخان ينظرانها كل يوم تدخل وتتمشى في البستان مع كل  فشغفا بهواها وأسلما</vt:lpstr>
      <vt:lpstr>عقولهما إلى الفساد. وغمضا أعينهما لئلا ينظرا إلى السماء ولئلا يتذكرا الأحكام العادلة، وكان كلاهما مشغوفين بها ولم يكاشف أحدهما الآخر بما في نفسه لنهما كانا يخجلان أن يخبرا بشهوتهما لأنهما كانا</vt:lpstr>
      <vt:lpstr>يريدان أن يضاجعاها هم الاثنين وكانا كل يوم يجدان في الترقب بتشوق لكي ينظراها، وأن أحدهما قال للآخر لننصرف إلى بيوتنا فإنها ساعة الغداء، فخرجا وتفارقا ثم انقلبا والتقيا اثنينهما فسألا بعضهما بعضاً عن سبب</vt:lpstr>
      <vt:lpstr> رجوعهما فاعترفا بهواهما وحينئذ اتفقا على وقت يمكنهما فيه أن يختلون بها وحدها، وكان في بعض الأيام بينما هما متراقبان اليوم الموافق أنها دخلت مثل امس وقبل أمس تتمشى داخل البستان</vt:lpstr>
      <vt:lpstr>ومعها جاريتان فقط، وأرادت أن تغتسل في الحديقة لأنه كان حر ولم يكن هناك أحد إلا الشيخان وهما مختبئان يتأملانها،</vt:lpstr>
      <vt:lpstr>فقالت للجاريتين أئتياني بدهن وأغلقا أبواب الحديقة لاغتسل، ففعلتا كما أمرتهما وأغلقا أبوب الحديقة وخرجتا من أبواب السر لتأتيا بما أمرتهما به، ولم تعلما ان الشيخان مختبئين هناك، فلما خرجت</vt:lpstr>
      <vt:lpstr>الجاريتان قام الشيخان وهجما عليها وقالا لها: ها هوذا أبواب الحديقة مغلقة ولا يرانا أحد. ونحن مشغوفين بهواك فوافقينا وكوني معنا. </vt:lpstr>
      <vt:lpstr>وإلا فنشهد عليك أنه كان معك شاب ولذلك صرفت الجاريتين عنك. فتنهدت سوسنة وقالت: لقد ضاق بي الأمر من كل جهة فإني إن فعلت هذا فهو لي</vt:lpstr>
      <vt:lpstr>موت، وإن لم أفعل فلا أنجو من أيديكما، ولكن خير لي أن لا أفعل ثم أقع في أيديكما من أن أخطئ أمام إله السماء، وصرخت سوسنة بصوت عظيم فصرخ الشيخان عليها، وأسرع أحدهما وفتح أبواب الحديقة . </vt:lpstr>
      <vt:lpstr>فلما سمع أهل البيت الصراخ في الحديقة وثبوا إليها للوقت ليروا ما وقع لها، ولما تكلم الشيخان بكلامهما خجل العبيد جداً، أنه لم يقل قط مثل هذا القول على سونسة، </vt:lpstr>
      <vt:lpstr>وفي الغد لما اجتمع الشعب مع يواقيم رجلها أتي الشيخان مضمرين نية أثيمة على سوسنة بنت سلوقيا التي هى أمرأة</vt:lpstr>
      <vt:lpstr>يواقيم فأرسلوا وأتت سوسنة هي ووالداها وبنوها وجميع ذوى قرابتها، وكانت سوسنة جميلة المنظر وحسنة جداً، فأمر هذان الفاجران أن تكشف رأسها لأن رأسها كانت مغطاة ليشبعا من جمالها،</vt:lpstr>
      <vt:lpstr> وكن أهلها وجميع الذين ينظرونها يبكون، فقام الشيخان في وسط الشعب ووضعا أيديهما على رأسها فرفعت عينها إلى السماء وهي باكية لأن قلبها كان متوكلاً على الله. فقال الشيخان:</vt:lpstr>
      <vt:lpstr>أننا كنا نتمشي في الحديقة وحدنا فإذا بهذه قد دخلت ومعها جاريتان ثم صرفت الجاريتين وأغلقت أبوات الحديقة فأتاها</vt:lpstr>
      <vt:lpstr>شاب كان مختبئاً في الحديقة ووقع عليها. وكنا نحن مختبئين في زاوية من الحديقة، فلما رأينا الاثم أسرعنا إليهما ورأيناهما متعانقين، أما ذلك فلم نستطع أن نمسكه لأنه كان أقوى مننا ففتح الأبواب وفر ،</vt:lpstr>
      <vt:lpstr> وأما هذه فقبضنا عليها وسألناها عن الشاب فأبت ان تخبرنا، هذا ما نشهد به، فصدقهما المجمع لأنهما شيخان وقاضيان في الشعب وحكموا عليها بالموت، فصرخت سوسنة بصوت عظيم وقالت:</vt:lpstr>
      <vt:lpstr> أيها الرب الأزلي، العارف الخفايا، العالم بكل شيء قبل أن يكون أنك تعلم أيها الرب أنهما</vt:lpstr>
      <vt:lpstr>شهدا على بالزور، وها أنا أموت ولم أصنع شيئاً مما أفتري علي بى هؤلاء فاستجاب الرب لصوتها، وإذ كانت تساق إلى الموت، نبه الله روحاً مقدساً لشاب حدث اسمه دانيال، فصرخ بصوت عظيم:</vt:lpstr>
      <vt:lpstr>أنا برئ من دم هذه المرأة ، فالتفت إليه الشعب كله وقالوا ما هذا الكلام الذي قلته، فوقف في وسطهم وقال: أهكذا أنتم أغبياء يا بني إسرائيل؟ ما فحصتم وما عرفتم الحق وقضيتم على بنت إسرائيل .</vt:lpstr>
      <vt:lpstr> لكن أرجعوا إلى القضاء فإن هذين إنما شهدا عليها بالزور فأسرع الشعب كله ورجع فقال له الشيخان:</vt:lpstr>
      <vt:lpstr>هلم أجلس بيننا وفهمنا فقد أتاك الله المشيخة. فقال لهم دانيال: أفرقوهما بعضهما عن بعض بيعداً فأحكم عليهما. فلما افترق الواحد عن الآخر دعا أحدهما وقال له: يا أيها المتعنق في الأيام الشريرة لقد أتت عليك خطاياك</vt:lpstr>
      <vt:lpstr>التي ارتكبتها تقضي قضاء ظلم تحكم على الأبرياء وتطلق المجرمين، وقد قال الرب أن البرئ والزكي لا تقتلهما، فالآن إن كنت قد رأيتهما فقل لي تحت أى شجرة رأيتهما يتحدثان، </vt:lpstr>
      <vt:lpstr>فقال: تحت الضروة. فقال دانيال لقد صوبت كذبك على رأسك فها هوذا ملاك من لدن الله بأن يشقك</vt:lpstr>
      <vt:lpstr>شطرين . ثم عزله وأمر باحضار الآخر فقال له. يا نسل كنعان وليس يهوذا قد فتنك الجمال واسلم الهوى قلبك إلى الفساد أهكذا كنتما تصنعان مع بنات إسرائيل وكن يخفن أن يحدثنكما. أما بنت يهوذا فلم تحتمل فجوركما،</vt:lpstr>
      <vt:lpstr> والأن قل لي تحت أية شجرة صادفتهما يتحدثان ؟ فقال تحت السنديانة. فقال له دانيال وأنت أيضاً قد صوبت كذبك على رأسك فملاك الله واقف</vt:lpstr>
      <vt:lpstr>وبيده سيف ليقطعك شطرين وليبيدكما أنتما الاثنين فصرخ المجمع كله بصوت عظيم وباركوا الله مخلص الذين يترجونه وقاموا</vt:lpstr>
      <vt:lpstr>على الشيخين وقد أثبت دانيال من نطقهما انهما شهدا بالزور وصنعوا بهما كما نويا أن يصنعوا بسوسنة عملاً بما في شريعة موسي فقتلوهما وخلص الدم الزكي في ذلك اليوم فسبح حلقيا</vt:lpstr>
      <vt:lpstr>وأمرأته الرب لأجل ابنتيهما مع يواقيم رجلها وذوى قرابتهم. لأنه لم يوجد في سوسنة شيء قبيح وعظم دانيال عند الشعب من ذلك اليوم وفيما بعده.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ويغفر لنا خطايانا</vt:lpstr>
      <vt:lpstr>يا رب إرحم</vt:lpstr>
      <vt:lpstr>من اجل هذا نسأل  ونطلب من صلاحك يا محب البشر </vt:lpstr>
      <vt:lpstr>إمنحنا أن نكمل هذا اليوم المقدس </vt:lpstr>
      <vt:lpstr>وكل أيام حياتنا بكل سلام مع خوفك</vt:lpstr>
      <vt:lpstr>كل حسد وكل تجربة وكل  فعل الشيطان </vt:lpstr>
      <vt:lpstr>ومؤامرة الناس الأشرار </vt:lpstr>
      <vt:lpstr>وقيام  الأعداء 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 نسجد للأب و الإبن والروح القدس</vt:lpstr>
      <vt:lpstr> السلام للكنيسة بيت الملائكة</vt:lpstr>
      <vt:lpstr>السلام للعذراء التي ولدت مخلصنا</vt:lpstr>
      <vt:lpstr>السلام لغبريال، الذي بشرها.</vt:lpstr>
      <vt:lpstr>السلام لميخائيل، رئيس الملائكة، </vt:lpstr>
      <vt:lpstr>السلام للأربعة، والعشرين قسيساً.</vt:lpstr>
      <vt:lpstr>السلام للشاروبيم، السلام للسيرافيم، </vt:lpstr>
      <vt:lpstr>السلام لجميع، الطغمات السمائية.</vt:lpstr>
      <vt:lpstr>السلام ليوحنا، السابق العظيم، </vt:lpstr>
      <vt:lpstr>السلام للإثنى، عشر رسولاً.</vt:lpstr>
      <vt:lpstr>السلام لأبينا مرقس</vt:lpstr>
      <vt:lpstr>، الإنجيلي، مبدد الأوثان.</vt:lpstr>
      <vt:lpstr>السلام لإسطفانوس، أول الشهداء، </vt:lpstr>
      <vt:lpstr>السلام لجرجس، كوكب الصبح.</vt:lpstr>
      <vt:lpstr>السلام لجميع، صفوف الشهداء، </vt:lpstr>
      <vt:lpstr>السلام لأنبا أنطونيوس، والثلاثة مقارات.</vt:lpstr>
      <vt:lpstr>السلام لجميع صفوف، لباس الصليب، </vt:lpstr>
      <vt:lpstr>السلام لجميع القديسين، الذين ارضوا الرب.</vt:lpstr>
      <vt:lpstr>بصلواتهم، أيها المسيح ملكنا، </vt:lpstr>
      <vt:lpstr>اصنع معنا رحمة، في ملكوتك.</vt:lpstr>
      <vt:lpstr>نسجد للأب والابن، والروح القدس، </vt:lpstr>
      <vt:lpstr>السلام للكنيسة، بيت الملائكة.</vt:lpstr>
      <vt:lpstr>السلام للعذراء، التى ولدت مخلصنا، </vt:lpstr>
      <vt:lpstr>السلام لغبريال، الذي بشرها.</vt:lpstr>
      <vt:lpstr>السلام لميخائيل، رئيس الملائكة، </vt:lpstr>
      <vt:lpstr>السلام للأربعة، والعشرين قسيساً.</vt:lpstr>
      <vt:lpstr>السلام للشاروبيم، السلام للسيرافيم، </vt:lpstr>
      <vt:lpstr>السلام لجميع، الطغمات السمائية.</vt:lpstr>
      <vt:lpstr>السلام ليوحنا، السابق العظيم، </vt:lpstr>
      <vt:lpstr>السلام للإثنى، عشر رسولاً.</vt:lpstr>
      <vt:lpstr>السلام لأبينا مرقس</vt:lpstr>
      <vt:lpstr>، الإنجيلي، مبدد الأوثان.</vt:lpstr>
      <vt:lpstr>السلام لإسطفانوس، أول الشهداء، </vt:lpstr>
      <vt:lpstr>السلام لجرجس، كوكب الصبح.</vt:lpstr>
      <vt:lpstr>السلام لجميع، صفوف الشهداء، </vt:lpstr>
      <vt:lpstr>السلام لأنبا أنطونيوس، والثلاثة مقارات.</vt:lpstr>
      <vt:lpstr>السلام لجميع صفوف، لباس الصليب، </vt:lpstr>
      <vt:lpstr>السلام لجميع القديسين، الذين ارضوا الرب.</vt:lpstr>
      <vt:lpstr>بصلواتهم، أيها المسيح ملكنا، </vt:lpstr>
      <vt:lpstr>اصنع معنا رحمة، في ملكوتك.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وأيضاً فلنسأل الله ضابط الكل</vt:lpstr>
      <vt:lpstr>أبا ربنا وإلهنا ومخلصنا</vt:lpstr>
      <vt:lpstr>يسوع المسيح</vt:lpstr>
      <vt:lpstr>نسأل ونطلب من صلاحك يا محب البشر </vt:lpstr>
      <vt:lpstr>أذكر يارب مرضى شعبك</vt:lpstr>
      <vt:lpstr>أطلبوا عن آبائنا وإخوتنا المرضى بكل مرض</vt:lpstr>
      <vt:lpstr>إن كان في هذا المسكن أو بكل موضع</vt:lpstr>
      <vt:lpstr>لكي المسيح إلهنا ينعم لنا ولهم </vt:lpstr>
      <vt:lpstr> بالعافية والشفاء</vt:lpstr>
      <vt:lpstr> و يغفر لنا خطايانا</vt:lpstr>
      <vt:lpstr>يا رب إرحم</vt:lpstr>
      <vt:lpstr>تعهدهم بالمراحم والرأفات إشفهم</vt:lpstr>
      <vt:lpstr>إنزع عنهم وعنا كل مرض و كل سقم</vt:lpstr>
      <vt:lpstr>وروح الأمراض أطردها</vt:lpstr>
      <vt:lpstr>والذين أبطأوا مطروحين في الأمراض أقمهم وعزهم </vt:lpstr>
      <vt:lpstr>والمعذبون من الأرواح النجسة أعتقهم جميعًا</vt:lpstr>
      <vt:lpstr>الذين في السجون أو المطابق</vt:lpstr>
      <vt:lpstr>أو الذين في النفي أو السبي</vt:lpstr>
      <vt:lpstr>أو المقبوض عليهم في عبودية مرة</vt:lpstr>
      <vt:lpstr>يا رب إعتقهم جميعًا وإرحمهم</vt:lpstr>
      <vt:lpstr>لأنك أنت الذي تحل المربوطين و تقيم الساقطين</vt:lpstr>
      <vt:lpstr>رجاء من ليس له معين من ليس له معين</vt:lpstr>
      <vt:lpstr>عزاء صغيري القلوب ميناء الذين في العاصف</vt:lpstr>
      <vt:lpstr>كل الأنفس المتضايقة أو المقبوض عليها</vt:lpstr>
      <vt:lpstr>عطها يا رب رحمة أعطها راحة</vt:lpstr>
      <vt:lpstr>أعطها برودة أعطها نعمة</vt:lpstr>
      <vt:lpstr>أعطها معونة أعطها خلاصًا</vt:lpstr>
      <vt:lpstr>أعطها غفران خطاياها و آثامها </vt:lpstr>
      <vt:lpstr>ونحن أيضًا يا رب أمراض نفوسنا إشفها</vt:lpstr>
      <vt:lpstr>والتي لأجسادنا عافها</vt:lpstr>
      <vt:lpstr>أيها الطبيب الحقيقي الذي لأنفسنا و أجسادنا</vt:lpstr>
      <vt:lpstr>يا مدبر كل جسد تعهدنا بخلاصك</vt:lpstr>
      <vt:lpstr>يا رب إرحم</vt:lpstr>
      <vt:lpstr>أيها النور الحقيقي : الذي يضئ</vt:lpstr>
      <vt:lpstr>: لكل إنسانٍ : آتٍ إلى العالم.</vt:lpstr>
      <vt:lpstr>أتيت إلي العالم : بمحبتك للبشر :</vt:lpstr>
      <vt:lpstr>وكل الخليقة : تهللت بمجيئك.</vt:lpstr>
      <vt:lpstr>خلصت آدم : من الغواية :</vt:lpstr>
      <vt:lpstr>وعتقت حواء : من طلقات الموت.</vt:lpstr>
      <vt:lpstr>أعطيتنا روح : البنوة :</vt:lpstr>
      <vt:lpstr>نسبحك ونباركك : مع ملائكتك.</vt:lpstr>
      <vt:lpstr>عندما يدخل : وقت باكر إلينا :</vt:lpstr>
      <vt:lpstr>أيها المسيح إلهنا : النور الحقيقي.</vt:lpstr>
      <vt:lpstr>فلتشرق فينا : حواس النور :</vt:lpstr>
      <vt:lpstr>ولا تغطينا : ظلمة الآلام.</vt:lpstr>
      <vt:lpstr>هينا إنتين هوس إيروك : إن نو إيتوس نيم دافيد :</vt:lpstr>
      <vt:lpstr>صارخين نحوك : قائلين.</vt:lpstr>
      <vt:lpstr>سبق أن بلغت : عيناي وقت السحر :</vt:lpstr>
      <vt:lpstr>لأتلو : جميع أقوالك.</vt:lpstr>
      <vt:lpstr>اسمع صوتنا : كعظيم رحمتك :</vt:lpstr>
      <vt:lpstr>ونجنا أيها الرب إلهنا : حسب رأفتك.</vt:lpstr>
      <vt:lpstr>يا الله المهتم : صانع الخيرات :</vt:lpstr>
      <vt:lpstr>مدبر : مختاريه حسناً.</vt:lpstr>
      <vt:lpstr>المدبر القوي : للملتجئين إليه :</vt:lpstr>
      <vt:lpstr>المتشوق لخلاص : ونجاة كل أحد.</vt:lpstr>
      <vt:lpstr>بصلاحـك : هيأت لنا الليل :</vt:lpstr>
      <vt:lpstr>انعم لنا بهذا اليوم : ونحن بغير خطية.</vt:lpstr>
      <vt:lpstr>لنستحق : أن نرفع أيدينا إليك :</vt:lpstr>
      <vt:lpstr>أمامك بغير غضب : ولا فكر ردئ.</vt:lpstr>
      <vt:lpstr>في هذا السحر : سَهِّل طرقنا</vt:lpstr>
      <vt:lpstr>الداخلية و الخارجية : بسترك المُفرح.</vt:lpstr>
      <vt:lpstr>لننطق بعدلك : كل يوم :</vt:lpstr>
      <vt:lpstr>ونمجد قوتك : مع داود النبي.</vt:lpstr>
      <vt:lpstr>قائلين بسلامك : أيها المسيح مخلصنا :</vt:lpstr>
      <vt:lpstr>رقدنا وقمنا : لأننا توكلنا عليك.</vt:lpstr>
      <vt:lpstr>ماهو الحسن : وما هو الحلو :</vt:lpstr>
      <vt:lpstr>إلا اتفاق : إخوة ساكنين معاً.</vt:lpstr>
      <vt:lpstr>متفقين : بمحبة حقيقية :</vt:lpstr>
      <vt:lpstr>إنجيلية : كمثل الرسل.</vt:lpstr>
      <vt:lpstr>مثل الطيب : علي رأس المسيح :</vt:lpstr>
      <vt:lpstr>النازل علي اللحية : إلي أسفل الرجلين.</vt:lpstr>
      <vt:lpstr>يمسح كل يوم : الشيوخ والصبيان :</vt:lpstr>
      <vt:lpstr>والفتيان : والخدام.</vt:lpstr>
      <vt:lpstr>هؤلاء الذين ألفهم  : الروح القدس معاً :</vt:lpstr>
      <vt:lpstr>مثل قيثارة : مسبحين الله كل حين.</vt:lpstr>
      <vt:lpstr>بمزامير وتسابيح : وترانيم روحية :</vt:lpstr>
      <vt:lpstr>النهار والليل : بقلبٍ لا يفتر.</vt:lpstr>
      <vt:lpstr>أنت يا أم النور : المكرمة والدة الإله :</vt:lpstr>
      <vt:lpstr>حملتِ الكلمة : غير المحوي.</vt:lpstr>
      <vt:lpstr>ومن بعد أن ولدته : بقيتِ عذراء :</vt:lpstr>
      <vt:lpstr>نعظمك : بتسابيح وبركات.</vt:lpstr>
      <vt:lpstr>لأنه بإرادته : ومسرة أبيه :</vt:lpstr>
      <vt:lpstr>والروح القدس : آتي وخلصنا.</vt:lpstr>
      <vt:lpstr>ونحن أيضاً : نطلب أن نفوز برحمة :</vt:lpstr>
      <vt:lpstr>بشفاعاتك : لدي محب البشر.</vt:lpstr>
      <vt:lpstr>البخور المختار : الذي لبتوليتك :</vt:lpstr>
      <vt:lpstr>صعد إلي : كرسي الآب.</vt:lpstr>
      <vt:lpstr>أفضل من بخور : الشاروبيم :</vt:lpstr>
      <vt:lpstr>والسيرافيم : يا مريم العذراء.</vt:lpstr>
      <vt:lpstr>السلام للسماء الجديدة : التي صنعها الآب :</vt:lpstr>
      <vt:lpstr>وجعلها موضع راحة : لابنه الحبيب.</vt:lpstr>
      <vt:lpstr>السلام للكراسي : الملوكي :</vt:lpstr>
      <vt:lpstr>الذي للمحمول : علي الشاروبيــم.</vt:lpstr>
      <vt:lpstr>السلام لشفيعة : نفوسنا :</vt:lpstr>
      <vt:lpstr>أنتِ بالحقيقة : فخر جنسنا.</vt:lpstr>
      <vt:lpstr>اشفعي فينا : يا ممتلئة نعمة :</vt:lpstr>
      <vt:lpstr>لدي مخلصنا : ربنا يسوع المسيح.</vt:lpstr>
      <vt:lpstr>لكي يثبتنا : في الإيمان المستقيم :</vt:lpstr>
      <vt:lpstr>وينعم لنا : بمغفرة خطايانا.</vt:lpstr>
      <vt:lpstr>بشفاعات : والدة الإله القديسة مريم</vt:lpstr>
      <vt:lpstr>: يارب انعم لنا : بمغفرة خطايانا.</vt:lpstr>
      <vt:lpstr>ألوف ألوف : وربوات ربوات :</vt:lpstr>
      <vt:lpstr>رؤساء ملائكة : وملائكة مقدسون.</vt:lpstr>
      <vt:lpstr>وقوف : أمام كرسي</vt:lpstr>
      <vt:lpstr>: ضابط الكل : صارخين قائلين.</vt:lpstr>
      <vt:lpstr>قدوس قدوس : قدوس بالحقيقة :</vt:lpstr>
      <vt:lpstr>والمجد والكرامة : يليقان بالثالوث.</vt:lpstr>
      <vt:lpstr>بشفاعات : جميع صفوف الملائكة</vt:lpstr>
      <vt:lpstr>: يارب انعم لنا : بمغفرة خطايانا.</vt:lpstr>
      <vt:lpstr>آباؤنا الرسل : بشروا في الأمم :</vt:lpstr>
      <vt:lpstr>بإنجيل : يسوع المسيح.</vt:lpstr>
      <vt:lpstr>خرجت أصواتهم : إلي الأرض كلها :</vt:lpstr>
      <vt:lpstr>وبلغ كلامهم : إلي أقطار المسكونة.</vt:lpstr>
      <vt:lpstr>بصلوات : سادتي الآباء الرسل :</vt:lpstr>
      <vt:lpstr>يارب انعم لنا : بمغفرة خطايانا.</vt:lpstr>
      <vt:lpstr>أكاليل غير مضمحلة : جعلها الرب :</vt:lpstr>
      <vt:lpstr>علي جميع صفوف : الشهداء.</vt:lpstr>
      <vt:lpstr>أنقذهم وخلصهم : لأنهم التجأوا اليه :</vt:lpstr>
      <vt:lpstr>وعيدوا معه : في ملكوته.</vt:lpstr>
      <vt:lpstr>بصلوات : جميع صفوف الشهداء :</vt:lpstr>
      <vt:lpstr>يارب انعم لنا : بمغفرة خطايانا.</vt:lpstr>
      <vt:lpstr>قديسوك : يباركونك :</vt:lpstr>
      <vt:lpstr>وينطقون بمجد : ملكوتك.</vt:lpstr>
      <vt:lpstr>ملكوتك يا إلهي : ملكوت أبدي :</vt:lpstr>
      <vt:lpstr>وربوبيتك : إلي كل الأجيال.</vt:lpstr>
      <vt:lpstr>بصلوات : كافة مصاف لابسي الصليب :</vt:lpstr>
      <vt:lpstr>و الأبرار والصديقين :</vt:lpstr>
      <vt:lpstr>يارب انعم لنا :</vt:lpstr>
      <vt:lpstr>بمغفرة خطايانا.</vt:lpstr>
      <vt:lpstr>السلام لإيليا : النبي المتعفف :</vt:lpstr>
      <vt:lpstr>وأليشع : تلميذه المختار.</vt:lpstr>
      <vt:lpstr>المبشر العظيم : في كورة مصر :</vt:lpstr>
      <vt:lpstr> مرقس الرسول : مدبرها الأول.</vt:lpstr>
      <vt:lpstr>أنت هي أم الله : يا مريم العذراء :</vt:lpstr>
      <vt:lpstr>اطلبي منه عنا : أن يرحم جنسنا.</vt:lpstr>
      <vt:lpstr>البطريرك العظيم : أبونا أنبا ساويرس :</vt:lpstr>
      <vt:lpstr>الذي أنارت تعاليمه المقدسة : عقولنا.</vt:lpstr>
      <vt:lpstr>أبونا المعترف : أنبا ديسقوروس :</vt:lpstr>
      <vt:lpstr>حارب عن الإيمان : ضد الهراطقة.</vt:lpstr>
      <vt:lpstr>و كل آبائنا : الذين أرضوا الرب :</vt:lpstr>
      <vt:lpstr>بركتهم المقدسة : تكون لنا حارساً.</vt:lpstr>
      <vt:lpstr>بصلواتهم : انعم لنا يا الله :</vt:lpstr>
      <vt:lpstr>بمغفرة خطايانا : واعطنا سلاماً.</vt:lpstr>
      <vt:lpstr>مراحمك يا إلهي : غير محصاة :</vt:lpstr>
      <vt:lpstr>وكثيرة جداً : هي رأفاتك.</vt:lpstr>
      <vt:lpstr>قطرات المطر : محصاة عندك جميعها :</vt:lpstr>
      <vt:lpstr>ورمل البحر : كائن أمام عينيك.</vt:lpstr>
      <vt:lpstr>فكم بالحري : خطايا نفسي :</vt:lpstr>
      <vt:lpstr>هذه الظاهرة : أمامك ياربي.</vt:lpstr>
      <vt:lpstr>الخطايا التي صنعتها : ياربي لا تذكرها :</vt:lpstr>
      <vt:lpstr> ولا تحسب : آثامي.</vt:lpstr>
      <vt:lpstr>فإن العشار اخترته : والزانية خلصتها :</vt:lpstr>
      <vt:lpstr>واللص اليمين : يا سيدي ذكرته.</vt:lpstr>
      <vt:lpstr>وأنا أيضاً الخاطيء : يا سيدي :</vt:lpstr>
      <vt:lpstr>علمني : أن أصنع توبة.</vt:lpstr>
      <vt:lpstr>لأنك لا تشاء : موت الخاطىء :</vt:lpstr>
      <vt:lpstr>مثل أن يرجع : وتحيا نفسه.</vt:lpstr>
      <vt:lpstr>ردنا يا الله : إلي خلاصك :</vt:lpstr>
      <vt:lpstr>وعاملنا : كصلاحك.</vt:lpstr>
      <vt:lpstr>لأنك أنت : صالح ورحوم :</vt:lpstr>
      <vt:lpstr>فلتدركنا : رأفاتك سريعاً.</vt:lpstr>
      <vt:lpstr>ترأف علينا كلنا : أيها الرب الإله :</vt:lpstr>
      <vt:lpstr>مخلصنا وارحمنا : كعظيم رحمتك.</vt:lpstr>
      <vt:lpstr>هؤلاء أذكرهم : يا سيدنا المسيح :</vt:lpstr>
      <vt:lpstr>كن في وسطنا : صارخاً قائلاً.</vt:lpstr>
      <vt:lpstr>سلامي أنـا : أعطيكـم :</vt:lpstr>
      <vt:lpstr>سلام أبي : أتركه لكم.</vt:lpstr>
      <vt:lpstr>يا ملك السلام : أعطنا سلامك :</vt:lpstr>
      <vt:lpstr>قرر لنا سلامك : واغفر لنا خطايانا.</vt:lpstr>
      <vt:lpstr>فرق أعداء الكنيسة : وحصنها :</vt:lpstr>
      <vt:lpstr>فلا تتزعزع : إلي الأبد.</vt:lpstr>
      <vt:lpstr>عمانوئيل إلهنـا : في وسطنـا الآن </vt:lpstr>
      <vt:lpstr>بمجد أبيه : والروح القدس.</vt:lpstr>
      <vt:lpstr>ليباركنا كلنا : ويطهر قلوبنا :</vt:lpstr>
      <vt:lpstr>ويشفي أمراض : نفوسنا وأجسدنا.</vt:lpstr>
      <vt:lpstr>نسجد لك أيها المسيح : وأبيك الصالح :</vt:lpstr>
      <vt:lpstr>والروح القدس : لأنك صلبت  وخلصتنا.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تفضل يارب أن تحفظنا فى هذه الليلة بغير خطية. مبارك أنت أيها الرب إله آبائنا ومتزايد بركة، واسمك القدُّوس مملوء مجداً إلى الأبد آمين . فلتكن رحمتك علينا يارب كمثل أتكالنا عليك، لأن أعين الكل تترجاك، لأنك أنت</vt:lpstr>
      <vt:lpstr>الذى تعطيهم طعامهم فى حينه. إسمعنا يا الله مخلصنا يا رجاء أقطار الأرض كلها. وأنت يا رب تحفظنا وتنجينا من هذا الجيل وإلى الأبد آمين.  </vt:lpstr>
      <vt:lpstr> مبارك أنت يارب علمنى عدلك، مبارك أنت يارب فهمنى حقوقك، مبارك أنت يارب أنر لى برك، يارب رحمتك دائمة إلى الأبد. أعمال يديك يارب لا ترفضها، لأنك صرت لى ملجأ من جيل وإلى جيل. </vt:lpstr>
      <vt:lpstr>أنا طلبت إلى الرب وقلت ارحمنى وخلص نفسى، فإنى أخطأت إليك. يارب التجأت إليك فخلصنى وعلمنى أن أصنع مشيئتك. </vt:lpstr>
      <vt:lpstr>لأنك أنت هو إلهى وعندك ينبوع الحياة، وبنورك يارب نعاين النور. فلتأتِ رحمتك للذين يعرفونك وبرك للمستقيمى القلوب. لك تجب البركة لك يحق التسبيح. لك ينبغى</vt:lpstr>
      <vt:lpstr>التمجيد. أيها الآب والإبن والروح القدس الكائن منذ البدء والآن وإلى الآبد. آمين.    جيد هو الإعتراف للرب، والترتيل لإسمك أيها العلى. أن يخبر برحمتك فى الغدوات وحقك فى كل ليلة.</vt:lpstr>
      <vt:lpstr>إبصالية واطس لسبت الفرح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مقدمة الثيؤطوكيات الواطس</vt:lpstr>
      <vt:lpstr>PowerPoint Presentation</vt:lpstr>
      <vt:lpstr>ثيؤطوكية السبت</vt:lpstr>
      <vt:lpstr>PowerPoint Presentation</vt:lpstr>
      <vt:lpstr>القرار : يتكرر كل قطعة</vt:lpstr>
      <vt:lpstr>القطعة الثانية:</vt:lpstr>
      <vt:lpstr>PowerPoint Presentation</vt:lpstr>
      <vt:lpstr>PowerPoint Presentation</vt:lpstr>
      <vt:lpstr>القطعة الثالثة:</vt:lpstr>
      <vt:lpstr>PowerPoint Presentation</vt:lpstr>
      <vt:lpstr>PowerPoint Presentation</vt:lpstr>
      <vt:lpstr>القطعة الرابعة:</vt:lpstr>
      <vt:lpstr>PowerPoint Presentation</vt:lpstr>
      <vt:lpstr>PowerPoint Presentation</vt:lpstr>
      <vt:lpstr>القطعة الخامسة:</vt:lpstr>
      <vt:lpstr>PowerPoint Presentation</vt:lpstr>
      <vt:lpstr>PowerPoint Presentation</vt:lpstr>
      <vt:lpstr>القطعة السادسة:</vt:lpstr>
      <vt:lpstr>PowerPoint Presentation</vt:lpstr>
      <vt:lpstr>PowerPoint Presentation</vt:lpstr>
      <vt:lpstr>PowerPoint Presentation</vt:lpstr>
      <vt:lpstr>PowerPoint Presentation</vt:lpstr>
      <vt:lpstr>PowerPoint Presentation</vt:lpstr>
      <vt:lpstr>القطعة السابعة:</vt:lpstr>
      <vt:lpstr>PowerPoint Presentation</vt:lpstr>
      <vt:lpstr>PowerPoint Presentation</vt:lpstr>
      <vt:lpstr>القطعة الثامنة:</vt:lpstr>
      <vt:lpstr>PowerPoint Presentation</vt:lpstr>
      <vt:lpstr>PowerPoint Presentation</vt:lpstr>
      <vt:lpstr>PowerPoint Presentation</vt:lpstr>
      <vt:lpstr>القطعة التاسعة:</vt:lpstr>
      <vt:lpstr>PowerPoint Presentation</vt:lpstr>
      <vt:lpstr>PowerPoint Presentation</vt:lpstr>
      <vt:lpstr>لحن الشيرات ( السلام ) - الشيرات الأولى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الشيرات الثانية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بالمسيح يسوع ربنا أمين هالليلويا </vt:lpstr>
      <vt:lpstr>السلام لكي. نسألك أيتها القديسة الممتلئة مجدا</vt:lpstr>
      <vt:lpstr>العذراء كل حين</vt:lpstr>
      <vt:lpstr>والدة الإله أم المسيح</vt:lpstr>
      <vt:lpstr>أصعدي صلواتنا إلى ابنك الحبيب</vt:lpstr>
      <vt:lpstr>ليغفر لنا خطايانا</vt:lpstr>
      <vt:lpstr>السلام للتي ولدت لنا</vt:lpstr>
      <vt:lpstr>النور الحقيقي المسيح إلهنا</vt:lpstr>
      <vt:lpstr>العذراء القديسة</vt:lpstr>
      <vt:lpstr>اسألي الرب عنا</vt:lpstr>
      <vt:lpstr>ليصنع رحمة مع نفوسنا</vt:lpstr>
      <vt:lpstr>ويغفر لنا خطايانا</vt:lpstr>
      <vt:lpstr>أيتها العذراء مريم والدة الإله القديسة</vt:lpstr>
      <vt:lpstr>الشفيعة الأمينة لجنس البشرية</vt:lpstr>
      <vt:lpstr>اشفعي فينا أمام المسيح </vt:lpstr>
      <vt:lpstr>الذي ولدته لكي ينعم علينا</vt:lpstr>
      <vt:lpstr>بغفران خطايانا</vt:lpstr>
      <vt:lpstr> السلام لك ايتها العذراء ، الملكة الحقيقية الحقانية</vt:lpstr>
      <vt:lpstr>السلام لفخر جنسنا ، ولدت لنا عمانوئيل</vt:lpstr>
      <vt:lpstr>نسألك أذكرينا ، ايتها الشفيعة المؤتمنة</vt:lpstr>
      <vt:lpstr>أمام ربنا يسوع المسيح ، ليغفر لنا خطايانا</vt:lpstr>
      <vt:lpstr>PowerPoint Presentation</vt:lpstr>
      <vt:lpstr>PowerPoint Presentation</vt:lpstr>
      <vt:lpstr>PowerPoint Presentation</vt:lpstr>
      <vt:lpstr>PowerPoint Presentation</vt:lpstr>
      <vt:lpstr>PowerPoint Presentation</vt:lpstr>
      <vt:lpstr>PowerPoint Presentation</vt:lpstr>
      <vt:lpstr>ختام الثيؤطوكيات الواطس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أرحمنا قرر لنا رحمة </vt:lpstr>
      <vt:lpstr> تراءف علينا</vt:lpstr>
      <vt:lpstr>آمين</vt:lpstr>
      <vt:lpstr>واسمعنا  </vt:lpstr>
      <vt:lpstr>آمين</vt:lpstr>
      <vt:lpstr>وباركنا وإحفظنا وأعنا</vt:lpstr>
      <vt:lpstr>آمين</vt:lpstr>
      <vt:lpstr>وإرفع غضبك عنا  و إفتقدنا بخلاصك</vt:lpstr>
      <vt:lpstr>وإغفر لنا خطايانا</vt:lpstr>
      <vt:lpstr>أمين يارب إرحم يارب إرحم يارب إرحم</vt:lpstr>
      <vt:lpstr>من إشعيا النبي ص 55: 2 إلخ</vt:lpstr>
      <vt:lpstr>اسمعوا لى فتأكلوا الخيرات ولتتلذذ نفوسكم بالصالحات أميلوا آذانكم واسلكوا في طرقى أطيعوني فتحيا نفوسكم بالخيرات أقرر معكم عهدا أبديا وأمنحكم مكرمات داود الصادقة. هوذا قد جعلته شاهداً للأمم ورئيسا وموصيا</vt:lpstr>
      <vt:lpstr>للشعوب . ها الأمم التي لا تعرفك تطلبك والشعوب التي لم تفهمك تلتجئ إليك من أجل أن الهك قدوس اسرائيل لأنه قد مجدك اطلبوا الله وإذا ما وجدتموه اضرعوا إليه فيقترب منكم في الساعة وليترك المنافق طرقه</vt:lpstr>
      <vt:lpstr>والرجل المخالف أفكاره وليأت إلى الرب فيرحمه وإلى إلهنا فإنه يكثر الغفران فإنه يغفر خطاياكم الكثيرة فإن أفكارى ليست أفكاركم ولا طرقى تشبه طرقكم يقول الرب، لأنه كما علت السموات عن الأرض هكذا علت</vt:lpstr>
      <vt:lpstr>طرقى عن طرقكم وأفكارى عن أفكاركم لأنه كما ينزل الندة والمطر من السماء ولا يرجعان حتى يرويان الأرض فتنتج وتنبت وتعطى زرعاً للزارع وخبزا للآكل هكذا يكون الكلام</vt:lpstr>
      <vt:lpstr>الذي يخرج من فمى لا يرجع حتى يكمل كل كلام نطقت به، وسأقوم طرقى وأوامرى وأما أنتم فتأتون بفرح </vt:lpstr>
      <vt:lpstr>وتقبلون بسرور وتقفز الجبال والآكام والتلال أمامكم ترنما وكل اشجار الحقل تصفق بأغضانها عوضا عن الشوك ينبت سرو. وعوضا عن القريس يصعد آس ويكون للرب اسما علامة أبدية لا تنقطع. </vt:lpstr>
      <vt:lpstr>PowerPoint Presentation</vt:lpstr>
      <vt:lpstr>عظة لأبينا القديس الانبا أثناسيوس الرسولى </vt:lpstr>
      <vt:lpstr>قد حان وقت العيد أيها الإخوة الأحباء، وهو وقتنا الحاضر هذا فإفرحوا فيه كل حين أيها الفرحون بالرب كما هو مكتوب وهو الآن يشير إلى كل أحد بواسطة من أرسله ليكرز به قائلاً يا يهوذا أصنع إعيادك وأوف</vt:lpstr>
      <vt:lpstr>نذورك، وقدم للرب ثمرة اعمالك كل سنة بنية طاهرة حسب ما أوصاك بها الرب. فكما أنه بآلات الفلاح تصعد ثمرات السنة</vt:lpstr>
      <vt:lpstr> فلنصعد ثمرة أعمالنا في كل سنة للرب كما أوصانا فلنثمر ثمراً مضاعفا إذ نشرب من يبنوع الحياة بثبوتنا </vt:lpstr>
      <vt:lpstr>في الرب كثبوت الأغصان في الكرمة إذ فلنسع إلى قدام ولا نخاف الذي قال احفظ الشهر الجديد لتصنع فيه فصح الرب إلهك، لأن فصح الرب ليس هو لإنسان بل للرب ومعنى ذلك أننا نترك عنا الأعمال القديمة ونتجدد</vt:lpstr>
      <vt:lpstr>بأعمال جديدة هذا الأمر الذي لما لم يتأمل فيه اليهود صاروا بلا عيد مع أنه قد قيل تصنع الفصح للرب إلهك فيعبر عنك شر المهلك. هذا وقد تحققنا أن هذه الوصية</vt:lpstr>
      <vt:lpstr>ليست بوصية بسيطة. بل هي مثال عمل كامل مختص بالله لأن العمل بالقول لا تزن ولا تسرق لا تشهد بالزور مع</vt:lpstr>
      <vt:lpstr>باقى الوصايا، هو لنا حصن منيع تحتمى فيه النفس فتعتبر بالسيرة المستقيمة وهو إكليل الانتصار للدعوة السماوية.  </vt:lpstr>
      <vt:lpstr>فلنختم عظة أبينا القديس أنبا أثناسيولى الرسولى الذي أنار عقولنا وعيون قلوبنا باسم الآب والروح القدس الإله الواحد آمين  </vt:lpstr>
      <vt:lpstr>PowerPoint Presentation</vt:lpstr>
      <vt:lpstr>PowerPoint Presentation</vt:lpstr>
      <vt:lpstr>PowerPoint Presentation</vt:lpstr>
      <vt:lpstr>PowerPoint Presentation</vt:lpstr>
      <vt:lpstr>PowerPoint Presentation</vt:lpstr>
      <vt:lpstr>ثم ختام البولس قبطياً</vt:lpstr>
      <vt:lpstr>PowerPoint Presentation</vt:lpstr>
      <vt:lpstr>تطهروا من الخمير العتيق لتكونوا عجينا جديدا كما أنكم مثل الفطير. فإنه قد ذبح فصحنا المسيح فلنعيد إذا لا بالخمير العتيق ولا بخمير الشر والخبث بل بفطير البر والطهارة.</vt:lpstr>
      <vt:lpstr> قد كتب إليكم في الرسالة أن لا تخالطوا الزناة. ولست أعنى زناة هذا العالم أو الغاصبين. أو الخاطفين. أو عباد الآوثان. ولو عنيت هؤلاء لكنتم إذا مستحقين ان تخرجوا من هذا العالم والآن كتب إليكم إن لا تخالطوهم. إن كان أحد</vt:lpstr>
      <vt:lpstr>يسمى زانيا أو غاصبا أو عابد وثن أو شتاما أو سيكرا أو خاطفا. فمثل هذا لا تخالطوه ولا تؤاكلوه. فإنه ماذا يعنيني أن أدين الذين من الخارج. دينوا أنتم الذين من الداخل، وأما الذين من الخارج فالله يدينهم فإعزلوا الخبيث من بينكم.</vt:lpstr>
      <vt:lpstr>نعمة الله الآب فلتحل على أرواحنا يا آبائي و أخوتي آمين  </vt:lpstr>
      <vt:lpstr>PowerPoint Presentation</vt:lpstr>
      <vt:lpstr>PowerPoint Presentation</vt:lpstr>
      <vt:lpstr>PowerPoint Presentation</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المزمور 87: 3 ومز 43: 19 ، 22 </vt:lpstr>
      <vt:lpstr>ثم المزمور 125: 3 يطرح باللحن السنوى </vt:lpstr>
      <vt:lpstr>مز 125: 3</vt:lpstr>
      <vt:lpstr>PowerPoint Presentation</vt:lpstr>
      <vt:lpstr>PowerPoint Presentation</vt:lpstr>
      <vt:lpstr>PowerPoint Presentation</vt:lpstr>
      <vt:lpstr>PowerPoint Presentation</vt:lpstr>
      <vt:lpstr>PowerPoint Presentation</vt:lpstr>
      <vt:lpstr>أووه إبيف راستى إيتى ميننسا تى باراسكيفئى تى: أﭪ ثوؤتى إنـﭼـى نى أرشى إيريـﭭس نيم نى فاريسيئوس ها بيلاتوس إﭬـجو إمموس ﭼـى بين شويس آن إر إفميـﭭئى ﭼـى آ بى إبلانوس إتتى أفجوس يسـﭽين إفؤنخ ﭼـى ميننسا شومت إن إيهوؤ</vt:lpstr>
      <vt:lpstr>تيناتونت. أو أهساهنى أون إى طاجرو إمبى إمهاﭪ شا بيماه شومت إن إيهوؤ: ميبوس إنتو إى إنـﭼـى نيف ماثيتيس إنتو أولف إن تشيؤوي: أووه إن توجوس إمبى لاؤس ﭼـى أفطونف إيـﭭول خين نى إثموؤت:</vt:lpstr>
      <vt:lpstr>بي أوأوفا بينوتي بي</vt:lpstr>
      <vt:lpstr>PowerPoint Presentation</vt:lpstr>
      <vt:lpstr>صرت مثل إنسان ليس له معين. صرت حراً بين الأموات استيقظ يا رب لماذا تنام. قم ولا تقصنا عنك إلى الانقضاء. قم يا رب أعنا وإنقذنا من أجل إسمك القدوس</vt:lpstr>
      <vt:lpstr>حينئذ امتلأ فمنا فرحاً ولساننا تهليلاً، حينئذ يقال في الأمم أن الرب قد عظم الصنيع معهم. أكثر الرب الصنيع معنا فصرنا فرحين.</vt:lpstr>
      <vt:lpstr>PowerPoint Presentation</vt:lpstr>
      <vt:lpstr>PowerPoint Presentation</vt:lpstr>
      <vt:lpstr>PowerPoint Presentation</vt:lpstr>
      <vt:lpstr>وفي الغد الذى بعد الجمعة اجتمع رؤساء الكهنة والفريسيون إلى بيلاطس قائلين: يا سيد قد تذكرنا أن ذلك المضل قال منذ كان حياً إنى بعد ثلاثة أيام أقوم، فمُر بضبط القبر إلى اليوم الثالث لئلا يأتى تلاميذه ليلاً</vt:lpstr>
      <vt:lpstr>ويسرقوه، ويقولوا للشعب إنه قد قام من الأموات، فتكون الضلالة الأخيرة أشر علينا من الأولى. فقال لهم بيلاطس: عندكم حراس، فإذهبوا واضبطوه كما تعرفون. فمضوا وضبطوا القبر وختموه مع الحراس.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صلبوا مخلصنا على خشبة الصليب وصلبوا معه لصين واحداً عن يمينه وأخر عن يساره والمسيح في وسطهما يغفر الخطايا. وكتب بيلاطس لوحاً على الصليب فوق رأس مخلصنا وكل من عبر يقرأ المكتوب</vt:lpstr>
      <vt:lpstr> أن هذا هو يسوع ملك اليهود. واليهود المخالفون قالوا للوالي لا تكتب هكذا أنه ملك اليهود بل أكتب أنت أن هذا قال أنا يسوع ملك اليهود. فكلم بيلاطس اليهود المخالفين قائلاًما كتب قد كتب وكمل الأمر. كتب بالعبرانية وكتب</vt:lpstr>
      <vt:lpstr>بالرومية وكتب باليونانية أنه ملك اليهود. ومن وقت الساعة السادسة إلى وقت الساعة التاسعة صارت ظلمة على الأرض كلها. الشمس اظلمت والقمر صار دماً والكواكب ظهرت في وسط النهار واللص اليمين صرخ</vt:lpstr>
      <vt:lpstr>بصوت: اذكرني يا رب متى جئت في ملكوتك. فكلمه مخلصنا أنك اليوم تكون معي في ملكوتي. صارت الظلمة في المسكونة من أجل ملك البرية معلق على الصليب صرخ نحو أبيه بصوت عظيم وأسلم الروح في يديه. جاء يوسف الرامي ونيقوديموس الأرخنان الأجلان جابا بخوراً</vt:lpstr>
      <vt:lpstr>وصبراً وجعلاهما على جسد الوحيد. دخل يوسف الرامي إلى بيلاطس وسأله قائلا: أعطنى جسد ربي يسوع لكي أدفنه لتدركني رحمته. كفنوا مخلصنا بلفائف نقية ووجهه لفوه بمنديل افاضوا طيباً على رأسه ووضعوه في قبر</vt:lpstr>
      <vt:lpstr>خارج المدينة. قام من الأموات في اليوم الثالث وخلص العالم من خطاياهم. لذلك نمجده ونصرخ إليه قائلين: مبارك يا ربنا يسوع لأنك قمت وخلصتنا.</vt:lpstr>
      <vt:lpstr>(مرد بحرى) المسيح مخلصنا جاء وتألم عنا لكى بآلامه يخلصنا (مرد قبلى) فلنمجده ونرفع اسمه لأنه صنع معنا رحمة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قانون الختام (بدون تقبيل البشارة و الصليب)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PowerPoint Presentation</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ويجعنا مستحقين أن ننال من شركة أسراره</vt:lpstr>
      <vt:lpstr>المقدسة المباركة لمغفرة خطايانا</vt:lpstr>
      <vt:lpstr>يا رب إرحم</vt:lpstr>
      <vt:lpstr>من اجل هذا نسأل</vt:lpstr>
      <vt:lpstr>ونطلب من صلاحك يا محب البشر </vt:lpstr>
      <vt:lpstr>إمنحنا أن نكمل</vt:lpstr>
      <vt:lpstr>هذا اليوم المقدس </vt:lpstr>
      <vt:lpstr>وكل أيام حياتنا</vt:lpstr>
      <vt:lpstr>بكل سلام مع خوفك</vt:lpstr>
      <vt:lpstr>كل حسد وكل تجربة</vt:lpstr>
      <vt:lpstr>وكل  فعل الشيطان </vt:lpstr>
      <vt:lpstr>ومؤامرة الناس الأشرار </vt:lpstr>
      <vt:lpstr>وقيام  الأعداء </vt:lpstr>
      <vt:lpstr>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يستجيب لك الرب في يوم شدتك، ينصرك اسم إله يعقوب. يرسل لك عونا من قدسه، ومن صهيون يعضدك. يذكر جميع ذبائحك، </vt:lpstr>
      <vt:lpstr>ويستسمن محرقاتك. يعطيك الرب حسب قلبك، ويتمم كل مشورتك. نعترف لك يا رب بخلاصك، </vt:lpstr>
      <vt:lpstr>وباسم إلهنا ننمو. يكمل الرب كل سؤالك. الآن علمت أن الرب قد خلص مسيحه ،</vt:lpstr>
      <vt:lpstr>واستجاب له من سماء قدسه بجبروت خلاص يمينه. هؤلاء بمركبات وهؤلاء بخيل، ونحن باسم الرب إلهنا ننمو. </vt:lpstr>
      <vt:lpstr>، هم عثروا وسقطوا، ونحن قمنا وانتصبنا. يا رب خلص مَلِكك واستجب لنا يوم ندعوك. هلليلويا.</vt:lpstr>
      <vt:lpstr>PowerPoint Presentation</vt:lpstr>
      <vt:lpstr>PowerPoint Presentation</vt:lpstr>
      <vt:lpstr>اسمعوا وتأملوا ولا ترفعوا لأن الرب قد تكلم، مجدوا الرب إلهكم قبل أن يصير ظلاما وقبل أن تعثر أرجلكم على الجبال العتمة، </vt:lpstr>
      <vt:lpstr>فترقبون النور ويكون هناك ظل الموت، وتترك ظلاماً دامساً فإن لم تسمعوا ذلك فستبكى نفوسكم في الخفاء من جهة خزيكم وتذرف أعينكم دموعا، </vt:lpstr>
      <vt:lpstr>لأنه قد سحق قطيع الرب. قل للملك والأعزاء تواضعوا واجلسوا لأنه قد نزع تاج مجدكم عن روؤسكم. قد أغلقت مدن التيمن وليس من فاتح لها. سبيت يهوذا   </vt:lpstr>
      <vt:lpstr>باكملها سبيا عظيما عن أخرها بالتمام. ارفعى عينيك يا أورشليم وانظرى إلى المقبلين إليك من الشمال، أين القطيع الذي أعطى لك؟  </vt:lpstr>
      <vt:lpstr>أين غنم مجدك؟ مذا تقولين عندما يفتقدك؟ لأنك أنت قد علمتيهم تعاليماً بأن يقوموا عليك منذ البدء.  </vt:lpstr>
      <vt:lpstr>أفلا تأخذك الأوجاع كالمرأة التي تلد وإن قلت في قلبك: كيف أصابنى هذا؟ فهو من أجل كثرة ظلمك. </vt:lpstr>
      <vt:lpstr>مجداً للثالوث القدوس الهنا الى الأبد و إلى أبد الآباد كلها آمين </vt:lpstr>
      <vt:lpstr>PowerPoint Presentation</vt:lpstr>
      <vt:lpstr>لأنك لا تترك نفسى في الجحيم ولا تدع قدوسك يرى فساداً، </vt:lpstr>
      <vt:lpstr>قد عرفتنى طرق الحياة، تملأنى فرحاً مع وجهك</vt:lpstr>
      <vt:lpstr>PowerPoint Presentation</vt:lpstr>
      <vt:lpstr>PowerPoint Presentation</vt:lpstr>
      <vt:lpstr>PowerPoint Presentation</vt:lpstr>
      <vt:lpstr>PowerPoint Presentation</vt:lpstr>
      <vt:lpstr>PowerPoint Presentation</vt:lpstr>
      <vt:lpstr>PowerPoint Presentation</vt:lpstr>
      <vt:lpstr>توتى بيـﭼـى إيسوس إننيف ماثيتيس: ﭼـى فى إت أوؤش إيموشى إنسوى ماريف جولف إيـﭭول  أووه ماريف أولى إمبيف إسطاﭬروس إنتيف موشى </vt:lpstr>
      <vt:lpstr>إنسوى: فى غار إث أوؤش إينوهيم إنتيف إبسيشى إف إيطاكوس: فى ذى إثناطوكو إنتيف إبسيشى إثـﭭيـت إف إى  </vt:lpstr>
      <vt:lpstr>ﭼـيمس أو غار إيتى بى رومى نا ﭼـيم هيؤو إمموف أفشان ﭼـيم هيؤو إمبى كوزموس تيرف تيى إبسيشى </vt:lpstr>
      <vt:lpstr>ذى إنتيف تى أوسى إمموس: إممون أو بيتى بى رومى ناتيف إن إتشيـﭭـيو إنتيف إبسيشى.  </vt:lpstr>
      <vt:lpstr>PowerPoint Presentation</vt:lpstr>
      <vt:lpstr>PowerPoint Presentation</vt:lpstr>
      <vt:lpstr>لأنك لا تترك نفسى في الجحيم ولا تدع قدوسك يرى فساداً، قد عرفتنى طرق الحياة، تملأنى فرحاً مع وجهك </vt:lpstr>
      <vt:lpstr>PowerPoint Presentation</vt:lpstr>
      <vt:lpstr>PowerPoint Presentation</vt:lpstr>
      <vt:lpstr>PowerPoint Presentation</vt:lpstr>
      <vt:lpstr>حينئذ قال يسوع لتلاميذه: من أراد أن يتبعنى فلينكر نفسه ويحمل صليبه ويتبعنى، لأن من أراد أن يخلص نفسه يهلكها ومن أهلك نفسه من أجلى يجدها</vt:lpstr>
      <vt:lpstr>فإنه ماذا ينتفع الإنسان لو ربح العالم كله وخسر نفسه أو ماذا يعطى الإنسان فداء عن نفسه فإن ابن الإنسان سوف يأتي في مجد أبيه مع ملائكته الاطهار</vt:lpstr>
      <vt:lpstr>وحينئذ يجازى كل واحد بحسب أعماله. الحق أقول لكم أن قوما من القائمين ههنا لا يذوقون الموت حتى يروا إبن الانسان آتيا في ملكوته.  </vt:lpstr>
      <vt:lpstr>PowerPoint Presentation</vt:lpstr>
      <vt:lpstr>كيريه ليسون كيريه ليسون يا رب ارحَمْ كيريه ليسون كيريه ليسون ارحَمْنا يا الله كيريه ليسون كيريه ليسون اسمعنا و ارحَمْنا </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ويجعنا مستحقين أن ننال من شركة أسراره</vt:lpstr>
      <vt:lpstr>المقدسة المباركة لمغفرة خطايانا</vt:lpstr>
      <vt:lpstr>يا رب إرحم</vt:lpstr>
      <vt:lpstr>من اجل هذا نسأل</vt:lpstr>
      <vt:lpstr>ونطلب من صلاحك يا محب البشر </vt:lpstr>
      <vt:lpstr>إمنحنا أن نكمل</vt:lpstr>
      <vt:lpstr>هذا اليوم المقدس </vt:lpstr>
      <vt:lpstr>وكل أيام حياتنا</vt:lpstr>
      <vt:lpstr>بكل سلام مع خوفك</vt:lpstr>
      <vt:lpstr>كل حسد وكل تجربة</vt:lpstr>
      <vt:lpstr>وكل  فعل الشيطان </vt:lpstr>
      <vt:lpstr>ومؤامرة الناس الأشرار </vt:lpstr>
      <vt:lpstr>وقيام  الأعداء </vt:lpstr>
      <vt:lpstr>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أسْتَمِعْ يا الله طلبتى. أصغِ إلى صلاتى. من أقاصى الأرض صرخت إليك عندما ضجر قلبى. على الصخرة رَفَعْتنى وأَرْشَدْتنى. </vt:lpstr>
      <vt:lpstr>صرتَ رجائى و بُرْجاً حصيناً فى وجه العدو. فأسكنُ  فى مسكنك إلى الدهر، وأسْتَظِلُّ بِسِتْرجَناحيْك. لأنك أنت يا الله استمعت صَلواتى </vt:lpstr>
      <vt:lpstr>أعطيتَ ميراثاً لخائفى اسمك تزيد الملكَ أياماً على أيامِه، وسنينَ على سنيه. إلى جيل فجيل، ويدوم إلى الأبد قدام الله. رحمته وحقه من يبتغيهما. </vt:lpstr>
      <vt:lpstr> هكذا أرتل لاسمك إلى دهر الدهور لأفِى نُذورى يوماً فيوماً  </vt:lpstr>
      <vt:lpstr>PowerPoint Presentation</vt:lpstr>
      <vt:lpstr>PowerPoint Presentation</vt:lpstr>
      <vt:lpstr>من منكم يخشى الرب فليسمع لصوت ابنة: أيها السالكون في الظلمة ولا نور لهم، أنظروا إلى النور وتولكلوا على اسم الرب وتقووا بالله. </vt:lpstr>
      <vt:lpstr>فهوذا أنتم كلكم تضرمونا ناراً وتشعلون لهيب النار فأمشوا في ضوء ناركم، واللهيب الذي أضرمتموه قد حل بكم من أجلى. فتنامون في حزن. </vt:lpstr>
      <vt:lpstr>اسمعوا لى أيها المسرعون وراء العدل والطالبون الرب، أنظروا إلى الصخرة الصلبة التي منها قطعتم. وإلى نقرة الجب التي منها حفرتم. </vt:lpstr>
      <vt:lpstr>أنظروا إلى ابراهيم أبيكم. وسارة التي ولدتكم لأنى دعوته وهو واجد وباركته وأحييته وأكثرته. وانت أيضاً يا صهيون فقد عزيتك </vt:lpstr>
      <vt:lpstr>الان وزينت جميع مواضعك المقفرة وسأجعل جميع قفارك كفردوس الرب، ويوجد فيك الفرح والتهليل والاعتراف وصوت التسبيح. </vt:lpstr>
      <vt:lpstr>إسمع إسمع يا شعبى وانصتوا إلى أيها الملوك، فإن الشريعة تخرج منى وحكمى نور للأمم وعدلى يقترب سريعا وخلاصى يظهر مثل النور، </vt:lpstr>
      <vt:lpstr>وعلى ذراعى تتوكل الأمم وإياى تنتظر الجزائر وعلى ذراعى تتكل. إرجعوا إلى السماء أعينكم وانظروا إلى الأرض من تحت،   </vt:lpstr>
      <vt:lpstr>وانظروا كيف أن السماء كالدخان وهو ثابت والأرض تبلى كالثوب وسكانها يموتون كذلك وأما خلاصى فيكون إلى الأبد وعدلى لا يفنى. </vt:lpstr>
      <vt:lpstr>اسمعوا لى يا عارفى الحكم وشعبى الذي ناموسى في قلوبكم لا تخشوا تعيير الناس ولا تغتموا من رذائلهم لأنهم كالثوب يبلون في زمان، </vt:lpstr>
      <vt:lpstr>وكالرداء يأكلهم العث، أما عدلى فإلى الأبد يكون وخلاصى من جيل إلى جيل. </vt:lpstr>
      <vt:lpstr>PowerPoint Presentation</vt:lpstr>
      <vt:lpstr>PowerPoint Presentation</vt:lpstr>
      <vt:lpstr>من الاعماق صرخت اليك يا رب. يا رب استمع صوتي</vt:lpstr>
      <vt:lpstr>أخرج من الحبس نفسى، لكى أشكر اسمك يا رب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أوونيا توو إن نيهيكى مبى إبنفما جى ثوؤو تى تى ميت إورو إنتى نيفيؤى. أوونيا توو إنى ايتيرهيفى تى نوو جى نثوؤو بى توونا تى هو ايروؤو</vt:lpstr>
      <vt:lpstr>. أوونيا توو إن نى ريم رافش جى نثوؤو بيثنا إيركليرونومين امبى كاهى. أوونياتيو إننى ايتهوكير نيم نى ايتوفى إن تى ميثمى جى نثوؤو بيثناسى</vt:lpstr>
      <vt:lpstr>PowerPoint Presentation</vt:lpstr>
      <vt:lpstr>PowerPoint Presentation</vt:lpstr>
      <vt:lpstr>من الاعماق صرخت اليك يا رب. يا رب استمع صوتي... أخرج من الحبس نفسى، لكى أشكر اسمك يا رب.  </vt:lpstr>
      <vt:lpstr>PowerPoint Presentation</vt:lpstr>
      <vt:lpstr>PowerPoint Presentation</vt:lpstr>
      <vt:lpstr>PowerPoint Presentation</vt:lpstr>
      <vt:lpstr> طوبى للمساكين بالروح لان لهم ملكوت السماوات. طوبى للحزانى لانهم يتعزون. طوبى للودعاء لانهم يرثون الارض. </vt:lpstr>
      <vt:lpstr>طوبى للجياع و العطاش الى البر لانهم يشبعون. طوبى للرحماء لانهم يرحمون. طوبى للانقياء القلب لانهم يعاينون الله. </vt:lpstr>
      <vt:lpstr>طوبى لصانعي السلام لانهم ابناء الله يدعون. طوبى للمطرودين من اجل البر لان لهم ملكوت السماوات. طوبى لكم اذا عيروكم و طردوكم و  </vt:lpstr>
      <vt:lpstr>قالوا عليكم كل كلمة شريرة من اجلي كاذبين. افرحوا و تهللوا لان اجركم عظيم في السماوات.</vt:lpstr>
      <vt:lpstr>PowerPoint Presentation</vt:lpstr>
      <vt:lpstr>كيريه ليسون كيريه ليسون يا رب ارحَمْ كيريه ليسون كيريه ليسون ارحَمْنا يا الله كيريه ليسون كيريه ليسون اسمعنا و ارحَمْنا </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PowerPoint Presentation</vt:lpstr>
      <vt:lpstr>الإصحاح الأول</vt:lpstr>
      <vt:lpstr>إعلان يسوع المسيح، الذي أعطاه إياه الله، ليري عبيده ما لا بد أن يكون عن قريبٍ، وبينه مرسلاً بيد ملاكه لعبده يوحنا، الذي شهد بكلمة الله وبشهادة يسـوع المسـيح بكـل مـا رآه. </vt:lpstr>
      <vt:lpstr>طوبى للذي يقرأ وللذين يسمعون أقوال النبوة، ويحفظون ما هــو مكتـوب فيهـا، لأن الوقـت قريـب. يوحـنا، إلــى السبـع الكنائـس </vt:lpstr>
      <vt:lpstr>التـي في أسيا: نعمة لكم وسلام من الكائن والذي كان والـذي يأتـي، ومـن السبعـة الأرواح التي أمام عرشه، ومـن يسـوع المسـيح</vt:lpstr>
      <vt:lpstr>الشاهـد الأمـين، البكـر مـن الأمــوات،ورئيس ملوك الأرض. الذي أحبنا، وقد غسلـنا مـن خطايانـا بدمه، وجعلنا ملوكاً وكهنةً لله أبـيه، </vt:lpstr>
      <vt:lpstr>لـه المجـد والسلطـان إلى أبد الآبدين. آمين. هوذا يأتي مع السحاب، وستنظره كل عينٍ، والذين طعنوه، وينوح عليه جميع قبائل الأرض. </vt:lpstr>
      <vt:lpstr>نعـم آمين. أنا هـو الألـف واليـاء، البدايـة والنهايـة، يقـول الـرب الكائن والذي كان والذي يأتي، القـادر علـى كـل شـيءٍ. </vt:lpstr>
      <vt:lpstr>أنــا يـوحنـا أخوكــم وشريككـم في الضيقـة وفي ملكوت يسوع المسيـح وصبره. كنت في الجزيرة التي تدعـى بطمـس مــن أجـل كلمـة اللـه ومـن أجـل شهــادة يسـوع المسيح. </vt:lpstr>
      <vt:lpstr>كنت في الروح في يـوم الرب، وسمعت ورائي صوتاً عظيماً كصـوت بـوقٍ قائلاً: «أنا هــو الألف والياء. الأول والآخر. </vt:lpstr>
      <vt:lpstr>والــذي تــراه اكتـب فـي كتـابٍ وأرسـل إلــى السـبع الكنائــس التي في أسـيا : إلـى أفســس، وإلى سميرنا  وإلى برغامس، وإلى ثياتيرا ، وإلـى ساردس، وإلى فيلادلفيا، وإلى لاودكية».</vt:lpstr>
      <vt:lpstr>فـالتفـت لأنظـر الصـوت الــذي تـكلـم معـي. ولمـا التفـت رأيت سبـــع منايـر مـن ذهبٍ، وفي وسـط السبع المنايـر شبه ابن إنسانٍ، متسربلاً بثوبٍ إلى الـرجلين، ومتمنطقـاً عــند ثدييـه بمنطقـةٍ مــن ذهـبٍ. وأمـا رأســه وشعره</vt:lpstr>
      <vt:lpstr> فأبيضان كالصوف الأبيض كالثلج، وعيناه كلهيب نارٍ. ورجلاه شـبه النحاس النقي، كـأنهما محميتان فـي أتونٍ. وصوته كصوت مياهٍ كثيرةٍ. ومعه فـي يده اليمنى سبعة كواكـب، وسيـف مــاضٍ ذو حدين يخـرج مــن فمه،</vt:lpstr>
      <vt:lpstr> ووجهـه كالشمـس وهـي تضيء في قوتها. فلما رأيته سقطـت عـند رجلـيه كميـتٍ، فوضــع يـده اليمنـى علـي قائـلاً لـي: «لا تخـف، أنـا هـو الأول والآخـر، والحي. وكنت ميتاً وها أنا حـي إلـى أبـد الآبـدين. آمـين. ولي مفاتيح الهاوية</vt:lpstr>
      <vt:lpstr>والمـوت. فاكتـب ما رأيت، وما هو كائن، وما هـو عتـيد أن يكـون بعـد هـذا. سـر السبعـة الكواكب التي رأيت على يمينـي، والسبـع المنايـر الذهبيــة: السبعـة الكواكب هـي ملائكة السبـع الكنائـس، والمناير السبـع التي</vt:lpstr>
      <vt:lpstr>رأيتها هي السبع الكنائس». </vt:lpstr>
      <vt:lpstr>الإصحاح الثاني</vt:lpstr>
      <vt:lpstr>اكتب إلى ملاك كنيسة أفسس: «هذا يقوله الممسك السبعة الكواكب فـي يمينه، الماشـي في وسط السبع المناير الذهبيـة: أنـا عـارف أعمالـك وتعبـك وصبــرك، وأنــك لا تقدر أن تحتمل الأشــرار، وقـد جـربت القائلـين إنهـم رسل وليسوا رسلاً، فوجدتهم كاذبين. </vt:lpstr>
      <vt:lpstr>وقد احتملت ولـك صبــر، وتعبت من أجل اسمـي ولم تكل. لكن عندي عليك أنك تركت محبتك الأولى. فاذكر مـن أيـن سقطـت وتـب، واعمـل الأعمال الأولى، وإلا فإني آتيك عن قريبٍ وأزحزح منـارتـك مـن مكانهـا، إن لـم تتـب. ولكن عنـدك هذا: أنك تبغض أعمال النقولاويين التي أبغضها أنا أيضاً. من له أذن فليسمع ما يقوله الـروح للكنائـس .</vt:lpstr>
      <vt:lpstr>فى ايتى أوؤن ماشج امموف اى سوتيم ماريف سوتيم، جى أو بى ايتى بى ابنفما جو امموف ان نى اككليسيا</vt:lpstr>
      <vt:lpstr>مــن يغــلب فسأعطــيه أن يأكــل مـن شجرة الحياة التي في وسط فردوس الله». واكتـب إلـى مـلاك كنيسـة سميـرنا: «هــذا يقـولــه الأول والآخـر، الذي كان ميتاً فعاش. أنا أعرف أعمالك وضيقتك، وفقـرك (مــع أنــك غـني) وتجـديف القائلـين إنهـم يهــود وليسـوا يهـوداً، بــل هـم مجمـع الشيطـان. </vt:lpstr>
      <vt:lpstr> لا تخـف البتـة مما أنت عتيد أن تتألم بـه. هـوذا إبليـس مزمـع أن يلقـي بعضاً منكم في السجـن لكـي تجربـوا، ويكـون لكـم ضـيق عشرة أيامٍ. كن أميناً إلى الموت فسأعطيك إكليل الحياة.  من له أذن فليسمع ما يقوله الـروح للكنائـس.</vt:lpstr>
      <vt:lpstr>فى ايتى أوؤن ماشج امموف اى سوتيم ماريف سوتيم، جى أو بى ايتى بى ابنفما جو امموف ان نى اككليسيا</vt:lpstr>
      <vt:lpstr>مـن يغلـب فـلا يؤذيـه الموت الثاني». واكتب إلى ملاك الكنيسة التي في برغامـس: «هـذا يقولـه الذي له السيف الماضي ذو الحدين. أنا عارف أعمالـك، وأيـن تسكن حيث كرسي الشيطان ، وأنـت متمسـك باسمـي ولـم تنكر إيماني حتى في الأيام التي فيها كان أنتيـباس شهـيدي الأمين الذي قتل عندكم حيث الشيطان يسكن. </vt:lpstr>
      <vt:lpstr>ولكن عندي عليك قليل: أن عندك هناك قوماً متمسكين بتعلـيم بلعـام، الذي كان يعلم بالاق أن يلقي معثرةً أمام بني إسرائيل: أن يأكلـوا مـا ذبـح لـلأوثـان، ويزنـوا. هكـذا عنـدك أنـت أيضـاً قـوم متمسكـون بتعاليـم النقـولاويــين الـذي أبغضـه. فتب وإلا فإني آتيك سريعاً وأحاربهم بسيف فمـي. من له أذن فليسمع ما يقوله الـروح للكنائـس.</vt:lpstr>
      <vt:lpstr>فى ايتى أوؤن ماشج امموف اى سوتيم ماريف سوتيم، جى أو بى ايتى بى ابنفما جو امموف ان نى اككليسيا</vt:lpstr>
      <vt:lpstr>مــن يغلــب فسأعطيـه أن يأكــل مــن المـن المخفـى،وأعطيـه حصـاةً بيضاء، وعلى الحصاة اسم جديد مكتوب لا يعرفه أحـد غـير الذي يأخذ». </vt:lpstr>
      <vt:lpstr>واكتب إلى ملاك الكنيسـة التـي فـي ثياتيـرا: «هـذا يقولـه ابــن الله، الذي له عينان كلهيب نارٍ، ورجلاه مثل النحـاس النقي. أنا عارف أعمالك ومحبتك وخدمتك وإيمانك وصبرك، وأن أعمالك الأخيرة أكثر مـن الأولـى. </vt:lpstr>
      <vt:lpstr>لكـن عنــدي عليـك قليل: أنك تسيب المرأة إيزابل التـي تقـول إنها نبـية، حتـى تعلـم وتغـوي عبيـدي أن يزنــوا ويأكلـوا ما ذبـح للأوثـان. وأعطيتها زماناً لكي تتوب عن زناها ولم تتب. </vt:lpstr>
      <vt:lpstr>ها أنا ألقيها فـي فـراشٍ، والذين يزنون معها في ضيقةٍ عظيمةٍ، إن كانـوا لا يتوبون عن أعمالهم. وأولادهـا أقتلهـم بالمـوت. فستعـرف جميع الكنائس أني أنا هو الفاحص الكلى والقلوب، وسأعطي كل واحدٍ منكم بحسب أعماله. </vt:lpstr>
      <vt:lpstr>ولكنني أقول لكم وللباقين في ثياتيرا، كل الذين ليس لهم هذا التعليم، والذين لم يعرفوا أعماق الشيطان، كما يقولون، إني لا ألقي عليكم ثقلاً آخر، وإنما الذي عندكم تمسكوا به إلى أن أجيء. ومن يغلب ويحفظ أعمالي إلى النهاية</vt:lpstr>
      <vt:lpstr>فسأعطيه سلطاناً على الأمم،  فيرعاهم بقضيبٍ من حديدٍ، كما تكسر آنية من خزفٍ، كما أخذت أنا أيضاً من عند أبي، وأعطيه كوكب الصبح. من له أذن فليسمع ما يقوله الـروح للكنائـس. </vt:lpstr>
      <vt:lpstr>(فى ايتى أوؤن ماشج امموف اى سوتيم ماريف سوتيم، جى أو بى ايتى بى ابنفما جو امموف ان نى اككليسيا)  </vt:lpstr>
      <vt:lpstr>الإصحاح الثالث</vt:lpstr>
      <vt:lpstr>واكتب إلى ملاك الكنيسة التي في ساردس: «هذا يقولـه الـذي لـه سبعـة أرواح الله والسبعة الكواكب. أنا عارف أعمالـك، أن لـك اسمـاً أنـك حـي وأنــت ميـت.  كـن سـاهــراً وشــدد مـا بقــي، الـذي هــو عتيـد أن يمـوت، لأنـي لـم أجد أعمالك كاملةً أمام الله. </vt:lpstr>
      <vt:lpstr>فاذكر كيف أخذت وسمعت واحفظ وتــب، فـإنــي إن لـم تسهـــر أقـدم علـيك كلـص، ولا تعلـم أيـة ساعـة أقـدم عليك. عنـدك أسمــاء قليــلة فــي ســاردس لــم ينجسـوا ثيابهـم، فسيمشون معـي فـي ثيـابٍ بيـضٍ لأنهـم مستحقـون. </vt:lpstr>
      <vt:lpstr>مـن يغلـب فذلـك سيلبس ثياباً بيضاً، ولن أمحو اسمه من سفـر الحيـاة، وسـأعتـرف باسمـه أمام أبي  وأمام ملائكته. من له أذن فليسمع ما يقوله الـروح للكنائـس. </vt:lpstr>
      <vt:lpstr>فى ايتى أوؤن ماشج امموف اى سوتيم ماريف سوتيم، جى أو بى ايتى بى ابنفما جو امموف ان نى اككليسيا</vt:lpstr>
      <vt:lpstr>واكتب إلى ملاك الكنيسـة التـي فـي فيلادلفـيا: «هذا يقوله القدوس الحق، الـذي لـه مفتـاح داود، الـذي يفتـح ولا أحد يغلق، ويغلـق ولا أحـد يفتـح. أنـا عــارف أعمالـك. </vt:lpstr>
      <vt:lpstr>هئنـذا قــد جعلـــت أمامك باباً مفتوحـاً ولا يستطـيع أحـد أن يغلقـه، لأن لك قـوةً يسـيرةً، وقـد حفظت كلمتي ولم تنكر اسمي. هئنذا أجعل الذين من مجمع الشيطان، من القائلين يهود وليسوا يهوداً، بـل يكذبـون: هنـذا أصـيرهـم يأتـون ويسجدون أمام رجليك، أجعل الذين من مجمع الشيطان، </vt:lpstr>
      <vt:lpstr>من القائلين يهود وليسوا يهوداً، بـل يكذبـون: هنـذا أصـيرهـم يأتـون ويسجدون أمام رجليك، ويعرفون أني أنا أحببتك. لأنـك حفظـت كلمة صبري، أنـا أيضـاً سـأحفظـك مـن ساعـة التجربـة العتـيدة أن تأتــي علــى العالــم كلــه لتجــرب الساكنـين علـى  الأرض. هـا أنـا آتي سريعاً. </vt:lpstr>
      <vt:lpstr>تمسـك بمـا عنـدك لــئلا يـأخـذ أحـد إكليلـك. مـن يغلب فسأجعله عموداً في هيكل إلهي، ولا يعـود يخـرج إلـى خارجٍ، وأكتـب  عليـه اسـم إلهـي، واسـم مديـنة إلهـي أورشليـم الجديدة النازلة من السماء من عند إلهي، واسمي الجديد.  من له أذن فليسمع ما يقوله الـروح للكنائس</vt:lpstr>
      <vt:lpstr>فى ايتى أوؤن ماشج امموف اى سوتيم ماريف سوتيم، جى أو بى ايتى بى ابنفما جو امموف ان نى اككليسيا</vt:lpstr>
      <vt:lpstr>واكتب إلى ملاك كنيسة اللاودكيـين:«هـذا يقولـه الآميـن، الشاهد الأمين الصادق، بداءة خليقة الله. أنا عارف أعمالك، أنك لست بـارداً ولا حـاراً. ليتـك كنـت بـارداً أو حـاراً. هكـذا لأنك فاتر، ولست بارداً ولا حاراً، أنـا مزمـع أن أتقيـأك مـن فمي. لأنك تقول: إني أنا غني وقد استغنيت، ولا حاجة لـي إلى شيءٍ، </vt:lpstr>
      <vt:lpstr>ولست تعلـم أنـك أنـت الشقـي والبائـس وفقـير وأعمى وعريان. أشير عليك أن تشـتري مـني ذهـباً مصفـى بالنار لكي تستغني، وثياباً بيضاً لكي تلبس، فلا يظهر خزي عريتك. وكحل عينيك بكحلٍ لكي تبصر. إني كل من أحبه أوبخه وأؤدبه. فكـن غيـوراً وتـب.</vt:lpstr>
      <vt:lpstr> هئنـذا واقف على الباب وأقرع. إن سمـع أحـد صوتـي وفتـح الـباب، أدخل إليه وأتعشى معه وهو معي. من يغلب فسـأعطيـه أن يجلس معي في عرشي، كما غلبت أنا أيضـاً وجلـست مـع أبي فـي عرشـه. من له أذن فليسمع ما يقوله الـروح للكنائـس. </vt:lpstr>
      <vt:lpstr>فى ايتى أوؤن ماشج امموف اى سوتيم ماريف سوتيم، جى أو بى ايتى بى ابنفما جو امموف ان نى اككليسيا</vt:lpstr>
      <vt:lpstr>الإصحاح الرابع</vt:lpstr>
      <vt:lpstr>بعد هذا نظرت وإذا باب مفتوح فــي السمــاء، والصـوت الأول الذي سمعته كبوقٍ يتكلم معي قائلاً: «اصعد إلـى هنـا فأريـك مــا لا بـد أن يصـير بعـد هـذا». </vt:lpstr>
      <vt:lpstr>وللـوقـــت صـرت فـي الــروح، وإذا عرش موضوع في السمـاء، وعلـى العـرش جالـس. </vt:lpstr>
      <vt:lpstr>وكان الجالس فــي المنظر شبه حجر اليشب والعقيق، وقوس قزح حول العرش في المنظر شبه الزمرد. وحول العرش أربعة وعشرون عرشاً. </vt:lpstr>
      <vt:lpstr>ورأيت على العروش أربعة وعشرين شيخاً جالسين متسربلين بثيابٍ بيضٍ، وعلى رؤوسهم أكاليـل من ذهبٍ. ومن العرش يخرج بـروق ورعـود وأصـوات. </vt:lpstr>
      <vt:lpstr>وأمـام العرش سبعة مصابيح نـارٍ متقدة، هي سبعة أرواح اللـه. وقدام العرش بحر زجاجٍ شبه البلور. وفي وسط العرش وحول العرش أربعة حيواناتٍ مملوة عيوناً من قـدامٍ ومن وراءٍ. </vt:lpstr>
      <vt:lpstr>والحيوان الأول شبه أسدٍ، والحيوان الثاني شبه عجـلٍ، والحيـوان الثالث له وجه مثل وجه إنسانٍ، والحيوان الرابع شبه نسـرٍ طائـرٍ. </vt:lpstr>
      <vt:lpstr>والأربعة الحيوانـات لكـل واحـدٍ منهـا سـتة أجنحـةٍ حولهـا ومــن داخـلٍ مملـوة عيـونـاً، ولا تـزال نهـاراً وليـلاً قـائلـة: «قـدوس قـدوس قـدوس</vt:lpstr>
      <vt:lpstr>، الرب الإله القادر على كل شيءٍ، الذي كـان والكائـن والـذي يأتي». وحينما تعطـي الحيوانـات مجـداً وكـرامـة وشكـراً </vt:lpstr>
      <vt:lpstr>للجالس على العرش، الحي إلى أبد الآبدين، يخـر الأربعـة والعشرون شيخاً قدام الجالس على العرش، ويسجدون للحي إلى أبد الآبدين، ويطرحون أكاليلهـم</vt:lpstr>
      <vt:lpstr>أمـام العرش قائلين: «أنت مستحق أيها الرب أن تأخذ المجـد والكـرامة والقـدرة، لأنـك أنـت خلقت كل الأشياء، وهي بإرادتك كائنة وخلقـت». </vt:lpstr>
      <vt:lpstr>الإصحاح الخامس</vt:lpstr>
      <vt:lpstr>ورأيـت على يمين الجالس على العرش سفراً مكتوباً من داخلٍ ومن وراءٍ، مختوماً بسبعة خـتومٍ. ورأيت ملاكاً قـوياً ينادي بصوتٍ عظيمٍ: «مـن هـو مستحق أن يفتح السفـر ويفـك ختومه؟» </vt:lpstr>
      <vt:lpstr>فلم يستطع أحد في السماء ولا على الأرض ولا تحت الأرض أن يفتــــح السفر ولا أن ينظر إليه. فصرت أنا أبكي كثيراً، لأنه لم يوجد أحد مستحقاً أن يـفـتـح السفر ويقــرأه ولا أن ينظر اليه</vt:lpstr>
      <vt:lpstr>فقال لي واحد من الشيوخ: «لا تبك. هوذا قد غلب الأسد الذي من سبط يهوذا، أصل داود، ليفتح السفر ويفك ختومه السبعة». </vt:lpstr>
      <vt:lpstr>ورأيت فإذا في وسط العرش والحيوانات الأربعة وفي وسط الشيوخ خروف قائم كأنه مذبوح،له سبعة قرونٍ و سبع أعينٍ،هي سبعة أرواح الله المرسلة إلى كل الأرض</vt:lpstr>
      <vt:lpstr>فأتى وأخذ السفر من يمين الجالس على العرش. ولما أخـذ السفر خرت الأربعة الحيوانات والأربعة والعشرون شيخاً أمام الخروف، ولهم كل واحدٍ قيثارات وجامات من ذهبٍ مملوة بخوراً </vt:lpstr>
      <vt:lpstr>هي صلوات القديسين. وهم يترنمون ترنيمةً جديدةً قائلين: «مستحق أنت أن تأخذ السفر وتفتح ختومه، لأنك ذبحت واشتريتنا لله بدمك من كل قبيلةٍ ولسانٍ وشعبٍ وأمةٍ، </vt:lpstr>
      <vt:lpstr>وجعلتنا لإلهنا ملوكاً وكهنةً، فسنملك على الأرض». ونظرت وسمعت صوت ملائكةٍ كثيرين حول العرش والحيوانات</vt:lpstr>
      <vt:lpstr>والشيوخ، وكان عددهم ربوات ربـواتٍ وألوف ألوفٍ، قائلين بصوتٍ عظيمٍ: «مستحق هـو الخروف المذبـوح أن يـأخذ القدرة والغنى والحكمة والقوة والكرامة والمجد والبركـة». </vt:lpstr>
      <vt:lpstr>وكل خليقةٍ مما في السماء وعلى الأرض وتحت الأرض، وما على البحـر، كل ما فيها، سمعتها قـائلةً: «للجالس على العرش وللخروف البركة والكرامة والمجد والسلطان إلى أبد الآبدين». </vt:lpstr>
      <vt:lpstr>وكانت الحيوانات الأربعة تقول: «آمين». والشيوخ الأربعة والعشرون خروا وسجدوا للحي إلـى أبد الآبدين. </vt:lpstr>
      <vt:lpstr>الإصحاح السادس</vt:lpstr>
      <vt:lpstr>ونظرت لما فتح الخروف واحداً من الختوم السبعــة، وسمعت واحداً من الأربعة الحيوانات قائلاً كصوت رعــدٍ: «هلم وانظــر!»</vt:lpstr>
      <vt:lpstr>فنظرت، وإذا فـرس أبيض، والجالس عليه معه قـوس، وقد أعطي إكليلاً وخرج غالباً ولكي يغلب. ولما فتح الختم الثاني سمعت الحيوان الثانـي قائلاً: «هلم وانظر!»</vt:lpstr>
      <vt:lpstr>فخرج فرس آخر أحمر،وأعطي للجالس عليه أن ينزع السلام من الأرض وأن يقتل بعضهم بعضاً، وأعطي سيفاً ولما فتح الختم الثالـث، سمعـت الحيوان الثالث قـائـلاً: «هلم وانظر!» </vt:lpstr>
      <vt:lpstr>فنظرت وإذا فـرس أسود، والجالس عليه معه ميزان في يده. وسمعت صوتاً فـي وسط الأربعة الحـيوانـات قـائلاً:«ثمنية قمحٍ بدينارٍ ، وثـلاث ثمانـي شعيرٍ بدينارٍ</vt:lpstr>
      <vt:lpstr>وأمـا الزيت والخمر فلا تضرهما». ولما فتح الختم الرابع، سمعت صوت الحيوان الرابع قائلاً:«هلـم وانظـر!» </vt:lpstr>
      <vt:lpstr>فنظـرت وإذا فـرس أخضـر، والجالس عليه اسمـه الموت، والهاوية تتبعه، وأعطيا سلطاناً على ربع الأرض أن يقتلا بالسيف والجوع والموت وبوحوش الأرض. </vt:lpstr>
      <vt:lpstr>ولما فتح الختم الخامس، رأيت تحت المذبح نفوس الذين قتلوا من أجل كلمة الله ومن أجل الشهادة التي كانت عندهم، وصرخوا بصوتٍ عظيمٍ قائلين: «حتى متى أيها السيد القدوس والحق، لا تقضي وتنتقم لدمائنا</vt:lpstr>
      <vt:lpstr>مـن الساكنين على الأرض؟» فأعطوا كـل واحـدٍ ثيابـاً بيضاً، وقيل لهم أن يستريحوا زماناً يسيراً أيـضاً حتى يكمل العبيد رفقاؤهم، وإخوتهم أيضاً ، العتيدون أن يقتلوا مثلهم. </vt:lpstr>
      <vt:lpstr>ونظرت لما فتح الختم السادس وإذا زلـزلة عظيمة حدثت، والشمس صارت سوداء كمسحٍ مـن شعرٍ، </vt:lpstr>
      <vt:lpstr>والقمر صار كالدم، ونجوم السماء سقطت إلـى الأرض. كما تطرح شجرة التين سقاطها إذا هزتها ريح عظيمة. </vt:lpstr>
      <vt:lpstr>والسماء انفلقت كدرجٍ ملتف، وكل جبلٍ وجزيرةٍ تزحزحا مـن موضعهما. وملوك الأرض والعظماء والأغنياء</vt:lpstr>
      <vt:lpstr>والأمراء والأقوياء وكل عبدٍ وكل حر، أخفوا أنفسهم في المغاير وفي صخور الجبال، وهم يقولون للجبال و الصخور:«اسقطي علينا وأخفينا عن وجه الجالس</vt:lpstr>
      <vt:lpstr>على العـرش وعن غضب الخروف، لأنه قد جاء يوم غضبه العظيم. ومن يستطيع الوقوف؟»</vt:lpstr>
      <vt:lpstr>الإصحاح السابع</vt:lpstr>
      <vt:lpstr>وبعد هذا رأيت أربعة ملائكةٍ واقفين على أربـع زوايا الأرض، ممسكين أربع رياح الأرض لكي لا تهب ريح على الأرض ولا على البحر ولا على شجرةٍ ما. و رأيت ملاكاً آخر طالعاً من مشرق</vt:lpstr>
      <vt:lpstr>الشمس معه ختم الله الحي، فنادى بصوتٍ عظيمٍ إلى الملائكة الأربعة الذين أعطوا أن يضروا الأرض والبحر قائلاً: «لا تضروا الأرض ولا البحر ولا الأشجار، </vt:lpstr>
      <vt:lpstr>حتى نختم عبيد إلهنا على جباههم». وسمعت عدد المختومين مئةً وأربعةً و أربعين ألفاً، مختومين من كل سبطٍ مـن بني إسرائيل. </vt:lpstr>
      <vt:lpstr>مـن سبـط يـهـوذا اثنــا عشـر ألف مختـومٍ.  مـن سبـط رأوبين اثنـا عشر ألف مختومٍ. من سبط جاد اثنا عشر ألف مختومٍ.</vt:lpstr>
      <vt:lpstr>ايفول خين اتفيلي ان يوذاس ميت اثناف انشو ايفول خين اتفيلي ان رأوبين ميت اثناف انشو ايفول خين اتفيلي ان جاد ميت اثناف انشو</vt:lpstr>
      <vt:lpstr>من سبط أشير اثنا عشر ألف مختومٍ. من سبـط نفتالــي اثنـا عشــر ألف مختـومٍ. مـن سبـط منسـى اثنا عشـر ألـف  مختـومٍ. </vt:lpstr>
      <vt:lpstr>ايفول خين اتفيلي ان أشير ميت اثناف انشو ايفول خين اتفيلي ان نفتالــي ميت اثناف انشو ايفول خين اتفيلي ان منسـى ميت اثناف انشو </vt:lpstr>
      <vt:lpstr>مـن سبط شمعون اثنا عشر ألـف مختـومٍ. مـن سبط لاوي اثنا عشـر ألـف مختـومٍ.  مـن سبـط يساكــــر اثنـا عشـر ألـف مختــومٍ. </vt:lpstr>
      <vt:lpstr>ايفول خين اتفيلي ان سيمون ميت اثناف انشو ايفول خين اتفيلي ان لافي ميت اثناف انشو ايفول خين اتفيلي ان يساكــــر ميت اثناف انشو </vt:lpstr>
      <vt:lpstr>من سبــط زبـولـون اثنـا عـشـــر ألـف مـختـومٍ. مـن سـبـــــط يـوسف اثنا عشر ألف مختومٍ. مـن سبـط بنياميـن اثنا عشر ألــف مختــومٍ.  </vt:lpstr>
      <vt:lpstr>ايفول خين اتفيلي ان زبـولـون ميت اثناف انشو ايفول خين اتفيلي ان يـوسف ميت اثناف انشو ايفول خين اتفيلي ان بنياميـن ميت اثناف انشو </vt:lpstr>
      <vt:lpstr>بعد هذا نظرت وإذا جمع كثير لم يستطع أحد أن يعده، من كل الأمم والقبائل والشعوب والألسنة، واقفون أمام العرش وأمام الخروف، متسربلين بثيابٍ بيضٍ وفي أيديهم سعف النخل .وهم يصرخون بصوتٍ عظيم قـائلين: </vt:lpstr>
      <vt:lpstr>« الخلاص لإلهنا الجالس على العرش وللخروف». وجميع الملائكة كانوا واقفين حول العرش والشيوخ و الحيوانات الأربعة، وخروا أمام العرش على وجوههم وسجدوا لله قائلين: </vt:lpstr>
      <vt:lpstr>«آمين! البركة والمجد والحكمة و الشكر والكرامة والقدرة والقوة لإلهنا إلى أبد الآبدين. آمين» . وسألني واحد مـن الشيـوخ: «هـؤلاء المتسـربلون بالثياب البيض، من هم ومن أين أتوا؟» . </vt:lpstr>
      <vt:lpstr>فقلت لـه: «يـا سيد أنت تعلم». فقال لي: «هؤلاء هـم الـذيـن أتـوا من الضيقة العظيمة، وقد غسلوا ثيـابهـم وبيضـوهـا</vt:lpstr>
      <vt:lpstr>فــي دم الخروف. من أجل ذلك هم أمام عرش الله ويخدمونه نهاراً وليلاً في هيكله، والجـالـس علـى العرش يحل فوقهم. لـن يجوعوا بعـد ولـن يعطشوا بعـد ولا تقـع </vt:lpstr>
      <vt:lpstr>عليهم الشمس ولا شيء مـن الحـر، لأن الخروف الـذي فـي وسـط الـعـرش يـرعـاهـم، ويقتـادهــم إلـى ينابيع ماءٍ حيةٍ، ويمسح الله كل دمعةٍ من عيونهم».</vt:lpstr>
      <vt:lpstr>الإصحاح الثامن</vt:lpstr>
      <vt:lpstr>ولما فتح الختم السابع حدث سكوت في السماء نحو نصف ساعةٍ. </vt:lpstr>
      <vt:lpstr>ورأيت السبعة الملائكة الذين يقفون أمام الله وقد أعطوا سبعة أبواقٍ. وجاء ملاك آخر و وقف عند المذبح، ومعه مبخرة من ذهبٍ وأعطي بخوراً كثيراً</vt:lpstr>
      <vt:lpstr>لكي يقدمه مع صلوات القديسين جميعهم على مذبح الذهب الذي أمام العرش. فصعد دخـان البخور مع صلوات القديسين من يد الملاك أمام الله. </vt:lpstr>
      <vt:lpstr>ثم أخذ الملاك المبخرة وملأها من نار المذبح وألقاها إلى الأرض، فحدثت أصوات ورعود وبروق وزلـزلة. ثم إن السبعة الملائكة الذين معهم السبعـة الأبواق تهيأوا لكي يبـوقوا. </vt:lpstr>
      <vt:lpstr>فبوق الملاك الأول، فحدث برد ونار مخلوطـان بـدمٍ، وألقيا إلى الأرض، فاحترق ثلث الأشجار واحترق كـل عشبٍ أخضـر</vt:lpstr>
      <vt:lpstr> ثـم بوق الملاك الثاني، فكأن جبـلاً عظيماً متقداً بالنار ألقي إلى البحر،فصار ثلث البحر دماً. ومات ثلث الخلائق التـي في البحر التي لها حياة، وأهلك</vt:lpstr>
      <vt:lpstr>ثلث السفن. ثم بوق الملاك الثالث ،فسقط من السماء كوكب عظيم متقد كمصباحٍ،ووقع علـى ثلث الأنهار وعلى ينابيع المياه. </vt:lpstr>
      <vt:lpstr>واسـم الكـوكــب «الأفسنتــين». فصار ثلث المياه أفسنتيناً، ومات كثيرون من الناس من المياه لأنها صارت مرةً. ثم بوق الملاك الرابع، </vt:lpstr>
      <vt:lpstr> فضرب ثلث الشمس وثلـث القمر وثلث النجوم، حتى يظلم ثلثهن، والنهار لا يضيء ثلثه، والليل كذلك. ثم نظرت وسمعت ملاكاً طائراً في وسط</vt:lpstr>
      <vt:lpstr>السماء قائلاً بصـوتٍ عظيـمٍ: «ويـل ويـل ويـل للساكنين على الأرض من أجل بقية أصوات أبواق الثلاثة الملائكة المزمعين أن يبوقوا». </vt:lpstr>
      <vt:lpstr>الإصحاح التاسع</vt:lpstr>
      <vt:lpstr>ثم بوق الملاك الخامس، فرأيت كوكباً قد سقط من السماء إلى الأرض، وأعطي مفتاح بئر الهاوية. ففتح بئر الهاوية، </vt:lpstr>
      <vt:lpstr>فصعد دخان من البئر كدخان أتونٍ عظيمٍ، فأظلمت  الشمس والجو من دخان البئر. ومن الدخان خرج جراد على الأرض، فأعطي سلطاناً كما لعقارب</vt:lpstr>
      <vt:lpstr>الأرض سلطان. وقيل له أن لا يضر عشب الأرض ولا شيئاً أخضرولا شجرةً ما، إلا الناس فقط الذين ليس لهم ختم الله على جباههم. وأعطي أن لا يقتلهم بل أن يتعذبوا خمسة أشهرٍ. </vt:lpstr>
      <vt:lpstr>وعذابه كعذاب عقربٍ إذا لدغ إنساناً. وفي تلك الأيام سيطلب الناس الموت ولا يجدونه، ويرغبون أن يموتوا فيهرب الموت منهم.وشكل الجراد شبه خيلٍ</vt:lpstr>
      <vt:lpstr>مهيأةٍ للحرب، وعلى رؤوسها كأكاليل شبه الذهـب، ووجوهها كوجوه الناس. وكان لها شعـر كشعـر النساء، وكانت أسنانها كأسنان الأسود، وكان لها</vt:lpstr>
      <vt:lpstr>دروع كدروعٍ من حديدٍ، وصوت أجنحتها كصوت مركبات خيلٍ كثيرةٍ تجري إلى قـتالٍ. ولها أذناب شبه العقارب، وكانت في أذنابهـا حمات، وسلطانها أن تؤذي الناس خمسة أشهرٍ.</vt:lpstr>
      <vt:lpstr>ولها ملاك الهاوية ملكاـً عليهـا اسمه بالعبرانية «أبدون» وله باليونانية اسم «أبوليون». الويل الواحد مضى هوذا يأتي ويلان أيضاً بعد هذا </vt:lpstr>
      <vt:lpstr>ثـم بـوق المـلاك السـادس، فسمعـت صـوتاً واحداً من أربعة قرون مذبح الذهب الذي أمـام الله، قـائـلاً للمـلاك السـادس الذي معه البوق: «فـك الأربعة الملائكة المقيدين عند النهر العظيم الفرات». </vt:lpstr>
      <vt:lpstr>فانفك الأربعـة المـلائكة المعدون للساعة واليوم والشهر والسنة، لكـــي يقتلـوا ثلــث النـاس. وعـدد جيوش الفرسان مئتا مليـونٍ. وأنـا سمعــت عـددهـم. </vt:lpstr>
      <vt:lpstr>وهكذا رأيت الخيل في الرؤيا والجالسين عليها، لهم دروع نـارية وأسمانجونية وكبريتية، ورؤوس الخيـل كــرؤوس الأســـود، ومن أفواهها يخرج نار</vt:lpstr>
      <vt:lpstr> ودخان وكبريت. من هذه الثلاثة قتل ثلث الناس من النار والدخان والكبريت الخارجة من أفواهها، فإن سلطانها هو في أفواهها وفي أذنابها، لأن أذنابها شبه الحيات ولها رؤوس وبها تضر. </vt:lpstr>
      <vt:lpstr>وأما بقية الناس الذين لم يقتلوا بهذه الضربات فلم يتوبوا عن أعمال أيديهم، حتى لا يسجدوا للشياطين وأصنام الذهب والفضة والنحاس والحجر والخشب التي لا تستطيع أن تبصر ولا تسمع ولا تمشي، </vt:lpstr>
      <vt:lpstr>ولا تابوا عن قتلهم ولا عن سحرهم ولا عن زناهم ولا عن سرقتهم. </vt:lpstr>
      <vt:lpstr>الإصحاح العاشر</vt:lpstr>
      <vt:lpstr>ثم رأيت ملاكاً آخـر قـوياً نازلاً من السماء، متسربلاً بسحابةٍ، وعـلى رأسه قـوس قــزح، ووجهه كالشمس، ورجلاه كعمودي نارٍ، ومعه في يده سفر صغير مـفتوح.</vt:lpstr>
      <vt:lpstr> فـوضع رجـله اليمنى على البحر واليسرى على الأرض، وصرخ بصوتٍ عظيمٍ كما يزمجر الأسد. </vt:lpstr>
      <vt:lpstr>وبعد مـا تكلمت الرعود السبعة بأصواتها كنت مزمعاً أن أكتب، فسمعت صوتاً من السماء قائلاً لي: «اختم على ما تكلمت به الرعود السبعة</vt:lpstr>
      <vt:lpstr> ولا تكتبه». والملاك الذي رأيته واقـفاً على البحر وعلى الأرض، رفع يده إلى السماء، وأقسم بالحي إلى أبد الآبدين، الــذي خلق السماء وما فيها </vt:lpstr>
      <vt:lpstr>والأرض وما فيها والبحر وما فيه، أن لا يكون زمان بعد، بل في أيام صوت الملاك السابـع متى أزمع أن يبوق يتم أيضاً سر الله،</vt:lpstr>
      <vt:lpstr>كما بشر عبيده الأنبياء. والصوت الذي كنت قد سمعته من السماء كلمني أيضاً وقــال:</vt:lpstr>
      <vt:lpstr>«اذهب خذ السفرالصغير في يد الملاك الواقف على البحر وعلى الأرض». فـذهبت إلى الملاك قائلاً له: «أعطني السفر الصغير». </vt:lpstr>
      <vt:lpstr>فقال لي: «خذه وكله، فسيجعل جوفك مراً، ولكنه في فمك يكون حلواً كالعـسل». فأخذت السفر الصغير من يد الملاك وأكلته، </vt:lpstr>
      <vt:lpstr> فكان في فمي حلواً كالعسل. وبعد ما أكلته صـــار جوفي مراً. فقال لــي: «يجـب أنـك تتنبــأ أيضاً علـى شعوبٍ وأممٍ وألسنةٍ وملوكٍ كثيرين». </vt:lpstr>
      <vt:lpstr>الإصحاح الحادي العاشر</vt:lpstr>
      <vt:lpstr>ثم أعطيت قصبةً شبه عصاً، ووقف الملاك قائلاً لي: «قم وقس هيكل الله والمذبح والساجدين فيه. وأما الدار التي هي خارج الهيكل فاطرحها خارجاً ولا تقسها</vt:lpstr>
      <vt:lpstr>، لأنها قد أعطيت للأمم، وسيدوسون المدينة المقدسة اثنين وأربعين شهراً وسأعطي لشاهدي</vt:lpstr>
      <vt:lpstr>فيتنبآن ألفاً ومئتين وستين يوماً، لابسين مسوحاً». هذان هما الزيتونتان والمنارتان القائمتان أمام رب الأرض. وإن كان أحد يريد أن يؤذيهما، تخرج نار من فمهما</vt:lpstr>
      <vt:lpstr>وتأكل أعداءهما . وإن كان أحد يريد أن يؤذيهما فهكذا لابد أنه يقتل. هذان لهما السلطان أن يغلقا السماء حتى لا تمطر مطراً في أيام نبوتهما، ولهما سلطان على المياه</vt:lpstr>
      <vt:lpstr>أن يحولاها إلى دمٍ، وأن يضربا الأرض بكل ضربةٍ كلما أرادا. ومتى تمما شهادتهما فالوحش الصاعد من الهاوية سيصنع معهما حرباً ويغلبهما ويقتلهما. وتكون جثتاهما على شارع</vt:lpstr>
      <vt:lpstr>المدينة العظيمة التي تدعى روحياً سدوم ومصر، حيث صلب ربنا أيضاً. وينظر أناس من الشعوب والقبائل والألسنة والأمم جثتيهما ثلاثة أيامٍ ونصفاً، ولا يدعون</vt:lpstr>
      <vt:lpstr>جثتيهما توضعان فـي قبورٍ. ويشمت بهما الساكنون على الأرض ويتهللون، ويرسلون هدايا بعضهم لبعضٍ لأن هذين النبيين كانا قد عذبا الساكنين علـــى الأرض</vt:lpstr>
      <vt:lpstr> ثـم بعـد الثلاثة الأيام والنصف دخل فيهما روح حياةٍ من الله، فوقفا على أرجلهما. ووقع خوف عظيم على الذين كانوا ينظرونهما. وسمعوا صوتاً</vt:lpstr>
      <vt:lpstr>عظيماً من السماء قائلاً لهما: «اصعدا إلى ههنا». فصعدا إلى السماء في السحابة، ونظرهما أعداؤهما. وفي تلك الساعة حدثت زلـزلـة عظيمة، </vt:lpstr>
      <vt:lpstr>فسقط عشر المدينة، وقتل بالزلزلة أسماء من الناس: سبعة آلافٍ. وصار الباقون في رعبةٍ، وأعطوا مجداً لإله السماء. الويل الثاني مضى وهوذا الويل الثالث يأتي سريعاً. </vt:lpstr>
      <vt:lpstr>ثم بوق الملاك السابع، فحدثت أصوات عظيمة في السماء قائلةً: «قد صارت ممالك العالم لربنا ومسيحه، فسيملك إلى أبد الآبدين». </vt:lpstr>
      <vt:lpstr>والأربعة والعشرون شيخاً الجالسون أمام الله على عروشهم خروا على وجوههم وسجدوا لله قائلين: «نشكرك أيها الرب الإله القادر على كل شيءٍ، الكائن والذي كان والذي</vt:lpstr>
      <vt:lpstr> يأتي، لأنك أخذت قدرتك. وغضبت الأمم فأتى غضبك وزمان الأموات ليدانوا، ولتعطى الأجرة لعبيدك الأنبياء والقديسين والخائفين اسمك، الصغار والكبار، وليهلك الذين كانوا يهلكون الأرض». </vt:lpstr>
      <vt:lpstr>وانفتح هيكل الله في السماء، وظهر تابوت عهده في هيكله، وحدثت بروق وأصوات ورعود و زلـزلـة و برد عظيم.</vt:lpstr>
      <vt:lpstr>الإصحاح الثاني العاشر</vt:lpstr>
      <vt:lpstr>وظهرت آية عظيمة في السماء: امرأة متسربلة بالشمس، والقمر تحت رجليها، وعلى رأسها إكليل من اثني عشر كوكباً، وهي حبلى تصرخ متمخضة ومتوجعة لتلد وظهرت آية أخرى في السماء: هوذا تنين عظيم أحمر</vt:lpstr>
      <vt:lpstr>له سبعة رؤوسٍ وعشرة قرونٍ، وعلى رؤوسه سبعة تيجانٍ. وذنبه يجر ثلث نجوم السماء فطرحها إلى الأرض. والتنين وقف أمام المرأة العتيدة أن تلد حتى يبتلع ولدها متى ولدت فولدت ابناً ذكـراً عتيـداً أن يرعـى</vt:lpstr>
      <vt:lpstr>جميـع الأمـم بعصـاً مـن حديدٍ. واختطف ولدها إلى الله وإلى عرشـه، والمـرأة هربـت إلى البرية حيث لها موضع معد من الله لكي يعولوها هناك ألفـاً ومئتـين وستـين يومـاً. </vt:lpstr>
      <vt:lpstr>وحدثت حرب في السماء: ميخائيل وملائكته حاربوا التنين. وحارب التنين وملائكته ولم يقووا، فلم يوجد مكانهم بعد ذلك في السماء. فطرح التنين العظيم، الحية القديمة المدعو</vt:lpstr>
      <vt:lpstr>إبليس والشيطان، الـذي يضل العالم كله طرح إلى الأرض، وطرحت معه ملائكته. وسمعت صوتاً عظيماً قائلاً في السماء: «الآن صار خلاص إلهنا و قدرته وملكه</vt:lpstr>
      <vt:lpstr>وسلطان مسيحه، لأنه قد طرح  المشتكي على إخوتنا الذي كان يشتكي عليهم أمـام إلهـنا نهاراً وليلاً. وهم غلبوه بدم الخروف وبكلمة شهادتهم، ولم يحبوا حياتهم حتى الموت.</vt:lpstr>
      <vt:lpstr>من أجل هذا افرحي أيتها السماوات والساكنون فيها.ويل لساكني الأرض و البحر، لأن إبليس نزل إليكم وبه غضب عظيم، عالماً أن له زماناً قليلاً». </vt:lpstr>
      <vt:lpstr>ولما رأى التنين أنه طرح إلى الأرض، اضطهد المرأة التي ولدت الابن الذكر، فأعطيت المرأة</vt:lpstr>
      <vt:lpstr>جناحي النسر العظـيم لكي تطير إلى البرية إلى موضعها، حيث تعال زماناً وزمانين ونصف زمانٍ من وجه الحية. </vt:lpstr>
      <vt:lpstr>فألقت الحية من فمها وراء المرأة ماءً كنهرٍ لتجعلها تحمل بالنهر. فأعانت الأرض المرأة</vt:lpstr>
      <vt:lpstr>وفتحت الأرض فمها وابتلعت النهر الذي ألقاه التنين من فمه. </vt:lpstr>
      <vt:lpstr>فغضب التنين على المرأة، وذهب ليصنع حرباً مع باقي نسلها الذين يحفظون وصايا اللـه، وعندهم شهادة يسوع المسيح. </vt:lpstr>
      <vt:lpstr>الإصحاح الثالث عشر</vt:lpstr>
      <vt:lpstr>ثم وقفت على رمل البحر، فرأيت وحشاً طالعاً من البحر له سبعة رؤوسٍ وعشرة قرونٍ، وعلى قرونه عشرة تيجانٍ، وعلى رؤوسه اسم تجديفٍ. والوحش الذي رأيته كان شبه نمرٍ، وقوائمه كقوائم دب، وفمه كفم أسدٍ. </vt:lpstr>
      <vt:lpstr>وأعطاه التنين قدرته وعـرشه وسلطاناً عظيماً ورأيت واحداً من رؤوسه كأنه مذبوح للموت، وجرحه المميت قد شفي. وتعجبـت كل الأرض وراء الوحش، وسجدوا للتنين الذي أعطى السلطان </vt:lpstr>
      <vt:lpstr>للوحش، وسجدوا للوحش قائلين: «من هـو مثل الوحش؟ من يستطيع أن يحاربه؟» وأعطي فماً يتكلم بعظائم وتجاديف، </vt:lpstr>
      <vt:lpstr>وأعطي سلطاناً أن يفعل اثنين وأربعين شهراً. ففتح فمه بالتجديف على الله،ليجدف على اسمه وعلى مسكنه وعلى الساكنين في السماء. </vt:lpstr>
      <vt:lpstr>وأعطي أن يصنع حرباً مع القديسين ويغلبهم، وأعطي سلطانـاً علـى كـل قبيلـةٍ ولسـانٍ وأمـةٍ. فسيسجد له جميـع الساكنـين علـى الأرض،</vt:lpstr>
      <vt:lpstr>الذيـن ليسـت أسماؤهم مكتوبةً منذ تأسيس العالم في سفـر حيـاة الخروف الذي ذبح. من له أذن فليسمع! إن كان أحد يجمع سبياً فإلى السبي يذهب. وإن كان أحد يقتل بالسيف فينبغـي أن يقتـل بـالسيــف. هـنا صـبر القديسـين وإيمانهـم.</vt:lpstr>
      <vt:lpstr>ثـم رأيت وحشـاً آخـر طالعـاً مـن الأرض، وكـان لـه قـرنان شبه خروفٍ، وكان يتكلم كتنينٍ، ويعمـل بكل سلطان الوحـش الأول أمامـه، ويجعـل الأرض</vt:lpstr>
      <vt:lpstr>والساكنين فيها يسجدون للوحش الأول الذي شفي جرحه المميت، ويصنع آياتٍ عظيمةً، حتى إنه يجعل ناراً تنزل من السماء على الأرض قدام الناس، </vt:lpstr>
      <vt:lpstr>ويضل الساكنين على الأرض بالآيات التي أعطي أن يصنعها أمام الوحش، قائلاً للساكنين على الأرض أن يصنعـوا صورةً للوحش الذي كان به</vt:lpstr>
      <vt:lpstr>جرح السيف وعاش. وأعطي أن يعطـي روحاً لصورة الوحش، حتـى تتكلـم صورة الوحش ويجعل جميع الذين لا يسجدون لـصورة الـوحش يـقتلون. </vt:lpstr>
      <vt:lpstr>ويجعــل الجميـع: الصغــار والكبار، والأغنياء والفقراء، والأحرار والعبيد، تصنع لهم سمـة علـى يدهـم اليمنى أو على جبهتهم، وأن لا يقـدر أحـد أن يشـتري أو يبـيع إلا</vt:lpstr>
      <vt:lpstr>مــن لـــه السمة أو اسم الوحش أو عدد اسمـه. هنا الحكمة! من لـه فهـم فليحسـب عدد الوحش فإنه عدد إنسانٍ، وعـدده: سـت مئـةٍ وستـة وسـتون. </vt:lpstr>
      <vt:lpstr>الإصحاح الرابع عشر</vt:lpstr>
      <vt:lpstr>ثم نظرت وإذا خروف واقف على جبل صهيون، ومعه مئة وأربعة وأربعون ألفاً، لهم اسم أبيه مكتوباً على جباههم. وسمعت صوتاً من السماء كصوت مياهٍ كثيرةٍ وكصوت رعدٍ عظيمٍ.</vt:lpstr>
      <vt:lpstr>وسمعت صوتاً كصوت ضاربين بالقيثارة يضربون بقيثاراتهم، وهم يترنمون كترنيمةٍ جديدةٍ أمام العـرش وأمام الأربعة الحيوانات والشيوخ.</vt:lpstr>
      <vt:lpstr>ولم يستطـع أحد أن يتعلم الترنيمة إلا المئة والأربعة والأربعـون ألفاً الذين اشتروا من الأرض هؤلاء هم</vt:lpstr>
      <vt:lpstr>الذين لم يتنجسوا مع النساء لأنهم أطهار. هؤلاء هم الذين يتبعون الخروف حيثما ذهب. هؤلاء اشتروا من بين الناس باكورةً للـه و للخروف. وفي أفواههم لم يوجد غش،</vt:lpstr>
      <vt:lpstr>لأنهم بلا عيبٍ قدام عرش الله. ثم رأيت ملاكاً آخر طائراً في وسط السماء معه بشارة أبدية، ليبشر الساكنين على الأرض وكـل أمةٍ وقبيلةٍ ولسانٍ وشعبٍ، قائلاً بصوتٍ عظيمٍ:</vt:lpstr>
      <vt:lpstr>«خافوا الله وأعطوه مجداً، لأنه قد جاءت ساعة دينونته. واسجدوا لصانع السماء والأرض والبحر وينابيع المياه». ثم تبعه ملاك آخر قائـلاً: «سقطت</vt:lpstr>
      <vt:lpstr> سقطت بابل المدينة العظيمة، لأنها سقت جميع الأمم مـن خمر غضـب زناهـا». ثـم تبعهـما مـلاك ثالـث قائـلاً بصـوتٍ عظيمٍ: </vt:lpstr>
      <vt:lpstr>«إن كان أحد يسجد للوحش ولصورته، ويقبل سمته علـى جبهـته أو على يده، فهو أيضاً سيشرب من خمر غضب الله المصبوب صرفاً في كأس غضبه، ويعـذب بنارٍ وكبريتٍ أمام الملائكة القديسين وأمام الخروف.</vt:lpstr>
      <vt:lpstr>ويصعد دخان عذابهم إلى أبد الآبدين. ولا تكون راحة نهاراً وليلاً للذين يسجدون للوحش ولصورته ولكل من يقبل سمة اسمه». هنا صبر القديسين.</vt:lpstr>
      <vt:lpstr> هنا الذين يحفظون وصايا اللـه وإيمان يسوع. وسمعت صوتاً من السماء قائلاً لي: «اكتب. طوبى للأموات الذين يموتون في الرب منذ الآن - نعم يقـول الروح، لكي يستريحوا من أتعابهم، </vt:lpstr>
      <vt:lpstr>وأعمالهم تتبعهم». ثـم نظرت وإذا سحابة بيضاء، وعلى السحابة جالس شبـه ابـن إنسانٍ، له على رأسه إكليل من ذهبٍ، وفي يده منجل حاد.</vt:lpstr>
      <vt:lpstr>وخرج ملاك آخر من الهيكل، يصرخ بصوتٍ عظيمٍ إلى الجالس على السحابة: «أرسل منجلك واحصد، لأنه قد جاءت الساعة للحصاد، إذ قد يبس حصيد</vt:lpstr>
      <vt:lpstr>الأرض». فألقى الجالس على السحابة منجله على الأرض، فحصدت الأرض. ثم خرج ملاك آخر من الهيكل الذي في السماء، معه أيضاً منجل حاد.</vt:lpstr>
      <vt:lpstr>وخـرج مـلاك آخـر مـن المذبـح لـه سلطـان على النار، وصـرخ صراخـاً عظيمـاً إلـى الـذي معـه المنـجل الحـاد، قائـلاً: «أرسـل منجلـك الحـاد واقطـف عناقـيد كــرم الأرض،</vt:lpstr>
      <vt:lpstr>لأن عنبهـا قـد نضـج». فألقـى المـلاك منجلـه إلـى الأرض وقطف كرم الأرض، فألقاه إلى معصرة غضب اللـه العظيمة. وديست المعصـرة خـارج المديـنة، فخـرج</vt:lpstr>
      <vt:lpstr>دم مـن المعصرة حتى إلى لجم الخيل، مسافة ألـفٍ وستمـئة غلـوةٍ. </vt:lpstr>
      <vt:lpstr>الإصحاح الخامس عشر</vt:lpstr>
      <vt:lpstr>ثم رأيت آيةً أخرى فـي السمـاء عظيمـةً وعجيبـةً: سبعـة ملائكـةٍ معهـم السبــع الضربـات الأخيـرة، لأن بهـا أكمـل غضب الله. ورأيت كبحرٍ من زجاجٍ مختلـطٍ بنـارٍ،</vt:lpstr>
      <vt:lpstr>والغالبـين على الوحش وصورته وعلى سمته وعدد اسمه واقفين على البحر الزجاجي، معهم قيثارات الله، وهم يرتلـون ترنيمـة موسى عبد الله وترنيمة الخروف قائلين:</vt:lpstr>
      <vt:lpstr>«عظيمـة وعجيـبة هي أعمالك أيها الرب الإله القادر علـى كـل شـيءٍ. عادلـة وحق هي طرقـك يـا ملك</vt:lpstr>
      <vt:lpstr>القديسين. من لا يخافك يا رب ويمجد اسمك، لأنك وحدك قدوس، لأن جميع الأمم سيأتون ويسجـدون أمامك، لأن أحكامك قد أظهرت». ثم بعد هذا نظرت وإذا قد انفتح هيكل خيمة الشهادة في السماء، </vt:lpstr>
      <vt:lpstr>وخرجت السبعة الملائكة ومعهم السبع الضربات من الهيكل، وهم متسربلون بكتانٍ نقـي وبهي، ومتمنطقون عند صدورهم بمناطـق مـن ذهـبٍ. </vt:lpstr>
      <vt:lpstr>وواحـد من الأربعة الحيوانات أعطـى السبعة الملائكة سبعة جاماتٍ من ذهـبٍ، مملوةٍ من غضب الله الحي إلى أبد الآبدين. وامتلأ الهيـكل دخـاناً مـن</vt:lpstr>
      <vt:lpstr>مجـد الله ومن قدرته، ولـم يكـن أحــد يقــدر أن يدخــل الهيكــل حـتى كملـت سبـع ضربـات السبعـة الملائكـة.  </vt:lpstr>
      <vt:lpstr>الإصحاح السادس عشر</vt:lpstr>
      <vt:lpstr>وسمعت صوتاً عظيماً من الهيكل قائلاً للسبعة الملائكة: «امضوا واسكبوا جامات غضب اللـه على الأرض». </vt:lpstr>
      <vt:lpstr>فمضى الأول وسكب جامه على الأرض فحدثــت دمامل خبيثة وردية على الناس الذين بهم سمة الوحش والذين يسجدون لصورته. </vt:lpstr>
      <vt:lpstr>ثـم سكب الملاك الثاني جامه على البحر، فصار دماً كدم ميتٍ. وكل نفسٍ حيةٍ ماتت في البحر. </vt:lpstr>
      <vt:lpstr>ثم سكب الملاك الثالث جامه على الأنهار وعلى ينابيع المياه، فصارت دماً.وسمعت مـلاك المياه يقـول: «عـادل أنت أيهـا الكائن والذي كان والذي يكون، لأنك حكمت هكذا. لأنهم سفكوا دم قديسين</vt:lpstr>
      <vt:lpstr>وأنبياء فأعطيتهم دماً ليشربوا لأنهم مستحقون!» وسمعت آخر من المذبح قائلاً: «نعـم أيها الرب الإله القادر على كل شيءٍ! حق وعادلة هي أحكامك». </vt:lpstr>
      <vt:lpstr>ثم سكب الملاك الرابع جامه على الشمس فأعطيت أن تحرق الناس بنارٍ، فاحترق الناس احتراقاً عظيماً، وجدفوا على اسم الله الذي له سلطان على هذه الضربات، ولم يتوبوا ليعطوه مجدا </vt:lpstr>
      <vt:lpstr>ثـم سكب الملاك الخامس جامه على عـرش الوحش، فصارت مملكته مظلمةً. وكانـوا يعضون على ألسنتهم من الوجع. وجدفـوا على إله السماء من أوجاعهم ومن قروحهم، ولم يتوبوا عن أعمالهم.  </vt:lpstr>
      <vt:lpstr>ثـم سكب الملاك السـادس جامـه على النهر الكبير الفرات، فنشف ماؤه لكي يعـد طريـق الملوك الذين من مشرق الشمس. ورأيت من فم التنين، ومن فم الوحش، ومن فم النبي الكذاب، ثلاثة أرواحٍ نجسةٍ شبـه ضفادع، فإنهم أرواح شياطين صانعة آياتٍ،</vt:lpstr>
      <vt:lpstr> تخرج على ملوك العالم وكل المسكونة لتجمعهم لقتال ذلك اليوم العظيم، يوم اللـه القادر على كل شيءٍ. «ها أنا آتي كلص. طوبى لمن يسهر ويحفظ ثيابه لئلا يمشي عرياناً فيروا عـريته</vt:lpstr>
      <vt:lpstr>». فجمعهم إلى الموضع الذي يدعى بالعبرانية «هرمجدون»</vt:lpstr>
      <vt:lpstr>ثم سكب الملاك السابع جامه على الهواء، فخرج صوت عظيم من هيكل السماء من العـرش قائلاً: «قد تم!» فحدثت أصوات ورعود وبروق. وحدثت زلزلة عظيمة لم يحدث مثلها منذ صار الناس على الأرض، </vt:lpstr>
      <vt:lpstr>زلزلة بمقدارها عظيمة هكذا. وصارت المدينة العظيمة ثلاثة أقسامٍ، ومدن الأمم سقطت،</vt:lpstr>
      <vt:lpstr>وبابل العظيمة ذكرت أمام اللـه ليعطيها كأس خمر سخط غضبـه. وكل جزيرةٍ هربت وجبال لم توجد. وبرد عظيم، نحو ثقل وزنةٍ،نزل من السماء على الناس.فجدف الناس على الله من ضربة البرد، لأن ضربته عظيمة جداً. </vt:lpstr>
      <vt:lpstr>الإصحاح السابع عشر</vt:lpstr>
      <vt:lpstr>ثم جاء واحد من السبعة الملائكة الذين معهم السبعة الجامات، وتكلم معي قائلاً لي: «هلم فأريك دينونة الزانية العظيمة الجالسة على المياه الكثيرة، </vt:lpstr>
      <vt:lpstr>التي زنى معها ملوك الأرض، وسكر سكان الأرض من خمر زناهـا». فمضى بي</vt:lpstr>
      <vt:lpstr>بالروح إلى بـريةٍ، فـرأيت امرأةً جالسةً على وحشٍ قرمزي مملوءٍ أسماء تجديفٍ، له سبعة رؤوسٍ وعشرة قرونٍ. </vt:lpstr>
      <vt:lpstr>والمرأة كانت متسـربلةً بأرجوانٍ وقرمزٍ، ومتحليةً بذهبٍ وحجارةٍ كريمةٍ ولؤلؤٍ، ومعها كأس مـن ذهبٍ في يدها مملوة رجاساتٍ</vt:lpstr>
      <vt:lpstr> ونجاسات زناها، وعلى جبهتها اسم مكتوب: «سـر. بابل العظيمة أم الزواني ورجاسات الأرض». ورأيت المرأة سكرى من دم القديسين ومن دم شهداء يسوع. </vt:lpstr>
      <vt:lpstr>فتعجبت لما رأيتها تعجباً عظيماً! ثم قال لي الملاك: «لماذا تعجبت؟ أنا أقول لك</vt:lpstr>
      <vt:lpstr> سر المـرأة والوحش الحامل لها، الذي له السبعة الرؤوس والعشرة القرون: الوحش الذي رأيت، كان وليس الآن، </vt:lpstr>
      <vt:lpstr>وهو عتيد أن يصعد من الهاوية ويمضي إلى الهلاك. وسيتعجب الساكنون على الأرض الذين ليست أسماؤهـم</vt:lpstr>
      <vt:lpstr> مكتوبةً في سفر الحياة منذ تأسيس العالم، حينما يرون الوحش أنه كان وليس الآن، مع أنه كائن.  هـنا الذهن الذي له حكمة! </vt:lpstr>
      <vt:lpstr>السبعة الرؤوس هي سبعة جبالٍ عليها المرأة جالسةً. وسبعة ملوكٍ: خمسة سقطوا، وواحد موجود، والآخر لم يأت بعـد. ومتى</vt:lpstr>
      <vt:lpstr> أتى ينبغي أن يبقى قليلاً. والوحش الذي كان الآن فهو ثامن، وهو من السبعة، ويمضي إلى الهلاك. </vt:lpstr>
      <vt:lpstr>والعشرة القرون التي رأيت هي عشرة ملوكٍ لم يأخذوا ملكاً بعد، لكنهم يأخذون سلطانهم كملوكٍ ساعةً واحدةً مع الوحش. هؤلاء لهم رأي</vt:lpstr>
      <vt:lpstr> واحد، ويعطون الوحش قدرتهم وسلطانهم. هؤلاء سيحاربون الخروف، والخروف يغلبهم، لأنه رب الأرباب وملك الملوك،  والذين معه مدعوون ومختارون ومؤمنون». </vt:lpstr>
      <vt:lpstr>ثم قال لي: «المياه التي رأيت حيث الزانية جالسة هي شعـوب وجموع وأمم</vt:lpstr>
      <vt:lpstr> وألسنة.وأما العشـرة القرون التي رأيت على الوحش فهؤلاء سيبغضون الزانية، وسيجعلونها خربةً وعريانةً، ويأكلون لحمها ويحرقونها بالنار. </vt:lpstr>
      <vt:lpstr>لأن اللـه وضع في قلوبهم أن يصنعوا رأيه، وأن يصنعوا رأياً واحداً، ويعطوا الوحش ملكهم حتى تكمل</vt:lpstr>
      <vt:lpstr>أقوال اللـه. والمرأة التي رأيت هي المدينة العظيمة التي لها ملك على ملوك الأرض». </vt:lpstr>
      <vt:lpstr>الإصحاح الثامن عشر</vt:lpstr>
      <vt:lpstr>ثم بعد هذا رأيت ملاكاً آخر نازلاً من السماء، له سلطان عظيم. واستنارت الأرض من بهائه. وصرخ بشدةٍ بصوتٍ عظيمٍ قائلاً: «سقطت سقطت بابل العظيمة، وصارت مسكناً لشياطين،</vt:lpstr>
      <vt:lpstr>ومحرساً لكل روحٍ نجسٍ، ومحرساً لكل طائرٍ نجسٍ وممقوتٍ، لأنه من خمر غضب زناها قد شرب جميع الأمم، وملوك الأرض زنوا معها،</vt:lpstr>
      <vt:lpstr>وتجار الأرض استغنوا من وفرة نعيمها». ثم سمعت صوتاً آخر من السماء قائلاً: «اخرجوا منها يا شعبي لئلا تشتركوا في</vt:lpstr>
      <vt:lpstr>خطاياها، ولئلا تأخذوا من ضرباتها. لأن خطاياها لحقت السماء، وتذكر الله آثامهـا. جازوهـا كمـا هي أيضاً جازتكم، وضاعفـوا لهـا ضعـفاً نظـير أعمالـها.</vt:lpstr>
      <vt:lpstr>فـي الكأس التي مزجت فيها امزجوا لها ضعفاً. بقـدر مـا مجـدت نفسها وتنعمت، بقدر ذلك أعطوها عذاباً وحزناً. لأنها تقـول في قلبها: أنا جالسة ملكةً، ولست أرملةً، ولن أرى حزناً.</vt:lpstr>
      <vt:lpstr>من أجل ذلك في يومٍ واحدٍ ستأتي ضرباتها: موت وحزن وجوع، وتحترق بالنار، لأن الرب الإله الذي يدينها قوي. «وسيبكـي وينوح عليها ملوك</vt:lpstr>
      <vt:lpstr>الأرض، الذين زنوا وتنعموا معها، حينما ينظرون دخان حريقها، واقفين من بعيدٍ لأجل خوف عذابها قائلين: ويل ويـل! المدينـة العظيمـة بابـل! المدينـة القويـة! لأنه في ساعةٍ واحدةٍ جـاءت ديـنونتـك.</vt:lpstr>
      <vt:lpstr>ويبكـي تجـار الأرض وينوحون عليها، لأن بضائعهم لا يشتريها أحد فـي مـا بعـد، بضائع من الذهـب والفضـة والحجـر الكريـم واللؤلـؤ والبـز والأرجوان</vt:lpstr>
      <vt:lpstr>والحرير والقرمز وكل عـودٍ ثيـني وكـل إنـاءٍ مـن العاج وكل إناءٍ من أثمن الخشب والنحاس والحديد والمرمـر، وقرفةً وبخـوراً وطـيباً</vt:lpstr>
      <vt:lpstr>ولبانـاً وخمـراً وزيـتاً وسميـذاً وحنطـةً وبهائم وغنماً وخيلاً، ومركباتٍ، وأجسـاداً، ونفـوس النـاس. وذهب عنك جنى شهوة نفسـك، وذهـب عنـك كـل مـا هـو مشحم وبهي،</vt:lpstr>
      <vt:lpstr>ولن تجديه في ما بعد. تجار هذه الأشياء الذين استغنوا منها سيقفون مـن بعـيدٍ، مـن أجـل خـوف عذابهـا، يبكـون وينوحــون، ويقولـون: ويـل ويـل!</vt:lpstr>
      <vt:lpstr>المدينـة العظيـمة المتسـربلة ببـز وأرجـوانٍ وقرمـزٍ، والمتحلـية بذهـبٍ وحجـرٍ كريمٍ ولؤلؤٍ، لأنه في ساعةٍ واحدةٍ خرب غنىً مثل هذا. وكل ربانٍ، وكل</vt:lpstr>
      <vt:lpstr>الجماعة فـي السـفن، والملاحـون وجمـيع عمـال البحر، وقفوا مـن بعـيدٍ، وصرخـوا إذ نظـروا دخـان حريقـها قائلين: أية مدينةٍ مثل المدينة العظيمة؟ وألقـوا ترابـاً علـى رؤوسهـم،</vt:lpstr>
      <vt:lpstr>وصرخـوا باكـين ونائحـين قائلـين: «ويـل ويـل! المدينة العظيمة، التي فيها استغنى جميع الذين لهم سفن في البحر من نفائسها، لأنها في ساعةٍ واحدةٍ خربت.</vt:lpstr>
      <vt:lpstr>افرحي لها أيتها السماء والرسل القديسون والأنبياء، لأن الـرب قـد دانها دينونتكـم». ورفـع مـلاك واحـد قـوي حجـراً كـرحــىً عظيمةً، ورماه في البحر</vt:lpstr>
      <vt:lpstr> قائـلاً: «هكـذا بدفـعٍ سـترمـى بابـل المدينة العظيمة، ولن توجد في مـا بعـد. وصـوت الضـاربـين بالقيثارة والمغنين والمزمريـن والنافخـين بالبـوق لـن يسمـع فيك في ما بعد. </vt:lpstr>
      <vt:lpstr>وكل صانعٍ صناعةً لن يوجد فيك في مـا بعـد. وصوت رحىً لن يسمع فيك في ما بعدونور سراجٍ لن يضـيء فيك في ما بعد. وصوت عريسٍ وعروسٍ لن يسمع فيك في مـا بعـد.</vt:lpstr>
      <vt:lpstr>لأن تجـارك كانـوا عظمـاء الأرض. إذ بسحــرك ضلــت جميع الأمم. وفيها وجـد دم أنبيـاء وقديسـين، وجمـيع مـن قــتل علـى الأرض». </vt:lpstr>
      <vt:lpstr>الإصحاح التاسع عشر</vt:lpstr>
      <vt:lpstr>وبعد هذا سمعت صوتاً عظيماً من جمعٍ كثيرٍ في السماء قائلاً: «هللويا! الخلاص والمجد والكرامة والقدرة للرب إلهنا، لأن أحكامه حق وعادلة، إذ قد دان الزانية العظيمة التي أفسدت الأرض بزناها،</vt:lpstr>
      <vt:lpstr>وانتقم لدم عبيده من يدها». وقالوا ثانيةً: «هللويا! ودخانها يصعد إلى أبد الآبدين». وخر الأربعة والعشرون شيخاً والأربعة الحيوانات،</vt:lpstr>
      <vt:lpstr>وسجدوا لله الجالس على العـرش قائلـين: «آمـين. هللويـا». وخـرج مـن العرش صوت قائلاً: «سبحوا لإلهنا يا</vt:lpstr>
      <vt:lpstr>جميع عبيده، الخائفيه، الصغار والكبـار». وسمعت كصوت جمعٍ كثيرٍ، وكصوت مياهٍ كثيرةٍ، وكصوت رعودٍ شديدةٍ قائلةً: «هللويا! فإنه قد ملك الـرب الإله القادر على كل شـيءٍ.</vt:lpstr>
      <vt:lpstr>لنفـرح ونتهـلل ونعطـه المجـد، لأن عرس الخروف قد جاء، وامرأته هيأت نفسها. وأعطيت أن تلبس بزاً نقياً بهياً، لأن البز هو تبررات القديسين». وقال لي:</vt:lpstr>
      <vt:lpstr>«اكتـب: طوبى للمدعوين إلى عشـاء عـرس الخروف». وقـال: «هـذه هـي أقوال الله الصادقة». فخررت أمام رجليه لأسجد له، فقال لـي: «انظر لا تفعل! أنا عبد</vt:lpstr>
      <vt:lpstr> معك ومع إخوتك الذين عندهم شهادة يسوع. اسجد للـه. فإن شهادة يسوع هي روح النبوة». ثم رأيت السماء مفتوحةً، </vt:lpstr>
      <vt:lpstr>وإذا فرس أبيض والجالس عليه يدعى أميناً وصادقاً، وبالعدل يحكم ويحارب. وعيناه كلهيب نارٍ، وعلى رأسه تيجان كثيرة، وله</vt:lpstr>
      <vt:lpstr> اسم مكتوب ليس أحد يعـرفه إلا هو. وهو متسربـل بثوبٍ مغموسٍ بدمٍ، ويدعى اسمه «كلمة الله». والأجناد الذين في السماء كانوا يتبعونه على خيلٍ بيضٍ، </vt:lpstr>
      <vt:lpstr>لابسين بزاً أبيض ونقياً. ومن فمه يخرج سيف ماضٍ لكي يضرب به الأمم. وهو</vt:lpstr>
      <vt:lpstr>سيرعاهـم بعصاً من حديدٍ، وهو يدوس معصرة خمر سخط وغضب اللـه القادر على كل شيءٍ. وله على ثوبه وعلى فخذه اسم مكتوب:«ملك الملوك ورب الأرباب».  </vt:lpstr>
      <vt:lpstr>ورأيت مـلاكاً واحداً واقفاً في الشمس، فصرخ بصوتٍ عظيمٍ قائلاً لجميع الطيـور الطائرة في وسط السماء: «هلم اجتمعي إلى عشاء الإله العظيم، </vt:lpstr>
      <vt:lpstr>لكي تأكلي لحوم ملوكٍ، ولحوم قوادٍ، ولحوم أقوياء، ولحوم خيلٍ و الجالسين عليها، ولحوم الكل حراً وعبداً صغيراً وكبيراً»</vt:lpstr>
      <vt:lpstr>ورأيت الوحش وملوك الأرض وأجنادهم مجتمعين ليصنعوا حرباً مع الجالس على الفرس ومع جنده. فقبض على الوحش والنبي الكذاب معه، </vt:lpstr>
      <vt:lpstr>الصانع قدامه الآيات التي بها أضل الذين قبلوا سمة الوحش والذين سجدوا لصورته.</vt:lpstr>
      <vt:lpstr>وطرح الاثنان حين إلى بحيرة النار المتقدة بالكبريت. والباقون قتلوا بسيف الجالس على الفرس الخارج من فمه، وجميع الطيور شبعت من لحومهم.</vt:lpstr>
      <vt:lpstr>الإصحاح العشرون</vt:lpstr>
      <vt:lpstr>ورأيت ملاكاً نازلاً من السماء معه مفتاح الهاوية، وسلسلة عظيـمة علـى يـده. </vt:lpstr>
      <vt:lpstr>فقبض على التنين، الحية القديمة، الذي هو إبليس والشيطان، وقيده ألف سنةٍ، وطرحه في الهاوية وأغلق عليه، </vt:lpstr>
      <vt:lpstr>وختم عليه لكي لا يضل الأمم في ما بعد حتى تتم الألف السنة. وبعد ذلك لابد أن يحل زماناً يسيراً.ورأيت عروشاً فجلسوا عليها</vt:lpstr>
      <vt:lpstr>وأعطـوا حكماً. ورأيت نفوس الذين قتلوا من أجل شهادة يسوع ومـن أجـل كلمة الله. والذيـن لـم يسجـدوا للوحـش ولا لصورتـه، ولـم يقبلوا السمة على جباههم وعلى أيديهم،</vt:lpstr>
      <vt:lpstr>فعاشوا وملكـوا مع المسيح ألف سنةٍ. وأما بقيـة الأمـوات فلـم تعـش حتـى تتم الألف السنة. هذه هي القيامة الأولى.</vt:lpstr>
      <vt:lpstr>مبـارك ومقـدس من له نصيب في القيامة الأولى. هؤلاء ليس للموت الثاني سـلطــان عليـهــم، بــل سيكـونــون كهنـةً للـه والمسيـح، وسيملكون معه ألف سنةٍ.</vt:lpstr>
      <vt:lpstr>ثم متى تمت الألف السنة يحل الشيطان من سجنه، و يخرج ليضل الأمم الذين في أربع زوايا الأرض: جـوج و ماجوج، ليجمعهم للحرب، الذين عـددهم</vt:lpstr>
      <vt:lpstr>مثل رمل البحـر. فصعدوا على عرض الأرض، وأحاطوا بمعسكر القديسين وبالمدينة المحبوبة، </vt:lpstr>
      <vt:lpstr>فنزلت نار من عند اللـه من السماء وأكلتهم. وإبليس الذي كان يضلهم طرح في بحيرة النار والكبريت، حيث الوحش والنبي الكذاب. وسيعذبون نهاراً وليلاً إلى أبد الآبدين. </vt:lpstr>
      <vt:lpstr>ثم رأيت عرشاً عظيماً أبيض، والجالس عليه الذي من وجهه هربت الأرض والسماء، ولم يوجد لهما موضع! ورأيت الأموات صغاراً وكباراً واقفين أمام اللـه، </vt:lpstr>
      <vt:lpstr>وانفتحت أسفار. وانفتح سفر آخر هو سفر الحياة، ودين الأموات مما هو مكتوب في الأسفار بحسب أعمالهم. وسلم البحر الأموات الذين فيه، وسلم الموت والهاوية الأموات الذين فيهما. ودينوا كل واحدٍ بحسب أعماله. </vt:lpstr>
      <vt:lpstr>وطرح الموت والهاوية في بحيرة النار. هذا هو الموت الثاني. وكل من لم يوجد مكتوباً في سفر الحياة طرح في بحيرة النار.</vt:lpstr>
      <vt:lpstr>الإصحاح الحادي والعشرون</vt:lpstr>
      <vt:lpstr>ثم رأيت سماءً جديدةً وأرضاً جديدةً، لأن السماء الأولى والأرض الأولى مضتا، والبحر لا يوجد في ما بعد. وأنا يوحنا </vt:lpstr>
      <vt:lpstr>رأيت المدينة المقدسة أورشليم الجديدة نازلةً من السماء من عند الله مهيأةً كعـروسٍ مزينةٍ لرجلها. وسمعت صوتاً عظيماً من السماء قائلاً</vt:lpstr>
      <vt:lpstr>: «هوذا مسكن اللـه مع الناس، وهو سيسكن معهم، وهم يكونون له شعباً. واللـه نفسه يكون معهم إلهاً لهم.</vt:lpstr>
      <vt:lpstr>وسيمسح الله كل دمعةٍ من عيونهم، والموت لا يكون في ما بعد، ولا يكون حزن ولا صراخ ولا وجع في ما بعد، لأن الأمور الأولى قد مضت».</vt:lpstr>
      <vt:lpstr>وقال الجالس على العرش: «ها أنا أصنع كل شيءٍ جديداً». وقال لي: «اكتب، فإن هذه الأقوال صادقة وأمينة». ثم قال لي: «قد تم! أنا هو الألف والياء،</vt:lpstr>
      <vt:lpstr>البداية والنهاية. أنـا أعطي العطشان من ينبـوع ماء الحياة مجاناً. من يغلب يرث كل شيءٍ، وأكون له إلهاً وهو يكون لي ابناً. وأما الخائفون وغير المؤمنين والرجسون والقاتلون والزناة والسحرة</vt:lpstr>
      <vt:lpstr> وعبدة الأوثان وجميع الكذبة فنصيبهم في البحيرة المتقدة بنارٍ و كبريتٍ، الذي هو الموت الثاني». ثم جاء إلي واحد من السبعة الملائكة</vt:lpstr>
      <vt:lpstr>الذين معهم السبعة الجامات المملوة من السبع الضربات الأخيرة، وتكلم معي قائلاً: «هلم فأريك العروس امرأة الخروف».</vt:lpstr>
      <vt:lpstr>وذهب بي بالروح إلـى جـبلٍ عظيـمٍ عـالٍ، وأرانـي المدينـة العظيمة أورشليم المقدسة نازلةً من السماء من عند الله، لهـا مجـد اللـه، ولمعانها شبه أكرم حجرٍ كحجر يشبٍ بلوري. وكان لها سور عظيم وعالٍ، وكان لها اثنا عشر باباً، </vt:lpstr>
      <vt:lpstr>وعلى الأبـواب اثنا عشر ملاكاً، وأسماء مكتوبة هي أسماء أسباط بني إسرائيل الاثني عشر. من الشـرق ثلاثـة أبـوابٍ، ومن الشمال ثـلاثة أبوابٍ، ، ومن الجنوب ثلاثة أبوابٍ ومن الغرب ثلاثة أبوابٍ.</vt:lpstr>
      <vt:lpstr>وسور المدينة كان له اثنا عشر أساساً، وعليها أسماء رسل الخروف الاثني عشر. والذي كان يتكلم معي كان معه قصبة من ذهبٍ لكي يقيس المدينة وأبوابها وسورها. والمدينة كانت موضوعةً</vt:lpstr>
      <vt:lpstr>مربعةً، طولها بقدر العرض فقاس المدينة بالقصبة مسافة اثني عشر ألف غلوةٍ. الطول والعرض والارتفاع متساوية. وقاس سورها: مئةً وأربعاً وأربعين ذراعاً، ذراع إنسانٍ (أي الملاك). </vt:lpstr>
      <vt:lpstr>وكان بناء سورها من يشبٍ،والمدينة ذهب نقي شبه زجاجٍ نقي. وأساسات سور المدينة مزينة بكل حجرٍ كريمٍ. </vt:lpstr>
      <vt:lpstr>PowerPoint Presentation</vt:lpstr>
      <vt:lpstr>PowerPoint Presentation</vt:lpstr>
      <vt:lpstr>الأسـاس الأول يشــب. الثانـي يــاقوت أزرق.  الثالـث عقيق أبيض.  </vt:lpstr>
      <vt:lpstr>PowerPoint Presentation</vt:lpstr>
      <vt:lpstr>الرابع زمرد ذبابي  الخامس جزع عقيقي. السـادس عقيـق أحمــر. </vt:lpstr>
      <vt:lpstr>PowerPoint Presentation</vt:lpstr>
      <vt:lpstr>السابــع زبرجـد. الثـامــن زمـرد سلقـي.  التاسـع يـاقـوت أصفـر. </vt:lpstr>
      <vt:lpstr>PowerPoint Presentation</vt:lpstr>
      <vt:lpstr>العـاشـر عقيـق أخضر. الحادي عشر أسمانجوني. الثاني عـشر جمشت.  </vt:lpstr>
      <vt:lpstr>PowerPoint Presentation</vt:lpstr>
      <vt:lpstr>والاثـنا عشــر بابـاً اثنـتا عشـرة لؤلـؤةً، كـل واحـدٍ مـن الأبـواب كان مـن لؤلـؤةٍ واحـدةٍ. وسـوق المـدينــة ذهـب نقـي كــزجــاجٍ شفافٍ. ولم أر فيها هيكلاً، لأن الرب الله القادر على كل شيءٍ هــو والخروف هيكلهــا. </vt:lpstr>
      <vt:lpstr>والمدينة لا تحتاج إلى الشمس ولا إلى القمر ليضيئا فيها، لأن مجد الله قد أنارها، والخروف سراجها. وتمشي شعـوب</vt:lpstr>
      <vt:lpstr>المـخلصــين بنورها، وملـوك الأرض يجيئـون بمجـدهــم وكـرامتهــم إليهــا. وأبوابهـا لـن تغـلق نهـاراً، لأن ليـلاً لا يكـون هناك. ويجيئــون بمجـد الأمـم وكـرامتهـم إليهـا.  </vt:lpstr>
      <vt:lpstr>ولـن يـدخلــها شـيء دنـس ولا مـا يصنـع رجسـاً وكذبـاً، إلا المكـتوبـين فـي سفـر حـياة الخروف.</vt:lpstr>
      <vt:lpstr>الإصحاح الثاني والعشرون</vt:lpstr>
      <vt:lpstr>وأراني نهراً صافياً من ماء حياةٍ لامعاً كبلـورٍ خـارجـاً مـن عـرش الله والخروف. في وسـط سوقهـا وعلى النهر من هنا ومن هنـاك شجرة حياةٍ تصنع اثنتي عشـرة ثمرةً، وتعطي كـل شهـرٍ</vt:lpstr>
      <vt:lpstr>ثمرهـا، وورق الشجرة لشفاء الأمم. ولا تكون لعنة ما في ما بعد. وعرش اللـه الخروف يكـون فيهـا، وعبيده يخدمونه. وهم سينظرون وجهه، واسمه على جباههم. ولا يكـون ليل هناك، ولا يحتاجون</vt:lpstr>
      <vt:lpstr>إلى سراجٍ أو نور شمسٍ، لأن الرب الإله ينير عليهم، وهم سيملكون إلى أبد الآبدين. ثم قال لي: «هذه الأقوال أمينة وصادقة. والرب إله الأنبيـاء</vt:lpstr>
      <vt:lpstr>القديسـين أرسـل ملاكه ليري عبيده ما ينبغي أن يكون سريعاً». «ها أنا آتـي سريعاً. طوبى لمن يحفظ أقوال نبوة هذا الكتاب». وأنا يوحـنا الذي كان ينظر ويسمع هذا.</vt:lpstr>
      <vt:lpstr>وحين سمعـت ونظـرت، خـررت لأسجد أمام رجلي الملاك الذي كـان يرينـي هـذا. فقـال لـي: «انظر لا تفعل! لأني عبد معك ومع إخوتك الأنبياء، والذين يحفظون أقوال هذا الكتاب. اسجد لله».</vt:lpstr>
      <vt:lpstr>وقال لـي: «لا تختـم على أقوال نبوة هذا الكتاب، لأن الوقـت قريـب. مـن يظـلم فليظلم بعد. ومن هو نجس فليتنجس بعد. ومن هو بار</vt:lpstr>
      <vt:lpstr> فليتبرر بعد. ومن هو مقدس فليتقدس بعد». «وها أنا آتي سريعاً وأجرتي معي لأجازي كل واحدٍ كما يكون عملـه. أنـا الألف والياء، البداية والنهاية، الأول والآخر». </vt:lpstr>
      <vt:lpstr>طوبى للذيـن يصنعون وصاياه لكي يكون سلطانهـم علـى شجـرة الحيـاة ويـدخلــوا مــن الأبــواب إلـى المدـينـة، لأن خارجـاً الكـلاب والسحرة والزنـاة والقتلـة وعبـدة الأوثـان،</vt:lpstr>
      <vt:lpstr>وكـل مـن يحـب ويصنع كذباً. «أنا يسوع، أرسلت ملاكـي لأشـهد لـكم بهـذه الأمور عن الكنائس. أنا أصل وذرية داود. كوكـب الصـبح المنير». والروح</vt:lpstr>
      <vt:lpstr> والعروس يقولان: «تعال». ومن يسمع فليقل: «تعـال». ومن يعطش فليأت. ومن يرد فليأخذ ماء حياةٍ مجاناً لأني أشهد لكل من يسمـع أقـوال نبـوة هـذا الكتاب: </vt:lpstr>
      <vt:lpstr>إن كان أحد يزيد على هذا يزيد الله عليـه الضربـات المكتوبة في هذا الكتاب. وإن كان أحد يحذف من أقـوال كتـاب هذه النبوة يحذف الله نصيبه من سفر الحياة، ومـن المدينـة المقدسة،</vt:lpstr>
      <vt:lpstr>ومن المكتوب في هذا الكـتاب. يقـول الشاهـد بهذا: «نعم! أنا آتي سريعاً». </vt:lpstr>
      <vt:lpstr>آمين. تعال أيها الرب يسـوع. نعمـة ربنـا يسـوع المسـيح مـع جميعكـم. آميـن.</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ويجعنا مستحقين أن ننال من شركة أسراره</vt:lpstr>
      <vt:lpstr>المقدسة المباركة لمغفرة خطايانا</vt:lpstr>
      <vt:lpstr>يا رب إرحم</vt:lpstr>
      <vt:lpstr>من اجل هذا نسأل</vt:lpstr>
      <vt:lpstr>ونطلب من صلاحك يا محب البشر </vt:lpstr>
      <vt:lpstr>إمنحنا أن نكمل</vt:lpstr>
      <vt:lpstr>هذا اليوم المقدس </vt:lpstr>
      <vt:lpstr>وكل أيام حياتنا</vt:lpstr>
      <vt:lpstr>بكل سلام مع خوفك</vt:lpstr>
      <vt:lpstr>كل حسد وكل تجربة</vt:lpstr>
      <vt:lpstr>وكل  فعل الشيطان </vt:lpstr>
      <vt:lpstr>ومؤامرة الناس الأشرار </vt:lpstr>
      <vt:lpstr>وقيام  الأعداء </vt:lpstr>
      <vt:lpstr>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أعترف لك يا رب من كل قلبي. في مجلس المستقيمين وفي مجمعهم. عظيمة هي أعمال الرب، ومشيئاته كلها مفحوصة، </vt:lpstr>
      <vt:lpstr>جلال وبهاء عمله، وعدله دائم إلى أبد الأبد. صنع ذكرا لجميع عجائبه. رحيم هو الرب ورؤوف، أعطى طعامه لأتقيائه، يذكر إلى الدهر ميثاقه. </vt:lpstr>
      <vt:lpstr>خبَّر شعبَه بقوة أعماله، ليعطيهم ميراث الأمم. أعمال يديه حق وعدل. كل وصاياه صادقة، ثابتة إلى دهر الدهور،  </vt:lpstr>
      <vt:lpstr>مصنوعة بالحق والاستقامة. أرسل خلاصا لشعبه، أمر بعهده إلى الأبد. اسمه قدوس ومرهوب رأس الحكمة مخافة الرب، </vt:lpstr>
      <vt:lpstr>والفهم صالح لكل من يعمل به، وتسبحته دائمة إلى الأبد هلليلويا.  </vt:lpstr>
      <vt:lpstr>PowerPoint Presentation</vt:lpstr>
      <vt:lpstr>PowerPoint Presentation</vt:lpstr>
      <vt:lpstr>حقا أنت هو اللـه و لم نعلم يا إله إسرائيل المخلص، ها هوذا يخزون و يعايرون جميع المعاندين له و يمشى بالخزى. </vt:lpstr>
      <vt:lpstr>تجددى لى أيتها الجزائر لأن اسرائيل يخلص من قبل الرب خلاصاً أبدياً. لا تخزون و لا تخجلون إلى الأبد، لأن هكذا يقول الرب الإله </vt:lpstr>
      <vt:lpstr>الذى خلق السماء و الأرض: هذا هو اللـه الذى جبل الأرض و ما صنعها باطلاً بل ليسكنوا فيها أنا هو اللـه و ليس أخر سواى لم  </vt:lpstr>
      <vt:lpstr>أتكلم فى الخفاء و لا فى موضع مظلم من الأرض، لم أقل لنسل يعقوب باطلاً إطلبونى أنا هو الرب </vt:lpstr>
      <vt:lpstr>اللـه المتكلم بالصدق و القائل بالحق إجتمعوا و هلموا و تشاوروا معاً </vt:lpstr>
      <vt:lpstr>PowerPoint Presentation</vt:lpstr>
      <vt:lpstr>PowerPoint Presentation</vt:lpstr>
      <vt:lpstr>هوذا ستأتى أيام يقول الرب، و أقرر معاً بيت إسرائيل و بيت يهوذا عهداً جديداً، ليس كالعهد الذى قطعته مع أبائهم يوم أمسكت بيده </vt:lpstr>
      <vt:lpstr>و أخرجته من أرض مصر حين نقضوا عهدى فرفضتهم يقول الرب، بل هذا هو العهد الذى أقرره مع بيت إسرائيل و بعد تلك الأيام </vt:lpstr>
      <vt:lpstr>أجعل شريعتى فى افكارهم و أكتبها على قلوبهم، و أكون لهم إلهاً و هم يكونون لى شعباً و لا يعلمون بعد كل واحد أهل عشيرته، </vt:lpstr>
      <vt:lpstr>و كل واحد أخاه قائلين: إعرفوا الرب لأنه كلهم سيعرفوننى من صغيرهم إلى كبيرهم يقول الرب، </vt:lpstr>
      <vt:lpstr>لأنى أصفح عن ظلمهم و لا أذكر خطيئتهم منذ الأن. </vt:lpstr>
      <vt:lpstr>PowerPoint Presentation</vt:lpstr>
      <vt:lpstr>PowerPoint Presentation</vt:lpstr>
      <vt:lpstr>و أنت يا رب إرحمنى و أقمنى فأجازيهم</vt:lpstr>
      <vt:lpstr>إن أعدائى تقوا على شراً، أن متى يموت و يبيد إسمه </vt:lpstr>
      <vt:lpstr>PowerPoint Presentation</vt:lpstr>
      <vt:lpstr>PowerPoint Presentation</vt:lpstr>
      <vt:lpstr>PowerPoint Presentation</vt:lpstr>
      <vt:lpstr>PowerPoint Presentation</vt:lpstr>
      <vt:lpstr>PowerPoint Presentation</vt:lpstr>
      <vt:lpstr>PowerPoint Presentation</vt:lpstr>
      <vt:lpstr>أم افريتى غار ايشاى افيوت تونوس ان نى ريفموؤت اوو افتنخو اموؤ : باى ريتى اون بى كى شيرى نى ات إفؤ آشو افتانخو اموؤ : </vt:lpstr>
      <vt:lpstr>او غار افيوت افناتى ااهلى ان : أللا بى هاب تيرف اف تييف امبى شيرى : هينا أنتى أوؤن نيفين إرتيمان أمبى شيرى  </vt:lpstr>
      <vt:lpstr>PowerPoint Presentation</vt:lpstr>
      <vt:lpstr>PowerPoint Presentation</vt:lpstr>
      <vt:lpstr>و أنت يا رب إرحمنى و أقمنى فأجازيهم. إن أعدائى تقوا على شراً، أن متى يموت و يبيد إسمه </vt:lpstr>
      <vt:lpstr>PowerPoint Presentation</vt:lpstr>
      <vt:lpstr>PowerPoint Presentation</vt:lpstr>
      <vt:lpstr>PowerPoint Presentation</vt:lpstr>
      <vt:lpstr>أنه كما أن الأب يقيم الأموات و يحييهم، كذلك الابن أيضا يحيي من يشاء.و ليس الاب يدين احدا، بل قد اعطى الحكم كله للابن،</vt:lpstr>
      <vt:lpstr>للكي يكرم كل أحد كما يكرمون الاب.و من لا يكرم الابن فليس يكرم الاب أيضاً الذي ارسله. الحق الحق اقول لكم </vt:lpstr>
      <vt:lpstr>ان من يسمع كلامي و يؤمن بالذي ارسلني فله الحياة الابدية، و لا ياتي الى دينونة، بل قد انتقل من الموت الى الحياة. </vt:lpstr>
      <vt:lpstr>الحق الحق اقول لكم انه ستاتي ساعة و هي الان، حين يسمع فيها الاموات صوت</vt:lpstr>
      <vt:lpstr>ابن الله، و الذين يسمعون يحيون. لانه كما ان للاب الحياة في ذاته كذلك أيضاً اعطى الابن ان تكون له الحياة في ذاته، </vt:lpstr>
      <vt:lpstr>و اعطاه سلطانا ان يحكم لانه ابن الانسان. لا تتعجبوا من هذا فانه ستاتي ساعة حينما يسمع فيها كل من في القبور صوته، </vt:lpstr>
      <vt:lpstr>فيخرج الذين صنعوا الصالحات الى قيامة الحياة، و الذين صنعوا السيئات الى قيامة الدينونة، لأننى لست اقدر ان افعل شيئا من ذاتى وحدى، </vt:lpstr>
      <vt:lpstr>و كما اسمع ادين و دينونتي هى عادلة، لانني لست اطلب مشيئتي بل مشيئة الاب الذي ارسلني. </vt:lpstr>
      <vt:lpstr>PowerPoint Presentation</vt:lpstr>
      <vt:lpstr>كيريه ليسون كيريه ليسون يا رب ارحَمْ كيريه ليسون كيريه ليسون ارحَمْنا يا الله كيريه ليسون كيريه ليسون اسمعنا و ارحَمْنا </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تقدمة الحمل</vt:lpstr>
      <vt:lpstr>كيريه ليسون كيريه ليسون يا رب ارحَمْ كيريه ليسون كيريه ليسون ارحَمْنا يا الله كيريه ليسون كيريه ليسون اسمعنا و ارحَمْنا </vt:lpstr>
      <vt:lpstr>PowerPoint Presentation</vt:lpstr>
      <vt:lpstr>PowerPoint Presentation</vt:lpstr>
      <vt:lpstr>PowerPoint Presentation</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قد حان الوقت أطلق الجميع. فليفسر المعلمون،  </vt:lpstr>
      <vt:lpstr>فليجتمع الحكماء إلينا، مفسرين في الكتب المقدسة. </vt:lpstr>
      <vt:lpstr>وبركة الثالوث الأقدس، الآب والابن والروح القدس. </vt:lpstr>
      <vt:lpstr>وبركة والدة الإله مريم أم يسوع المسيح.</vt:lpstr>
      <vt:lpstr>مجداً وإكراماً إكراماً ومجداً للثالوث القدوس</vt:lpstr>
      <vt:lpstr>الآب والإبن والروح القدس</vt:lpstr>
      <vt:lpstr>سلاماً وبنياناً لكنيسة الله الواحدة الوحيدة </vt:lpstr>
      <vt:lpstr>المقدسة الجامعة الرسولية آمين </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 يا رب أرحم</vt:lpstr>
      <vt:lpstr>الليلويا ان فكر الإنسان يعترف لك يا رب</vt:lpstr>
      <vt:lpstr>وبقية الفكر تعيد لك</vt:lpstr>
      <vt:lpstr>الذبائح والتقدمات اقبلها إليك هلليلويا</vt:lpstr>
      <vt:lpstr>PowerPoint Presentation</vt:lpstr>
      <vt:lpstr>هلليلويا هذا هو اليوم الذي صنعه الرب فلنفرح ونبتهج فيه</vt:lpstr>
      <vt:lpstr>يا رب خلصنا  يارب سهل سبلنا،  مبارك الآتي باسم الرب هلليلويا.</vt:lpstr>
      <vt:lpstr>باسم الآب والإبن </vt:lpstr>
      <vt:lpstr>والروح القدس إله واحد </vt:lpstr>
      <vt:lpstr>مبارك الله الآب ضابط الكل</vt:lpstr>
      <vt:lpstr>آمين</vt:lpstr>
      <vt:lpstr>مبارك إبنه الوحيد</vt:lpstr>
      <vt:lpstr>يسوع المسيح ربنا</vt:lpstr>
      <vt:lpstr>آمين</vt:lpstr>
      <vt:lpstr>مبارك الروح القدس المعزي</vt:lpstr>
      <vt:lpstr>آمين</vt:lpstr>
      <vt:lpstr>واحد هو الآب القدوس </vt:lpstr>
      <vt:lpstr>واحد هو الابن القدوس </vt:lpstr>
      <vt:lpstr>واحد هو الروح القدس آمين</vt:lpstr>
      <vt:lpstr>مبارك الرب الإله إلى الأبد</vt:lpstr>
      <vt:lpstr>يا جميع باركوا الرب </vt:lpstr>
      <vt:lpstr>ولتباركه كافة الشعوب </vt:lpstr>
      <vt:lpstr>لأن رحمته قد ثبتت علينا </vt:lpstr>
      <vt:lpstr>وحق الرب يدوم إلى الأبد</vt:lpstr>
      <vt:lpstr>آمين الليلويا</vt:lpstr>
      <vt:lpstr>المجد للآب والإبن والروح القدس </vt:lpstr>
      <vt:lpstr>الآن وكل أوان وإلى دهر الدهور</vt:lpstr>
      <vt:lpstr>أمين الليلويا</vt:lpstr>
      <vt:lpstr>صل</vt:lpstr>
      <vt:lpstr>للصلاة قفوا</vt:lpstr>
      <vt:lpstr>السلام لجميعكم</vt:lpstr>
      <vt:lpstr>ولروحك أيضاً</vt:lpstr>
      <vt:lpstr>فلنشكر صانع الخيرات الرحوم</vt:lpstr>
      <vt:lpstr>الله أبا ربنا وإلهنا ومخلصنا</vt:lpstr>
      <vt:lpstr>يسوع المسيح</vt:lpstr>
      <vt:lpstr>لأنه سترنا وأعننا وحفظنا</vt:lpstr>
      <vt:lpstr>وقبلنا إليه وأشفق علينا </vt:lpstr>
      <vt:lpstr>وعضدنا وأتي بنا إلى هذه الساعة</vt:lpstr>
      <vt:lpstr>هو أيضاً فلنسأله أن يحفظنا </vt:lpstr>
      <vt:lpstr>في هذا اليوم المقدس</vt:lpstr>
      <vt:lpstr>وكل أيام حياتنا بكل سلام </vt:lpstr>
      <vt:lpstr>ضابط الكل الرب إلهنا</vt:lpstr>
      <vt:lpstr>صلوا</vt:lpstr>
      <vt:lpstr>يا رب إرحم</vt:lpstr>
      <vt:lpstr>أيها السيد الرب الإله </vt:lpstr>
      <vt:lpstr>ضابط الكل أبا ربنا</vt:lpstr>
      <vt:lpstr>وإلهنا ومخلصنا يسوع المسيح </vt:lpstr>
      <vt:lpstr>نشكرك على كل حال</vt:lpstr>
      <vt:lpstr>ومن أجل كل حال وفي كل حال</vt:lpstr>
      <vt:lpstr>لأنك سترتنا واعنتنا وحفظتنا </vt:lpstr>
      <vt:lpstr>وقبلتنا إليك أشفقت علينا و عضدتنا</vt:lpstr>
      <vt:lpstr>وأتيت بنا إلى هذه الساعة</vt:lpstr>
      <vt:lpstr>إطلبوا لكي يرحمنا الله ويتراءف علينا </vt:lpstr>
      <vt:lpstr>ويسمعنا ويعيننا</vt:lpstr>
      <vt:lpstr>ويقبل سؤالات وطلبات قديسيه </vt:lpstr>
      <vt:lpstr>منهم بالصلاح عنا في كل حين </vt:lpstr>
      <vt:lpstr>ويجعنا مستحقين أن ننال من شركة أسراره</vt:lpstr>
      <vt:lpstr>المقدسة المباركة لمغفرة خطايانا</vt:lpstr>
      <vt:lpstr>اطلبوا لكي يرحمنا  الله، ويتراءف علينا ويستجيب لنا ويعيننا ويبدد عنا كل التجارب ويديم إيماننا</vt:lpstr>
      <vt:lpstr>بسؤالات وصلوات أبينا المكرم المثلث الغبطة  أبينا أبي الأباء راعي  الرعاة  رئيس رؤساء</vt:lpstr>
      <vt:lpstr>كهنتنا، الراعي الحقيقي كمثل كهنوت ملكي  صادق وهرون خليفة  مرقس الرسول بابا وبطريرك المدينة العظمى الأسكندرية</vt:lpstr>
      <vt:lpstr>وما لها من  البلاد حبيب المسيح  القديس رئيس الأباء البابا  أنبا تواضروس  وشريكه في الخدمة الرسولية أبينا القديس أنبا دانيال المطران</vt:lpstr>
      <vt:lpstr>يسوع المسيح الحمل الحقيقي الراعي الصالح  يثبتهم على كراسيهم سنين عديدة وأزمنة سلمية </vt:lpstr>
      <vt:lpstr>ويخضع أعداءهم جميعا تحت أقدامهم سريعا ويعطيهم زمانا هادئاً لذيذا . ويقبل سؤالات وطلبات قديسيه منهم بالصلاح عنا في كل حين</vt:lpstr>
      <vt:lpstr>ويجعلنا مستحقين أن  ننال من شركة أسراره  المقدسة المباركة لمغفرة خطايانا</vt:lpstr>
      <vt:lpstr>يا رب إرحم</vt:lpstr>
      <vt:lpstr>من اجل هذا نسأل</vt:lpstr>
      <vt:lpstr>ونطلب من صلاحك يا محب البشر </vt:lpstr>
      <vt:lpstr>إمنحنا أن نكمل</vt:lpstr>
      <vt:lpstr>هذا اليوم المقدس </vt:lpstr>
      <vt:lpstr>وكل أيام حياتنا</vt:lpstr>
      <vt:lpstr>بكل سلام مع خوفك</vt:lpstr>
      <vt:lpstr>كل حسد وكل تجربة</vt:lpstr>
      <vt:lpstr>وكل  فعل الشيطان </vt:lpstr>
      <vt:lpstr>ومؤامرة الناس الأشرار </vt:lpstr>
      <vt:lpstr>وقيام  الأعداء </vt:lpstr>
      <vt:lpstr>الخفيين  والظاهرين</vt:lpstr>
      <vt:lpstr>انزعها عنا </vt:lpstr>
      <vt:lpstr>وعن سائر شعبك</vt:lpstr>
      <vt:lpstr>وعن هذه المائدة </vt:lpstr>
      <vt:lpstr>وعن موضعك المقدس هذا</vt:lpstr>
      <vt:lpstr>أما الصالحات والنافعات فإرزقنا إياها </vt:lpstr>
      <vt:lpstr>أن ندوس الحيات والعقارب </vt:lpstr>
      <vt:lpstr>وعلي كل قوة العدو</vt:lpstr>
      <vt:lpstr>خلصت حقاً ومع روحك أيضاً</vt:lpstr>
      <vt:lpstr>يا كل حكماء اسرائيل</vt:lpstr>
      <vt:lpstr>صناع خيوط الذهب</vt:lpstr>
      <vt:lpstr>اصنعوا ثوباً هارونياً لائقاً  </vt:lpstr>
      <vt:lpstr>بكرامة كهنوت </vt:lpstr>
      <vt:lpstr>عبيدك يارب خدام هذا اليوم القمامصة والقسوس والشمامسة </vt:lpstr>
      <vt:lpstr>الأكليروس وكل الشعب وضعفي يكونون محاللين من فم الثالثوث الأقدس</vt:lpstr>
      <vt:lpstr>الآب والابن والروح القدس ومن فم الكنيسة الواحدة الوحيدة  المقدسة الجامعة الرسولية </vt:lpstr>
      <vt:lpstr>ومن أفواه الإثني عشر رسولاً ومن فم ناظر الإله الإنجيلي مرقس الرسول الطاهر والشهيد</vt:lpstr>
      <vt:lpstr>PowerPoint Presentation</vt:lpstr>
      <vt:lpstr>PowerPoint Presentation</vt:lpstr>
      <vt:lpstr>PowerPoint Presentation</vt:lpstr>
      <vt:lpstr>PowerPoint Presentation</vt:lpstr>
      <vt:lpstr>PowerPoint Presentation</vt:lpstr>
      <vt:lpstr>PowerPoint Presentation</vt:lpstr>
      <vt:lpstr>خلصت حقاً ومع روحك أيضاً</vt:lpstr>
      <vt:lpstr>المجمرة الذهب هي العذراء</vt:lpstr>
      <vt:lpstr>وعنبرها هو مخلصنا </vt:lpstr>
      <vt:lpstr>ولدته وخلصنا</vt:lpstr>
      <vt:lpstr>ولدته وخلصنا وغفر لنا خطايانا</vt:lpstr>
      <vt:lpstr>هذه المجمرة الذهب</vt:lpstr>
      <vt:lpstr>النقي الحاملة العنبر </vt:lpstr>
      <vt:lpstr>التي في يدي هرون الكاهن </vt:lpstr>
      <vt:lpstr>يرفع بخور على المذبح </vt:lpstr>
      <vt:lpstr>بشفاعات والدة الإله القديسة مريم</vt:lpstr>
      <vt:lpstr>يا رب  انعم لنا بمغفرة خطايانا</vt:lpstr>
      <vt:lpstr>بشفاعات السبعة رؤساء الملائكة</vt:lpstr>
      <vt:lpstr>والطغمات السمائية</vt:lpstr>
      <vt:lpstr>يا رب  انعم لنا بمغفرة خطايانا</vt:lpstr>
      <vt:lpstr>بصلوات سادتى الآباء الرسل</vt:lpstr>
      <vt:lpstr>وبقية التلاميذ</vt:lpstr>
      <vt:lpstr>يا رب  انعم لنا بمغفرة خطايانا</vt:lpstr>
      <vt:lpstr>بصلوات رئيس الشمامسة المبارك</vt:lpstr>
      <vt:lpstr>أسطفانوس أول الشهداء</vt:lpstr>
      <vt:lpstr>يا رب  انعم لنا بمغفرة خطايانا</vt:lpstr>
      <vt:lpstr>بصلوات ناظر الإله الإنجيلي</vt:lpstr>
      <vt:lpstr>مرقس الرسول</vt:lpstr>
      <vt:lpstr>يا رب  انعم لنا بمغفرة خطايانا</vt:lpstr>
      <vt:lpstr>بصلوات المجاهد الشهيد</vt:lpstr>
      <vt:lpstr>سيدي الملك جاورجيوس</vt:lpstr>
      <vt:lpstr>يا رب  انعم لنا بمغفرة خطايانا</vt:lpstr>
      <vt:lpstr>بصلوات المجاهد الشهيد</vt:lpstr>
      <vt:lpstr>أبا مينا البياضى</vt:lpstr>
      <vt:lpstr>يا رب  انعم لنا بمغفرة خطايانا</vt:lpstr>
      <vt:lpstr>بصلوات المجاهد الشهيد</vt:lpstr>
      <vt:lpstr>فيلوباتير مرقوريوس </vt:lpstr>
      <vt:lpstr>يا رب  انعم لنا بمغفرة خطايانا</vt:lpstr>
      <vt:lpstr>بصلوات قديسى هذا اليوم</vt:lpstr>
      <vt:lpstr>كل واحد و واحد باسمه</vt:lpstr>
      <vt:lpstr>يا رب  انعم لنا بمغفرة خطايانا</vt:lpstr>
      <vt:lpstr>بصلواتهم احفظ حياة أبينا المكرم </vt:lpstr>
      <vt:lpstr>رئيس الكهنة البابا انبا تاوضروس الثانى</vt:lpstr>
      <vt:lpstr>يا رب  انعم لنا بمغفرة خطايانا</vt:lpstr>
      <vt:lpstr>بصلواتهم احفظ حياة أبينا المكرم </vt:lpstr>
      <vt:lpstr>البار انبا دانيال المطران</vt:lpstr>
      <vt:lpstr>يا رب  انعم لنا بمغفرة خطايانا</vt:lpstr>
      <vt:lpstr>بصلوات المجاهدين الشهيداء</vt:lpstr>
      <vt:lpstr>سيدي الملك جاورجيوس</vt:lpstr>
      <vt:lpstr>ثيؤدروس الاسفسهلار</vt:lpstr>
      <vt:lpstr>فيلوباتير مرقوريوس </vt:lpstr>
      <vt:lpstr>أبا مينا البياضى</vt:lpstr>
      <vt:lpstr>يا رب  انعم لنا بمغفرة خطايانا</vt:lpstr>
      <vt:lpstr>بصلوات عرائس المسيح القديسات الحقيقيات </vt:lpstr>
      <vt:lpstr>بربارة و يوليانه و دميانة و مارينا، </vt:lpstr>
      <vt:lpstr>يا رب  انعم لنا بمغفرة خطايانا</vt:lpstr>
      <vt:lpstr> بصلوات الاباء القديسين البطاركة </vt:lpstr>
      <vt:lpstr>انبا اثناسيوس الرسولى و انبا كيرلس </vt:lpstr>
      <vt:lpstr>عامود الإيمان و ديسقوروس مصباح الأورثوذكسية</vt:lpstr>
      <vt:lpstr>والبابا كيرلس السادس</vt:lpstr>
      <vt:lpstr>يا رب  انعم لنا بمغفرة خطايانا</vt:lpstr>
      <vt:lpstr> بصلوات سادتي الآباء محبي أولادهم</vt:lpstr>
      <vt:lpstr>أنبا انطونيوس و أنبا بولا و باخوميوس</vt:lpstr>
      <vt:lpstr>والثلاثة مقارات القديسين وأنبا شنودة رئيس المتوحدين</vt:lpstr>
      <vt:lpstr>يا رب  انعم لنا بمغفرة خطايانا</vt:lpstr>
      <vt:lpstr> بصلوات سادتي الآباء محبي أولادهم</vt:lpstr>
      <vt:lpstr>انبا بيشوي و ا لانبا بولا</vt:lpstr>
      <vt:lpstr>والقوي القديس أنبا موسي </vt:lpstr>
      <vt:lpstr> و أنبا أيسيذوروس القس</vt:lpstr>
      <vt:lpstr>و مكسيموس و دوماديوس و الأنبا أرسانيوس</vt:lpstr>
      <vt:lpstr>و الأنبا يوحنا القصير أنبا صموئيل المعترف </vt:lpstr>
      <vt:lpstr>يا رب  انعم لنا بمغفرة خطايانا</vt:lpstr>
      <vt:lpstr>بصلوات رئيس الشمامسة المبارك</vt:lpstr>
      <vt:lpstr>حبيب جرجس المعلم</vt:lpstr>
      <vt:lpstr>يا رب  انعم لنا بمغفرة خطايانا</vt:lpstr>
      <vt:lpstr>بصلوات قديسى هذا اليوم</vt:lpstr>
      <vt:lpstr>كل واحد و واحد باسمه</vt:lpstr>
      <vt:lpstr>يا رب  انعم لنا بمغفرة خطايانا</vt:lpstr>
      <vt:lpstr>بصلواتهم احفظ حياة أبينا المكرم </vt:lpstr>
      <vt:lpstr>رئيس الكهنة البابا انبا تاوضروس الثانى</vt:lpstr>
      <vt:lpstr>يا رب  انعم لنا بمغفرة خطايانا</vt:lpstr>
      <vt:lpstr>بصلواتهم احفظ حياة أبينا المكرم </vt:lpstr>
      <vt:lpstr>البار انبا دانيال المطران</vt:lpstr>
      <vt:lpstr>يا رب  انعم لنا بمغفرة خطايانا</vt:lpstr>
      <vt:lpstr>نسجد لك أيها المسيح</vt:lpstr>
      <vt:lpstr>مع أبيك الصالح والروح القدس </vt:lpstr>
      <vt:lpstr>لأنك صلبت وخلصتنا إرحمنا</vt:lpstr>
      <vt:lpstr>الـبـولـــس</vt:lpstr>
      <vt:lpstr>نعمة ربنا يسوع المسيح</vt:lpstr>
      <vt:lpstr>تكون مع روحك الطاهرة </vt:lpstr>
      <vt:lpstr>يا سيدي الأب المكرم</vt:lpstr>
      <vt:lpstr>ورئيس الكهنة البابا أنبا تاوضروس الثانى</vt:lpstr>
      <vt:lpstr>وأبانا المطران أنبا دانيال</vt:lpstr>
      <vt:lpstr>فليكن الإكليروس  وكل الشعب معافين في الرب</vt:lpstr>
      <vt:lpstr>آمين يكون </vt:lpstr>
      <vt:lpstr>محبة الله الاب و نعمة الابن الوحيد</vt:lpstr>
      <vt:lpstr>ربنا و الهنا و مخلصنا يسوع المسيح</vt:lpstr>
      <vt:lpstr>و شركة و عطية الروح القدس</vt:lpstr>
      <vt:lpstr>تكون مع الاقدس الطوباوى ابينا البابا انبا تواضروس </vt:lpstr>
      <vt:lpstr>بابا و بطريرك المدينة العظمى الاسكندرية </vt:lpstr>
      <vt:lpstr>و كل كورة مصر و مدينة الهنا اورشليم</vt:lpstr>
      <vt:lpstr>و الخمس مدن الغربية و ليبيا و النوبة و الحبشة و افريقيا</vt:lpstr>
      <vt:lpstr>و القديس المغبوط الكلى الاكرام ابينا انبا دانيال </vt:lpstr>
      <vt:lpstr>مطراننا الارثوذكسى الذى لهذه المدينة و تخومها </vt:lpstr>
      <vt:lpstr>فليكن الإكليروس وكل الشعب معافين في الرب</vt:lpstr>
      <vt:lpstr>آمين يكون </vt:lpstr>
      <vt:lpstr>الـبـولـــس</vt:lpstr>
      <vt:lpstr>وأنا أعلمكم يا اخوتي أن الإنجيل الذى بشرتكم به هو الذى قبلتموه . هذا الذى أنتم ثابتون منه ، هذا الذى أيضاً خلصتم من قبله . </vt:lpstr>
      <vt:lpstr>. لأني بالكلام بشرتكم إن كنتم تتمسكون به ، و إلا فباطل قد آمنتم . لأني سلمت إليكم أولاً ما قد أخذته : أن المسيح مات عن خطايانا كما في الكتب ، </vt:lpstr>
      <vt:lpstr>وأنه دفن ، وأنه قام في اليوم الثالث كما في الكتب ، وأنه ظهر لصفا ، ثم</vt:lpstr>
      <vt:lpstr>ظهر للإثنى عشر ، ومن بعدهم لأكثر من خمسمائة أخ معاً أكثرهم باق أحياء إلى الآن و منهم من قد رقد . ثم ظهر ليعقوب . ثم تراءى لسائر الرسل </vt:lpstr>
      <vt:lpstr>. وفى آخر جميعهم أنا الذى مثل السقط ظهر لي أيضاً . وأنا أصغر الرسل كلهم ، و لست أهلاً لأن أدعى رسولاً لأني اضطهدت كنيسة الله . </vt:lpstr>
      <vt:lpstr>و بنعمة الله صرت إلى ما أنا عليه . و نعمته التى فيّ ليست باطلة بل قد تعبت أكثر من جميعهم ، ولكن لا أنا بل نعمة الله التى معي . </vt:lpstr>
      <vt:lpstr>فسواء كنت أنا أم أولئك فهكذا نبشر وهكذا آمنتم . ولكن إن كان يكرز بالمسيح أنه</vt:lpstr>
      <vt:lpstr>قام من الأموات ، فكيف صار بينكم قوم يقولون أنه ليس قيامة للأموات ؟ فإن لم تكن قيامة للأموات فالمسيح إذاً لم يقم . </vt:lpstr>
      <vt:lpstr>وان كان المسيح لم يقم فكرازتنا باطلة ، وباطل أيضاً إيمانكم . ونوجد نحن أيضاً شهود زور لله ، حيث قد شهدنا على الله انه قد أقام المسيح </vt:lpstr>
      <vt:lpstr>وهو لم يقمه إن كان الأموات لا يقومون . فإن كان الأموات لا يقومون فلا يكون المسيح قام أيضا . وإن كان المسيح لم يقم فباطل هو إيمانكم، </vt:lpstr>
      <vt:lpstr>وأنتم بعد تحت خطاياكم . أو لعل الذين رقدوا في المسيح قد هلكوا ؟ . وإن كنا في هذه</vt:lpstr>
      <vt:lpstr> الحياة فقط نرجو المسيح فنحن أشقى جميع الناس. والآن قد قام المسيح من بين الموت ، كذلك بإنسان آخر تكون قيامة الأموات . </vt:lpstr>
      <vt:lpstr>وكما أنه في آدم يموت الجميع ، كذلك في المسيح أيضاً سيحيا الجميع . ولكن كل واحد في رتبته . </vt:lpstr>
      <vt:lpstr>نعمة الله الآب تحل على جميعكم يا آبائي و إخوتي آمين </vt:lpstr>
      <vt:lpstr>الكاثوليكون</vt:lpstr>
      <vt:lpstr>الكاثوليكون من رسالة مُعلمنا بطرس الرسول الأولى ( 1 : 1 - 9 ) بركته المقدسة فلتكن مع جميعنا أمين </vt:lpstr>
      <vt:lpstr> بطرس رسول يسوع المسيح إلى المختارين المتغربين في شتات بنطس وغلاطيـــة وكبادوكية واسيا و بيثينية ، </vt:lpstr>
      <vt:lpstr>بمقتضى علم الله الآب السابق في تقديس الروح ، للطاعة ونضـح دم يسوع المسيح : لتكثر لكم النعمة والسلام . </vt:lpstr>
      <vt:lpstr>تبارك الله أبو ربنا يسوع المسيح ، الذى حسب رحمته الكثيرة وَلدنا ثانية لرجاء دخول الحياةِ بقيامةِ يسوع المسيح من</vt:lpstr>
      <vt:lpstr> الأموات ، لميراث لا يفنى ولا يتدنس ولا يضمحل، محفوظ في السموات لأجلكم انتم الذين بقوة الله و بالإيمان محفوظين للخلاص المُعَد </vt:lpstr>
      <vt:lpstr>أن يُعلن في الزمان الأخير . الذى به تبتهجون الآن قليلاً ، مع أنكم الآن - إن كان يجب - تحزنون بتجارب كثيرة متنوعة. </vt:lpstr>
      <vt:lpstr>لكي تكون تزكية إيمانكم كريمة ، وهى أثمن من الذهب الفاني المُجرَب بالنار. فتوجدون بفخر ومجدِ وكرامةِ عند ظهور يسوع المسيح ، </vt:lpstr>
      <vt:lpstr>ذلك الذى وإن لم تعرفوه تحبونه و ذلك الذى وإن كنتم لا ترونه الآن لكن تؤمنون به، فتبتهجون</vt:lpstr>
      <vt:lpstr>بفرج لا ينطق به ومجيد. نائلين غاية إيمانكم  خلاص نفوسكم .</vt:lpstr>
      <vt:lpstr>لا تحبوا العالم ، ولا الأشياء التى في العالم ، لأن العالم يزول وكل شهواته ، وأما من يصنع إرادة الله فهذا يثبت إلى الأبد </vt:lpstr>
      <vt:lpstr>(تواضروس) الطوباوي الأقدس الكلي الإكرام  </vt:lpstr>
      <vt:lpstr>أبونا ومولانا وسيدنا بابا وبطريرك المدينة العظمي الإسكندرية </vt:lpstr>
      <vt:lpstr>وليبيا والخمس المدن والحبشة وأفريقيا وجميع أرض مصر </vt:lpstr>
      <vt:lpstr> أبو الأباء، راعي الرعاة، رئيس رؤساء كهنتنا </vt:lpstr>
      <vt:lpstr> ثالث عشر الحواريين وقاضي المسكونة </vt:lpstr>
      <vt:lpstr>فلتكن سنوه عديدة سيدنا رئيس كهنتنا </vt:lpstr>
      <vt:lpstr>يا رب إحفظه (لسنين كثيرة يا سيد) (3) وأبينا المطران، أنبا (دانيال) </vt:lpstr>
      <vt:lpstr>فليكن الإكليروس وكل الشعب معافين في الرب</vt:lpstr>
      <vt:lpstr>آمين يكون </vt:lpstr>
      <vt:lpstr>PowerPoint Presentation</vt:lpstr>
      <vt:lpstr>السلام لك يا مريم الحمامة الحسنة</vt:lpstr>
      <vt:lpstr>التي ولدت لنا الله الكلمة</vt:lpstr>
      <vt:lpstr>مبارك أنت بالحقيقة مع أبيك الصالح </vt:lpstr>
      <vt:lpstr>والروح القدس لأنك صلبت وخلصتنا</vt:lpstr>
      <vt:lpstr>الإبركسيس</vt:lpstr>
      <vt:lpstr>الإبركسيس من أعمال آبائنا الرسل ( 2 : 12 - 21) الأطهار المشمولين بنعمة الروح القدس ، بركتهم المقدسة فلتكن مع جميعنا أمين</vt:lpstr>
      <vt:lpstr>فلما رأى بطرس ذلك أجاب الشعب : أيها الرجال الإسرائيليون ،  ما بالكم تتعجبون من هذا ؟  ولماذا تتفرسون فينا كأننا بقوتنا أو تقوانا قد جعلنا </vt:lpstr>
      <vt:lpstr>هذا يمشى ؟ إن إله إبراهيم وإله اسحق وإله يعقوب ، إله آبائنا ، قد مجد فتاه يسوع . هذا الذى أسلمتموه أنتم وأنكرتموه أمام وجه بيلاطس </vt:lpstr>
      <vt:lpstr>وهو حاكم بإطلاقه . وأما أنتم فقد أنكرتم القدوس البار،</vt:lpstr>
      <vt:lpstr> وطلبتم أن يُوهب لكم رجل قاتل . و رئيسُ الحياةِ قتلتموه ، هذا الذى أقامه الله من بين الأموات . هذا الذى نحن له شهودٌ . وبالإيمان باسمه ، </vt:lpstr>
      <vt:lpstr>فإن هذا الذى تنظرونه وتعرفون اسمه هو الذى شفاه و الإيمان الذى بواسطته أعطاه هذه الصحة أمام جميعكم . والآن يا اخوتي أنا اعلم أنكم بجهالة </vt:lpstr>
      <vt:lpstr>عملتم ذلك كما رؤساؤكم أيضاً . و أما الله فما سبق وأنبأ به على أفواه جميع أنبيائه أن يتألم مسيحه فقد تممه هكذا . </vt:lpstr>
      <vt:lpstr>توبوا إذا وارجعوا لتمحى خطاياكم، حتى توافيكم أوقات الفرج من وجه الرب.</vt:lpstr>
      <vt:lpstr> ويرسل لكم يسوع المسيح السابق التبشير به ، هذا الذى ينبغي أن تقبله السماء إلى الوقت الذى يتم فيه كل شئ تكلم </vt:lpstr>
      <vt:lpstr>عنه الله على أفواه أنبيائه القديسين منذ الدهر . </vt:lpstr>
      <vt:lpstr>لم تزل كلمة الرب نامية فى هذه البِيَعَة و كل بِيَعَة أورثوذكسية من الآن إلى الأبد أمين </vt:lpstr>
      <vt:lpstr>السنكسار</vt:lpstr>
      <vt:lpstr>مستحقة مستحقة مستحقة : يا مريم العذراء </vt:lpstr>
      <vt:lpstr>( أكسيوس )3  نى اثؤواب انتى باى إيهوؤو</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صل</vt:lpstr>
      <vt:lpstr>للصلاة قفوا</vt:lpstr>
      <vt:lpstr>السلام لجميعكم</vt:lpstr>
      <vt:lpstr>ولروحك أيضاً</vt:lpstr>
      <vt:lpstr>أيها السيد الرب يسوع المسيح إلهنا </vt:lpstr>
      <vt:lpstr>الذي خاطب تلاميذه القديسين</vt:lpstr>
      <vt:lpstr>و رسله الاطهار المكرمين قائلا</vt:lpstr>
      <vt:lpstr>إن أنبياء  وأبراراً كثيرين</vt:lpstr>
      <vt:lpstr>إشتهوا أن يروا ما أنتم ترون ولم يروا  </vt:lpstr>
      <vt:lpstr>و أن يسمعوا ما أنتم تسمعون ولم يسمعوا </vt:lpstr>
      <vt:lpstr>أما أنتم فطوبي لأعينكم</vt:lpstr>
      <vt:lpstr>لأنها تبصر</vt:lpstr>
      <vt:lpstr>ولآذانكم لأنها تسمع</vt:lpstr>
      <vt:lpstr>فلنستحق أن نسمع ونعمل</vt:lpstr>
      <vt:lpstr>بأناجيلك المقدسة بطلبات قديسيك  </vt:lpstr>
      <vt:lpstr>صلوا من أجل الإنجيل المقدس </vt:lpstr>
      <vt:lpstr>يا رب إرحم</vt:lpstr>
      <vt:lpstr>أذكر أيضاً يا سيدنا </vt:lpstr>
      <vt:lpstr>كل الذين أمرونا أن نذكرهم </vt:lpstr>
      <vt:lpstr>في سؤلاتنا و تضرعاتنا</vt:lpstr>
      <vt:lpstr>التي نرفعها إليك أيها الرب إلهنا</vt:lpstr>
      <vt:lpstr>الذين سبقوا فرقدوا يارب نيحهم</vt:lpstr>
      <vt:lpstr>المرضي إشفيهم </vt:lpstr>
      <vt:lpstr>لأنك انت هو حياتنا كلنا </vt:lpstr>
      <vt:lpstr>و خلاصنا كلنا ورجاؤنا كلنا</vt:lpstr>
      <vt:lpstr>وشفاؤنا كلنا وقيامتنا كلنا </vt:lpstr>
      <vt:lpstr>هلليلويا</vt:lpstr>
      <vt:lpstr>من مزاميرِ أبينا داود النبى بركاته على جميعنا</vt:lpstr>
      <vt:lpstr>أنا اضطجعت و نمت ثم استيقظت لأن الرب ناصري. أنت يا رب أنت هو ناصري، مجدي و رافع رأسي. </vt:lpstr>
      <vt:lpstr>قم يا الله ودن الأرض ، لأنك أنت ترث في جميع الأمم.</vt:lpstr>
      <vt:lpstr>مبارك الآتى بإسم الرب إله القوات ربنا و إلهنا ومخلصنا وملكنا كلنا ربنا يسوع المسيح ابن الله الحى الذى له المجد الدائم  إلى الأبد آمين</vt:lpstr>
      <vt:lpstr>و بعد السبتِ عند فجر أول الأسبوع جاءت مريمُ المجدليةِ و مريمُ الأخرى لتنظرا القبرَ . و إذا زلزلة عظيمة قد حدثت لأن ملاك الربِ </vt:lpstr>
      <vt:lpstr>قد نزل من السماءِ. و دحرج الحجرَ عن بابِ القبر و جلس فوقهُ . و كان منظره كالبرق ، و لباسه أبيض كالثلج </vt:lpstr>
      <vt:lpstr>. فمن خوفهِ اضطرب الحُراس و صاروا</vt:lpstr>
      <vt:lpstr>كالأموات . فأجاب الملاك وقال للنسوة : لا تخفن انتن ، لأني أعلم إنكن تطلبن يسوعَ المصلوبِ . ليس هو ههنا ، بل قد قام كما قال. </vt:lpstr>
      <vt:lpstr>تعاليا و انظرا إلى المكان الذى كان فيه . واذهبا سريعاً وقولا لتلاميذه أنه قد قام من الأموات وها هوذا يسبقكم إلى الجليل ، هناك ترونه</vt:lpstr>
      <vt:lpstr>ها أنا قد قلت لكما . فلما خرجتا من القبر في خوفِ و فرح عظيم وركضتا لتخبرا تلاميذه ، إذا يسوع لاقاهما وقال : سلام لكما. </vt:lpstr>
      <vt:lpstr>أما هما فأمسكتا بقدميه و سجدتا له . حينئذ قال لهما يسوع : لا تخافا ، اذهبا و اعلما اخوتي</vt:lpstr>
      <vt:lpstr>أن يذهبوا إلى الجليل وهناك يرونني . و فيما هما ذاهبتان إذا قوم من الحراس جاءوا إلى المدينةِ وأخبروا رؤساءَ الكهنةِ بكل ما حدث </vt:lpstr>
      <vt:lpstr>. فاجتمعوا مع الشيوخ و تشاوروا و أخذوا فضة كثيرة و أعطوها للجندِ قائلين : قولوا أن تلاميذه أتوا ليلاً و سرقوه و نحن نيام ، </vt:lpstr>
      <vt:lpstr>و إذا سمع الوالي هذا الكلام أقنعناه نحن و جعلناكم مُطمئنين . أما هم فأخذوا الفضة و فعلوا كما علموهم . فذاع هذا القول عند اليهود إلى </vt:lpstr>
      <vt:lpstr>هذا اليوم . و أما الأحد عشر تلميذاً فذهبوا إلى الجليل إلى الجبل الذى عينه لهم يسوع . فلما رأوه</vt:lpstr>
      <vt:lpstr> سجدوا له ، أما بعضهم فشك . فجاء يسوع وخاطبتهم قائلاً : قد أعطى لي كل سلطان في السماءِ وعلى الأرض . </vt:lpstr>
      <vt:lpstr>فاذهبوا و تلمذوا كل الأمم وعمدوهم باسم الآب والابن والروح القدس ، وعلموهم أن يحفظوا جميع ما أوصيتكم به . وها أنا معكم كل الأيام إلى انقضاء الدهر آمين . </vt:lpstr>
      <vt:lpstr>والمجد لله دائماً </vt:lpstr>
      <vt:lpstr>PowerPoint Presentation</vt:lpstr>
      <vt:lpstr>اشفعي فينا يا سيدتنا كلنا السيدة العذراء والدة الأله  </vt:lpstr>
      <vt:lpstr>مريم ام مخلصنا ليغفر لنا خطايانا </vt:lpstr>
      <vt:lpstr>لأنه مبارك ألاب والأبن و الروح القدس </vt:lpstr>
      <vt:lpstr>الثالوث الكامل نسجد له ونمجده </vt:lpstr>
      <vt:lpstr>PowerPoint Presentation</vt:lpstr>
      <vt:lpstr>انصتوا بحكمة الله </vt:lpstr>
      <vt:lpstr> يا رب إرحم  يا رب إرحم بالحقيقة آمين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يا الله العظيم الأبدي</vt:lpstr>
      <vt:lpstr>الذي جبل الإنسان على غير فساد</vt:lpstr>
      <vt:lpstr>والموت الذي دخل إلى العالم </vt:lpstr>
      <vt:lpstr>بحسد إبليس هدمته</vt:lpstr>
      <vt:lpstr>بالظهورالمحيي الذي لإبنك</vt:lpstr>
      <vt:lpstr> الوحيد الجنس </vt:lpstr>
      <vt:lpstr>ربنا وإلهنا ومخلصنا يسوع المسيح</vt:lpstr>
      <vt:lpstr>وملأت الأرض من السلام الذي من السموات</vt:lpstr>
      <vt:lpstr>هذا الذي أجناد الملائكة</vt:lpstr>
      <vt:lpstr>يمجدونك به قائلين</vt:lpstr>
      <vt:lpstr>المجد لله في الأعالي</vt:lpstr>
      <vt:lpstr>و على الأرض السلام</vt:lpstr>
      <vt:lpstr>و في الناس المسرة</vt:lpstr>
      <vt:lpstr>صلوا من أجل السلام الكامل</vt:lpstr>
      <vt:lpstr>والمحبة والقبلة الطاهرة الرسولية</vt:lpstr>
      <vt:lpstr>يا رب إرحم</vt:lpstr>
      <vt:lpstr>بمسرتك يا الله إملأ قلوبنا من سلامك </vt:lpstr>
      <vt:lpstr>وطهرنا من كل دنس </vt:lpstr>
      <vt:lpstr>ومن كل غش ومن كل رياء</vt:lpstr>
      <vt:lpstr>ومن كل فعل خبيث</vt:lpstr>
      <vt:lpstr>ومن تذكار الشر الملبس الموت </vt:lpstr>
      <vt:lpstr>وإجعلنا مستحقين كلنا يا سيدنا </vt:lpstr>
      <vt:lpstr>أن نقبل بعضنا بعضاً بقبلة مقدسة</vt:lpstr>
      <vt:lpstr>لكي ننال بغير وقوع في دينونة </vt:lpstr>
      <vt:lpstr>من موهبتك غير المائتة السمائية</vt:lpstr>
      <vt:lpstr>بالمسيح يسوع ربنا</vt:lpstr>
      <vt:lpstr>PowerPoint Presentation</vt:lpstr>
      <vt:lpstr>PowerPoint Presentation</vt:lpstr>
      <vt:lpstr>PowerPoint Presentation</vt:lpstr>
      <vt:lpstr>PowerPoint Presentation</vt:lpstr>
      <vt:lpstr>PowerPoint Presentation</vt:lpstr>
      <vt:lpstr>صلوا من أجل السلام الكامل</vt:lpstr>
      <vt:lpstr>والمحبة والقبلة الطاهرة الرسولية</vt:lpstr>
      <vt:lpstr>يا رب إرحم</vt:lpstr>
      <vt:lpstr>PowerPoint Presentation</vt:lpstr>
      <vt:lpstr>PowerPoint Presentation</vt:lpstr>
      <vt:lpstr>PowerPoint Presentation</vt:lpstr>
      <vt:lpstr>PowerPoint Presentation</vt:lpstr>
      <vt:lpstr>افرحي يا مريم، العبدة والأم</vt:lpstr>
      <vt:lpstr>لأن الذي في حجركِ، الملائكة تسبحه </vt:lpstr>
      <vt:lpstr>والشاروبيم، يسجدون له باستحقاق</vt:lpstr>
      <vt:lpstr>والسارافيم، بغير فتور </vt:lpstr>
      <vt:lpstr>ليس لنا دالة، عند ربنا يسوع المسيح</vt:lpstr>
      <vt:lpstr>سوى طلباتكِ وشفاعاتكِ، يا سيدتنا كلنا السيدة والدة الإله </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 ثبته على كرسيه </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بشفاعات والدة الإله القديسة مريم </vt:lpstr>
      <vt:lpstr>يا رب انعم لنا بمغفرة خطايانا</vt:lpstr>
      <vt:lpstr>نسجد لك أيها المسيح</vt:lpstr>
      <vt:lpstr>مع أبيك الصالح والروح القدس </vt:lpstr>
      <vt:lpstr>لانك صلبت وخلصتنا </vt:lpstr>
      <vt:lpstr>رحمة السلام ذبيحة التسبيح </vt:lpstr>
      <vt:lpstr>الرب مع جميعكم</vt:lpstr>
      <vt:lpstr>ومع روحك أيضاً </vt:lpstr>
      <vt:lpstr>إرفعوا قلوبكم</vt:lpstr>
      <vt:lpstr>هي عند الرب</vt:lpstr>
      <vt:lpstr>فلنشكر الرب </vt:lpstr>
      <vt:lpstr>محبة الله الآب ونعمة  الإبن الوحيد الجنس </vt:lpstr>
      <vt:lpstr>ربنا وإلهنا ومخلصنا يسوع المسيح  </vt:lpstr>
      <vt:lpstr>وشركة وموهبة الروح القدس</vt:lpstr>
      <vt:lpstr>تكون مع جميعكم </vt:lpstr>
      <vt:lpstr>مستحق وعادل</vt:lpstr>
      <vt:lpstr>مستحق وعادل  مستحق وعادل </vt:lpstr>
      <vt:lpstr>لأنه حقاً بالحقيقة مستحق وعادل </vt:lpstr>
      <vt:lpstr>أيها الكائن السيد الرب إله الحق </vt:lpstr>
      <vt:lpstr>الكائن قبل الدهور</vt:lpstr>
      <vt:lpstr>والمالك إلى الأبد</vt:lpstr>
      <vt:lpstr>الساكن في الاعالي والناظر إلى المتواضعين </vt:lpstr>
      <vt:lpstr>الذي خلق السماء والأرض </vt:lpstr>
      <vt:lpstr>والبحر وكل ما فيها</vt:lpstr>
      <vt:lpstr>أبو ربنا و إلهنا ومخلصنا </vt:lpstr>
      <vt:lpstr>يسوع المسيح </vt:lpstr>
      <vt:lpstr>هذا الذي خلقت به كل شئ </vt:lpstr>
      <vt:lpstr>ما يري وما لا يري</vt:lpstr>
      <vt:lpstr>الجالس على كرسي مجده </vt:lpstr>
      <vt:lpstr>المسجود له من جميع القوات المقدسة</vt:lpstr>
      <vt:lpstr>أيها الجلوس قفوا </vt:lpstr>
      <vt:lpstr>الذي يقف أمامه الملائكة </vt:lpstr>
      <vt:lpstr>ورؤساء الملائكة الرئاسات</vt:lpstr>
      <vt:lpstr>والسلطات والكراسي والأرباب والقوات</vt:lpstr>
      <vt:lpstr>وإلى الشرق أنظروا</vt:lpstr>
      <vt:lpstr>انت هو الذي يقف حولك </vt:lpstr>
      <vt:lpstr>الشاروبيم الممتلئون أعيناً</vt:lpstr>
      <vt:lpstr>والسيرافيم  ذوو الستة الاجنحة </vt:lpstr>
      <vt:lpstr>يسبحون دائماً بغير سكوت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أيها الرب إله القوات، إرجع و اطلع </vt:lpstr>
      <vt:lpstr>من السماء، انظر وتعهد هذه الكرمة،</vt:lpstr>
      <vt:lpstr>أصلحها و ثبتها، هذه التي غرستها يمينك.</vt:lpstr>
      <vt:lpstr>هلليلويا هلليلويا هلليلويا.</vt:lpstr>
      <vt:lpstr>( بارك الزروع والعشب/أهوية السماء/ مياه النهر)</vt:lpstr>
      <vt:lpstr>فلتكن رحمتك وسلامك حصنا لشعبك.</vt:lpstr>
      <vt:lpstr>قدوس قدوس قدوس</vt:lpstr>
      <vt:lpstr>رب الصباؤوت</vt:lpstr>
      <vt:lpstr>السماء والأرض مملوءتان من مجدك الأقدس</vt:lpstr>
      <vt:lpstr>PowerPoint Presentation</vt:lpstr>
      <vt:lpstr>محبة الله الآب ونعمة  الإبن الوحيد الجنس</vt:lpstr>
      <vt:lpstr>ربنا وإلهنا ومخلصنا يسوع المسيح </vt:lpstr>
      <vt:lpstr>وشركة وموهبة الروح القدس</vt:lpstr>
      <vt:lpstr>تكون مع جميعكم </vt:lpstr>
      <vt:lpstr>قدوس</vt:lpstr>
      <vt:lpstr>قدوس قدوس  قدوس </vt:lpstr>
      <vt:lpstr>بالحقيقة أيها الرب إلهنا</vt:lpstr>
      <vt:lpstr>الذي جبلنا وخلقنا</vt:lpstr>
      <vt:lpstr>ووضعنا في فردوس النعيم </vt:lpstr>
      <vt:lpstr>وعندما خالفنا وصيتك </vt:lpstr>
      <vt:lpstr>بغواية الحية </vt:lpstr>
      <vt:lpstr>سقطنا من الحياة الأبدية </vt:lpstr>
      <vt:lpstr>و نفينا من فردوس النعيم </vt:lpstr>
      <vt:lpstr>فلم تتركنا عنك أيضاً إلى الإنقضاء</vt:lpstr>
      <vt:lpstr>بل تعهدتنا دائماً بأنبيائك القديسين </vt:lpstr>
      <vt:lpstr>وفي أخر الأيام ظهرت لنا</vt:lpstr>
      <vt:lpstr>نحن الجلوس في الظلمة وظلال الموت </vt:lpstr>
      <vt:lpstr>بإبنك الوحيد الجنس ربنا </vt:lpstr>
      <vt:lpstr>وإلهنا ومخلصنا يسوع المسيح </vt:lpstr>
      <vt:lpstr>هذا الذي من الروح القدس</vt:lpstr>
      <vt:lpstr>ومن العذراء القديسة مريم</vt:lpstr>
      <vt:lpstr>حقاً</vt:lpstr>
      <vt:lpstr>تجسد و تأنس</vt:lpstr>
      <vt:lpstr>وعلمنا طرق الخلاص</vt:lpstr>
      <vt:lpstr>وأنعم علينا بالميلاد الذي من فوق</vt:lpstr>
      <vt:lpstr>بواسطة الماء والروح</vt:lpstr>
      <vt:lpstr>وجعلنا له شعباً مجتمعاً</vt:lpstr>
      <vt:lpstr>و صيرنا أطهاراً</vt:lpstr>
      <vt:lpstr>بروحك القدوس </vt:lpstr>
      <vt:lpstr>هذا الذي أحب خاصته الذين في العالم </vt:lpstr>
      <vt:lpstr>وأسلم ذاته فداءاً عنا </vt:lpstr>
      <vt:lpstr>إلى  الموت الذي تملك علينا</vt:lpstr>
      <vt:lpstr>هذا الذي كنا ممسكين به</vt:lpstr>
      <vt:lpstr>مبيعين من قبل خطايانا </vt:lpstr>
      <vt:lpstr>نزل إلى الجحيم عن طريق الصليب</vt:lpstr>
      <vt:lpstr>حقاً نؤمن</vt:lpstr>
      <vt:lpstr>وقام من الأموات في اليوم الثالث </vt:lpstr>
      <vt:lpstr>وصعد إلى السموات</vt:lpstr>
      <vt:lpstr>وجلس عن يمينك أيها الأب </vt:lpstr>
      <vt:lpstr>ورسم يوما للمجازاة </vt:lpstr>
      <vt:lpstr>هذا الذي يظهر فيه</vt:lpstr>
      <vt:lpstr>ليدين المسكونة بالعدل</vt:lpstr>
      <vt:lpstr>ويعطي كل واحد كنحو أعماله </vt:lpstr>
      <vt:lpstr>كرحمتك يا رب </vt:lpstr>
      <vt:lpstr>ولا كخطايانا</vt:lpstr>
      <vt:lpstr>و وضع لنا </vt:lpstr>
      <vt:lpstr>هذا السر العظيم الذي للتقوي</vt:lpstr>
      <vt:lpstr>لأنه فيما هو راسم </vt:lpstr>
      <vt:lpstr>أن يسلم نفسه للموت عن حياة العالم</vt:lpstr>
      <vt:lpstr>نؤمن</vt:lpstr>
      <vt:lpstr>اخذ خبزاً على يديه الطاهرتين </vt:lpstr>
      <vt:lpstr>اللتين بلا عيب ولا دنس </vt:lpstr>
      <vt:lpstr>الطوباويتين المحييتين </vt:lpstr>
      <vt:lpstr>نؤمن ان هذا هو بالحقيقة آمين</vt:lpstr>
      <vt:lpstr>ونظر إلى فوق </vt:lpstr>
      <vt:lpstr>نحو السماء إليك يا الله </vt:lpstr>
      <vt:lpstr>أباه وسيد كل أحد</vt:lpstr>
      <vt:lpstr>و شكر</vt:lpstr>
      <vt:lpstr>حقاً</vt:lpstr>
      <vt:lpstr>و باركه</vt:lpstr>
      <vt:lpstr>حقاً</vt:lpstr>
      <vt:lpstr>و قدسه</vt:lpstr>
      <vt:lpstr>حقاً</vt:lpstr>
      <vt:lpstr>نؤمن ونعترف ونمجد</vt:lpstr>
      <vt:lpstr>وقسمه واعطاه لخواصه التلاميذ القديسين</vt:lpstr>
      <vt:lpstr>والرسل الأطهار قائلاً</vt:lpstr>
      <vt:lpstr>خذوا كلوا منه كلكم لأن هذا هو جسدى</vt:lpstr>
      <vt:lpstr>الذي يقسم عنكم وعن كثيرين </vt:lpstr>
      <vt:lpstr>يعطي لمغفرة الخطايا</vt:lpstr>
      <vt:lpstr>هذا اصنعوه لذكري </vt:lpstr>
      <vt:lpstr>هذا هو بالحقيقة آمين</vt:lpstr>
      <vt:lpstr>وهكذا أيضاً الكأس بعد العشاء </vt:lpstr>
      <vt:lpstr>مزجها من خمر وماء</vt:lpstr>
      <vt:lpstr>و شكر</vt:lpstr>
      <vt:lpstr>حقاً</vt:lpstr>
      <vt:lpstr>و باركه</vt:lpstr>
      <vt:lpstr>حقاً</vt:lpstr>
      <vt:lpstr>و قدسه</vt:lpstr>
      <vt:lpstr>حقاً</vt:lpstr>
      <vt:lpstr>وأيضاً نؤمن ونعترف ونمجد</vt:lpstr>
      <vt:lpstr>وذاق واعطاها أيضاً لتلاميذه القديسين </vt:lpstr>
      <vt:lpstr>ورسله الاطهار قائلاً</vt:lpstr>
      <vt:lpstr>خذوا اشربوا منها كلكم </vt:lpstr>
      <vt:lpstr>لأن هذا هو دمي الذي للعهد الجديد </vt:lpstr>
      <vt:lpstr>الذي يسفك عنكم وعن كثيرين </vt:lpstr>
      <vt:lpstr>يعطي لمغفرة الخطايا </vt:lpstr>
      <vt:lpstr>هذا إصنعوه لذكري</vt:lpstr>
      <vt:lpstr>وهذا هو أيضاً بالحقيقة آمين</vt:lpstr>
      <vt:lpstr>لأن كل مرة تآكلون من هذا الخبز</vt:lpstr>
      <vt:lpstr>وتشربون من هذه الكأس</vt:lpstr>
      <vt:lpstr>تبشرون بموتي وتعترفون بقيامتي </vt:lpstr>
      <vt:lpstr>وتذكروني إلى أن أجي</vt:lpstr>
      <vt:lpstr>حقاً حقا حقا</vt:lpstr>
      <vt:lpstr>بموتك يا رب نبشر </vt:lpstr>
      <vt:lpstr>وبقيامتك المقدسة</vt:lpstr>
      <vt:lpstr>وصعودك إلى السموات نعترف</vt:lpstr>
      <vt:lpstr>نسبحك نباركك نشكرك يا رب</vt:lpstr>
      <vt:lpstr>ونتضرع إليك يا إلهنا</vt:lpstr>
      <vt:lpstr>ففيما نحن أيضاً نصنع ذكر آلامه المقدسة </vt:lpstr>
      <vt:lpstr>وقيامته من الأموات </vt:lpstr>
      <vt:lpstr>وصعوده إلى السموات </vt:lpstr>
      <vt:lpstr>وجلوسه عن يمكينك أيها الآب</vt:lpstr>
      <vt:lpstr>وظهوره الثاني </vt:lpstr>
      <vt:lpstr>الآتي من السموات </vt:lpstr>
      <vt:lpstr>المخوف المملوء مجداً </vt:lpstr>
      <vt:lpstr>نقرب لك قرابينك من الذي لك</vt:lpstr>
      <vt:lpstr>على كل حال </vt:lpstr>
      <vt:lpstr>ومن اجل كل حال في كل حال</vt:lpstr>
      <vt:lpstr>أسجدوا لله بخوف ورعدة</vt:lpstr>
      <vt:lpstr>نسبحك نباركك نخدمك يارب ونسجد لك</vt:lpstr>
      <vt:lpstr>ننصت آمين </vt:lpstr>
      <vt:lpstr>وهذا الخبز يجعله جسداً مقدساً له</vt:lpstr>
      <vt:lpstr>نؤمن</vt:lpstr>
      <vt:lpstr>وهذه الكأس أيضاً دماً  كريماً</vt:lpstr>
      <vt:lpstr>للعهد الجديد الذي له</vt:lpstr>
      <vt:lpstr>وأيضاً نؤمن</vt:lpstr>
      <vt:lpstr>يعطي لغفران الخطايا</vt:lpstr>
      <vt:lpstr>وحياة أبدية لمن يتناول منه</vt:lpstr>
      <vt:lpstr>يا ربُ ارحم يا ربُ ارحم يا ربُ ارحم</vt:lpstr>
      <vt:lpstr>نعم نسألك أيها المسيح إلهنا ثبت أساس الكنيسة</vt:lpstr>
      <vt:lpstr>يا رب إرحم</vt:lpstr>
      <vt:lpstr>وحدانية القلب التي للمحبة فلتتأصل فينا</vt:lpstr>
      <vt:lpstr>يا رب إرحم</vt:lpstr>
      <vt:lpstr>لينمو بر الإيمان، سهل لنا طريق التقوي</vt:lpstr>
      <vt:lpstr>يا رب إرحم</vt:lpstr>
      <vt:lpstr>الرعاة أضبطهم والذين يرعونهم ثبتهم</vt:lpstr>
      <vt:lpstr>يا رب إرحم</vt:lpstr>
      <vt:lpstr>أعط بهاءاً للإكليروس، نسكاً للرهبان والراهبات</vt:lpstr>
      <vt:lpstr>يا رب إرحم</vt:lpstr>
      <vt:lpstr>طهارة للذين في البتولية، حياة صالحة للمتزوجين</vt:lpstr>
      <vt:lpstr>يا رب إرحم</vt:lpstr>
      <vt:lpstr>رحمة للتائبين، صلاحاً للأغنياء</vt:lpstr>
      <vt:lpstr>يا رب إرحم</vt:lpstr>
      <vt:lpstr>. وداعة للفضلاء، معونة للمساكين</vt:lpstr>
      <vt:lpstr>يا رب إرحم</vt:lpstr>
      <vt:lpstr>الشيوخ قؤهم، الذين في الحداثة أدبهم</vt:lpstr>
      <vt:lpstr>يا رب إرحم</vt:lpstr>
      <vt:lpstr>غير المؤمنين ردهم، لتنقض إنقسامات الكنيسة</vt:lpstr>
      <vt:lpstr>يا رب إرحم</vt:lpstr>
      <vt:lpstr>حل تعاظم أهل البدع، ونحن كلنا احسبنا في وحدانية التقوي</vt:lpstr>
      <vt:lpstr>يا رب إرحم</vt:lpstr>
      <vt:lpstr>إجعلنا مستحقين كلنا يا سيدنا </vt:lpstr>
      <vt:lpstr>أن نتناول من قدساتك</vt:lpstr>
      <vt:lpstr>طهارة لأنفسنا  وأجسادنا وأرواحنا </vt:lpstr>
      <vt:lpstr>لكي نكون جسداً واحداً</vt:lpstr>
      <vt:lpstr>وروحاً واحداً </vt:lpstr>
      <vt:lpstr>ونجد نصيباً وميراثاً</vt:lpstr>
      <vt:lpstr>مع جميع القديسين الذين أرضوك منذ البدء</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هذا التي إقتنيتها لك</vt:lpstr>
      <vt:lpstr>بالدم الكريم الذي لمسيحك </vt:lpstr>
      <vt:lpstr>إحفظها  بسلام</vt:lpstr>
      <vt:lpstr>وجميع الأساقفة الأرثوذكسيين الذين فيها</vt:lpstr>
      <vt:lpstr>واولاً أذكر يا رب</vt:lpstr>
      <vt:lpstr>ابانا الطوباوي المكرم</vt:lpstr>
      <vt:lpstr>رئيس الأساقفة بطريركنا البابا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والذين يفصلون معه</vt:lpstr>
      <vt:lpstr>كلمة الحق باستقامة</vt:lpstr>
      <vt:lpstr>أنعم بهم على كنيستك المقدسة </vt:lpstr>
      <vt:lpstr>ليرعوا قطيعك بسلام</vt:lpstr>
      <vt:lpstr>أذكر يا رب القمامصة </vt:lpstr>
      <vt:lpstr>والقسوس الأورثوذوكسيين </vt:lpstr>
      <vt:lpstr>و الشمامسة</vt:lpstr>
      <vt:lpstr>صلوا من أجل القمامصة </vt:lpstr>
      <vt:lpstr>والقسوس والشمامسة و الإيبوذياقونيين </vt:lpstr>
      <vt:lpstr>وسبع طغمات كنيسة الله</vt:lpstr>
      <vt:lpstr>يا رب إرحم</vt:lpstr>
      <vt:lpstr>وكل الخدام </vt:lpstr>
      <vt:lpstr>وكل الذين في البتولية </vt:lpstr>
      <vt:lpstr>وطهارة كل شعبك المؤمن</vt:lpstr>
      <vt:lpstr>أذكر يا رب أن ترحمنا كلنا معاً</vt:lpstr>
      <vt:lpstr>إرحمنا يا الله الآب ضابط الكل</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والساكنين فيها بإيمان الله</vt:lpstr>
      <vt:lpstr>شعبك  شعبك   شعبك  وكنيستك يطلبون اليك</vt:lpstr>
      <vt:lpstr>وبك الى الاب معك قائلين:</vt:lpstr>
      <vt:lpstr>إرحمنا   إرحمنا  إرحمنا يا الله  الأب  ضابط  الكل </vt:lpstr>
      <vt:lpstr>أرحمنا   أرحمنا  أرحمنا    يا الله مخلصنا</vt:lpstr>
      <vt:lpstr>أرحمنا   أرحمنا  أرحمنا   يا الله ثم ارحمنا</vt:lpstr>
      <vt:lpstr>يارب ارحم</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هذا السنة</vt:lpstr>
      <vt:lpstr> لكيْ يباركها المسيح إلهنا</vt:lpstr>
      <vt:lpstr>ويصعدها كمقدارها، ويفَرِّح وجه الأرض،</vt:lpstr>
      <vt:lpstr>ويفَرِّح وجه الأرض، </vt:lpstr>
      <vt:lpstr> ويعولنا نحن البشر</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لأن هذا يا رب هو أمر إبنك الوحيد </vt:lpstr>
      <vt:lpstr>ان نشترك في تذكار قديسيك</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ومعلمنا ديوسقوروس </vt:lpstr>
      <vt:lpstr>والقديس أثناسيوس الرسولي</vt:lpstr>
      <vt:lpstr>والقديس بطرس خاتم الشهداء ورئيس الكهنة </vt:lpstr>
      <vt:lpstr>والقديس يوحنا فم الذهب</vt:lpstr>
      <vt:lpstr>والقديس ثيئودوسيوس</vt:lpstr>
      <vt:lpstr>والقديس ثيئوفيلوس والقديس ديمتريوس </vt:lpstr>
      <vt:lpstr>والقديس كيرلس والقديس باسيليوس </vt:lpstr>
      <vt:lpstr>والقديس إغريغوريوس الناطق بالإلهيات</vt:lpstr>
      <vt:lpstr>والقديس إغريغوريوس الصانع العجائب </vt:lpstr>
      <vt:lpstr>والقديس إغريغوريوس الآرمني </vt:lpstr>
      <vt:lpstr>والثلاثمائة والثمانية عشر المجتمعون  بنيقية </vt:lpstr>
      <vt:lpstr>والمائة والخمسون  بالقسطنطينية </vt:lpstr>
      <vt:lpstr>والمائتان بأفسس</vt:lpstr>
      <vt:lpstr>وأبانا الصديق العظيم أنبا أنطونيوس </vt:lpstr>
      <vt:lpstr>والبار انبا بولا </vt:lpstr>
      <vt:lpstr>والثلاثة أنبا مقارات القديسين </vt:lpstr>
      <vt:lpstr>وجميع اولادهم لباس الصليب </vt:lpstr>
      <vt:lpstr>و أبانا أنبا يحنس القمص</vt:lpstr>
      <vt:lpstr>وأبانا أنبا بيشوي البار الرجل الكامل</vt:lpstr>
      <vt:lpstr>حبيب مخلصنا الصالح</vt:lpstr>
      <vt:lpstr>وأبانا أنبا بولا الطموهي</vt:lpstr>
      <vt:lpstr>و حزقيال تلميذه</vt:lpstr>
      <vt:lpstr>وسيداي الأبوين القديسين الروميين </vt:lpstr>
      <vt:lpstr>مكسيموس  و دوماديوس</vt:lpstr>
      <vt:lpstr>والتسعة والأربعون شهيدا شيوخ شيهيت</vt:lpstr>
      <vt:lpstr>والقوي القديس أنبا موسي </vt:lpstr>
      <vt:lpstr>ويحنس كاما القس</vt:lpstr>
      <vt:lpstr>وأبانا أنبا دانيال القمص</vt:lpstr>
      <vt:lpstr>وأبانا أنبا أيسيذوروس القس</vt:lpstr>
      <vt:lpstr>وأبانا أنبا باخوم صاحب الشركة</vt:lpstr>
      <vt:lpstr>وتادرس تلميذه </vt:lpstr>
      <vt:lpstr>وأبانا أنبا شنودة رئيس المتوحدين</vt:lpstr>
      <vt:lpstr>وانبا ويصا تلميذه</vt:lpstr>
      <vt:lpstr>والقديس انبا أبرام أسقف الفيوم </vt:lpstr>
      <vt:lpstr>و ابونا القمص ميخائيل البحيرى المحرقى تلميذه و البابا كيرلس السادس  و الشماس حبيب جرجس</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أطلبوا عن آباءنا وأخوتنا الذين رقدوا وتنيحوا في الإيمان بالمسيح منذ  البدء</vt:lpstr>
      <vt:lpstr>آباءنا القديسين رؤساء الأساقفة وآباءنا الأساقفة آبائنا  القمامصة وآبائنا القسوس وإخوتنا الشمامسة</vt:lpstr>
      <vt:lpstr>آبائنا الرهبان وآباءنا العلمانيين وعن نياح كل  المسيحيين لكي المسيح إلهنا ينيح نفسوهم أجمعين</vt:lpstr>
      <vt:lpstr> في فردوس النعيم ونحن  أيضاً يصنع معنا رحمة ويغفر لنا خطايانا</vt:lpstr>
      <vt:lpstr>يا رب ارحم</vt:lpstr>
      <vt:lpstr>بركتهم المقدسة فلتكن معنا آمين</vt:lpstr>
      <vt:lpstr>المجد لك يا رب ,يارب لك المجد</vt:lpstr>
      <vt:lpstr>يا رب ارحم يا رب ارحم يا رب باركنا</vt:lpstr>
      <vt:lpstr>يا رب نيحهم آمين</vt:lpstr>
      <vt:lpstr>أولئك يا رب الذين أخذت نفوسهم</vt:lpstr>
      <vt:lpstr>نيحهم في فردوس النعيم</vt:lpstr>
      <vt:lpstr>في كورة الأحياء إلى الأبد</vt:lpstr>
      <vt:lpstr>في أورشليم السمائية في ذلك الموضع </vt:lpstr>
      <vt:lpstr>ونحن أيضا الغرباء في هذا المكان</vt:lpstr>
      <vt:lpstr>إحفظنا في إيمانك</vt:lpstr>
      <vt:lpstr>وإنعم علينا بسلامك إلى التمام</vt:lpstr>
      <vt:lpstr>كما كان هكذا يكون </vt:lpstr>
      <vt:lpstr>من جيل إلى جيل </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وأيضاً فلنشكر الله</vt:lpstr>
      <vt:lpstr>الاب ضابط الكل ابا ربنا وإلهنا</vt:lpstr>
      <vt:lpstr>ومخلصنا يسوع المسيح</vt:lpstr>
      <vt:lpstr>لأنه جعلنا أهلاً الان</vt:lpstr>
      <vt:lpstr>أن نقف في هذا الموضع المقدس </vt:lpstr>
      <vt:lpstr>ونرفع أيدينا إلي فوق</vt:lpstr>
      <vt:lpstr>ونخدم إسمه القدوس</vt:lpstr>
      <vt:lpstr>هو أيضاً فلنسأله</vt:lpstr>
      <vt:lpstr>أن يجعلنا مستحقين</vt:lpstr>
      <vt:lpstr>لشركه وصعود </vt:lpstr>
      <vt:lpstr>أسراره الإلهية غير المائتة</vt:lpstr>
      <vt:lpstr>آمين</vt:lpstr>
      <vt:lpstr>الجسد المقدس</vt:lpstr>
      <vt:lpstr>نسجد لجسدك المقدس</vt:lpstr>
      <vt:lpstr>نسجد لجسدك المقدس</vt:lpstr>
      <vt:lpstr>والدم الكريم </vt:lpstr>
      <vt:lpstr>ولدمك الكريم </vt:lpstr>
      <vt:lpstr>اللذان لمسيحه الضابط  الكل الرب إلهنا</vt:lpstr>
      <vt:lpstr>آمين آمين صلوا</vt:lpstr>
      <vt:lpstr>يا رب إرحم</vt:lpstr>
      <vt:lpstr>السلام لجميعكم</vt:lpstr>
      <vt:lpstr>ولروحك أيضاً</vt:lpstr>
      <vt:lpstr>يا يسوع المسيح ذا الإسم المخلص الذى بكثرة رحمته نزل إلى الجحيم وأبطل عز الموت .</vt:lpstr>
      <vt:lpstr>أنت هو ملك الدهور غـير المائت الأبدى كلمة الله الذى على الكل. راعى الخراف الناطقة ،</vt:lpstr>
      <vt:lpstr>رئيس كهنة الخيرات العتيدة، الذى صعد إلى السموات وصار فوق السموات ودخل داخل الحجاب موضع قدس الأقداس،</vt:lpstr>
      <vt:lpstr>الموضع الذى لا يدخل إليه ذو طبيعة بشرية. وسار سابقاً عنا ، صائراً رئيس كهنة إلى الآبد على رتبـة ملكى صادق.</vt:lpstr>
      <vt:lpstr>أنت هو الذى تنبأ من أجلك إشعياء النبى قائلاً: مثل خروف سيق إلى الذبح ومثل حمل بلا صوت أمام الذى يجزه ، هكذا لا يفتح فاه . </vt:lpstr>
      <vt:lpstr>رفــع حكمه فى تواضعه وجيله من يقدر أن يقصه. جُرحتَ لأجل خطايانا ، توجعـت لأجل آثامنا .</vt:lpstr>
      <vt:lpstr>تأديب ســـــلامنا عليك وبجراحاتك شفينا، كنا كلنا ضالين مثل خروف، أتيت يا سيدنا وأنقذتنا بمعرفة صليبك الحقيقية.</vt:lpstr>
      <vt:lpstr>وأنعمت علينا بشجرة الحياة، التى هى جسدك الإلهى ودمك الحقيقى من أجل هذا نسبحك ونباركك ونخدمك ونسجد  لك ونمجدك ونشكرك كل حين.</vt:lpstr>
      <vt:lpstr>نسأل ونطلب إليك يا محب البشر، الهم اقبل ذبيحتنا منا يا سيدنا، كما قبل قرابين وبخـــور وسؤالات رؤساء الآباء والأنبياء والرسل وجميع قديسيك. </vt:lpstr>
      <vt:lpstr>طهر نفوسنا وأجسادنا وأرواحنا ونياتنا، لكى بقلب طاهر ونفــس مستنيرة</vt:lpstr>
      <vt:lpstr>ووجه غير مخزى، وإيمان بلا رياء، ومحبة كاملة ورجاء ثابت، نجسر بدالة بغير خوف أن نقول الصلاة المقدسة </vt:lpstr>
      <vt:lpstr>التى سلمتها لتلاميذك القديسين ورســـلك الأطهار قائلاً لهم إذا صليتم فأطلبوا هكذا وقولوا: آبانا الذى....</vt:lpstr>
      <vt:lpstr>PowerPoint Presentation</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لأن لك الملك والقوة والمجد إلى الأبد .  آمين </vt:lpstr>
      <vt:lpstr>أبانا الذي في السموات….</vt:lpstr>
      <vt:lpstr>ليتقدس اسمك ليأت ملكوتك </vt:lpstr>
      <vt:lpstr>لتكن مشيئتك </vt:lpstr>
      <vt:lpstr>كما في السماء كذلك على الأرض </vt:lpstr>
      <vt:lpstr>خبزنا الذي للغد أعطنا اليوم </vt:lpstr>
      <vt:lpstr>وأغفر لنا ذنوبنا</vt:lpstr>
      <vt:lpstr>كما نغفر نحن أيضا للمذنبين إلينا </vt:lpstr>
      <vt:lpstr>ولا تدخلنا في تجربة, لكن نجنا من الشرير </vt:lpstr>
      <vt:lpstr>بالمسيح يسوع ربنا </vt:lpstr>
      <vt:lpstr>أحنوا رؤوسكم للرب</vt:lpstr>
      <vt:lpstr>أمامك يا رب</vt:lpstr>
      <vt:lpstr>ننصت بخوف الله آمين</vt:lpstr>
      <vt:lpstr>السلام لجميعكم</vt:lpstr>
      <vt:lpstr>ولروحك أيضاً</vt:lpstr>
      <vt:lpstr>و هنا يقرأ الكاهن الطِلبات سراً و يقرأ التحليل لكل الشعب الحاضر </vt:lpstr>
      <vt:lpstr>أذكر يا رب اجتماعاتنا باركها</vt:lpstr>
      <vt:lpstr>خلصت حقاً ومع روحك أيضا</vt:lpstr>
      <vt:lpstr>ننصت بخوف الله</vt:lpstr>
      <vt:lpstr>آمين يا رب ارحم يا رب إرحم  يا رب إرحم</vt:lpstr>
      <vt:lpstr>القدسات للقديسين </vt:lpstr>
      <vt:lpstr>مبارك الرب يسوع المسيح إبن الله </vt:lpstr>
      <vt:lpstr>وقدوس الروح القدس  آمين</vt:lpstr>
      <vt:lpstr>واحد هو الآب القدوس </vt:lpstr>
      <vt:lpstr>واحد هو الروح القدس آمين</vt:lpstr>
      <vt:lpstr>السلام لجميعكم</vt:lpstr>
      <vt:lpstr>ولروحك أيضاً</vt:lpstr>
      <vt:lpstr>جسد مقدس ودم كريم حقيقي</vt:lpstr>
      <vt:lpstr>ليسوع المسيح إبن إلهنا آمين</vt:lpstr>
      <vt:lpstr>آمين</vt:lpstr>
      <vt:lpstr>مقدس وكريم جسد ودم حقيقي</vt:lpstr>
      <vt:lpstr>ليسوع المسيح إبن إلهنا آمين</vt:lpstr>
      <vt:lpstr>آمين</vt:lpstr>
      <vt:lpstr>جسد ودم عمانوئيل إلهنا </vt:lpstr>
      <vt:lpstr>هذا هو بالحقيقة آمين</vt:lpstr>
      <vt:lpstr>حقاً نؤمن</vt:lpstr>
      <vt:lpstr>آمين آمين  آمين </vt:lpstr>
      <vt:lpstr>أؤمن  أؤمن  أؤمن </vt:lpstr>
      <vt:lpstr>وأعترف إلى النفس الأخير</vt:lpstr>
      <vt:lpstr>أن هذا هو الجسد المحيي </vt:lpstr>
      <vt:lpstr>الذي أخذه إبنك الوحيد ربنا وإلهنا</vt:lpstr>
      <vt:lpstr>ومخلصنا يسوع المسيح </vt:lpstr>
      <vt:lpstr>من سيدتنا وملكتنا كلنا</vt:lpstr>
      <vt:lpstr>والدة الإله القديسة الطاهرة مريم</vt:lpstr>
      <vt:lpstr>وجعله واحداً مع لاهوته </vt:lpstr>
      <vt:lpstr>بغير اختلاط ولا امتزاج ولا تغيير</vt:lpstr>
      <vt:lpstr>وأعترف الأعتراف الحسن</vt:lpstr>
      <vt:lpstr>أمام بيلاطس البنطي</vt:lpstr>
      <vt:lpstr>وأسلمه عنا على خشبة الصليب المقدسة </vt:lpstr>
      <vt:lpstr>بإرادته وحده عنا كلنا</vt:lpstr>
      <vt:lpstr>بالحقيقة أؤمن أن لاهوته لم يفارق ناسوته </vt:lpstr>
      <vt:lpstr>لحظة واحدة ولا طرفة عين</vt:lpstr>
      <vt:lpstr>يعطي عنا خلاصاً </vt:lpstr>
      <vt:lpstr>و غفراناً للخطايا وحياة أبدية</vt:lpstr>
      <vt:lpstr>لمن يتناول منه </vt:lpstr>
      <vt:lpstr>أؤمن  أؤمن  أؤمن </vt:lpstr>
      <vt:lpstr>أن هذا هو بالحقيقة آمين. </vt:lpstr>
      <vt:lpstr>آمين آمين  آمين </vt:lpstr>
      <vt:lpstr>أؤمن  أؤمن  أؤمن </vt:lpstr>
      <vt:lpstr>أن هذا هو بالحقيقة آمين. </vt:lpstr>
      <vt:lpstr>أطلبوا عنا وعن كل المسيحيين </vt:lpstr>
      <vt:lpstr>الذين قالوا لنا من أجلهم أن نذكرهم في بيت الرب</vt:lpstr>
      <vt:lpstr>سلام ومحبة يسوع المسيح معكم</vt:lpstr>
      <vt:lpstr>رتلوا بنشيد الليلويا</vt:lpstr>
      <vt:lpstr>صلوا من أجل التناول بإستحقاق</vt:lpstr>
      <vt:lpstr>من الأسرار المقدسة</vt:lpstr>
      <vt:lpstr>المجد لك يا رب. المجد لك</vt:lpstr>
      <vt:lpstr>المزمور</vt:lpstr>
      <vt:lpstr>ليقم الله و ليتبدد جميع اعداؤه و ليهرب من امام وجهه كل مبغضيه.</vt:lpstr>
      <vt:lpstr>الانجيل</vt:lpstr>
      <vt:lpstr>وفي أحد السبوت باكر جدًا أتين إلى القبر، وقد أحضرن العطور التي أعددنها ومعهن نسوة أخريات، فوجدن الحجر مدحرجًا عن القبر فدخلن ولم يجدن جسد الرب يسوع. وفيما هن متحيرات من أجل هذا،</vt:lpstr>
      <vt:lpstr>إذا رجلان وفقا منهن في ثياب براقة، فصرن في خوف ونكسن وجوههن إلى الأرض، فقالا لهن: لماذا تطلبن الحي بين الأموات؟! ليس هو هنا لكنه قام،</vt:lpstr>
      <vt:lpstr>اذكرن كيف كلمكن وهو في الجليل قائلاً "إنه ينبغي أن يُسَلَّم ابن الإنسان إلى أيدي أناس خطاه وَيُصْلَب، وفي اليوم الثالث يقوم.</vt:lpstr>
      <vt:lpstr>فتذكرن كلامه ورجعن من القبر وأخبرن الأحد عشر وجميع الباقين معهن اللواتي قلن هذا الرسل، فترآى لهم هذا الكلام كالهذيان ولم يصدقوهن،</vt:lpstr>
      <vt:lpstr>فقام بطرس وركض إلى القبر وتطلع إلى داخل، فرأى الأكفان وحدها، فمضى إلى بيته متعجباً مما كان. </vt:lpstr>
      <vt:lpstr>والمجد لله دائماً</vt:lpstr>
      <vt:lpstr>إلهي إلهي التفت إلى لماذا تتركني كلام زلاتي بعيد عن خلاصي. إلهى بالنهار أصرخ إليك. فهلا تستجيب لي. وفي الليل ولم يكن ذلك جهل منى.</vt:lpstr>
      <vt:lpstr>وأما انا فدودة أنا ولست إنسانًا عار للبشر ورذله للشعوب. كل اللذين أبصروني استهزأوا بي. تكلموا بشفاههم وحركوا رؤوسهم. وقالوا إن كان آمن واتكل على الرب فليخلصه ولينجيه إن كان أراده. </vt:lpstr>
      <vt:lpstr>لا تتباعد عنى فأن الشدة قريبه وليس من معين. أحاطت بى عجل كثيرة .ثيران سمان أكتنفتنى. فتحوا على افواههم مثل الاسد الذى يخطف ويزار قد احاطت بى كلاب كثيرة زمرة من الاشرار</vt:lpstr>
      <vt:lpstr>أحدقت بى ثقبوا يدى ورجلى وأحصوا كل عظامى وهم تأملونى فأبصرونى . اقتسموا ثيابى بينهم وعلى لباسى اقترعوا . وانت يا رب لا تتباعد عن معونتى التفت إلى نصرتى.</vt:lpstr>
      <vt:lpstr>نج نفسى من السيف ومن يد الكلب بنوتى الوحيدة. خلصنى من فم الاسد وتواضعى من قرن ذى القرن الواحد.</vt:lpstr>
      <vt:lpstr>على صخرة رفعنى . والآن ها قد رفع رأسى على أعدائى . الذين جازونى عوض الخيرات شروراً مثلوا بى لأنى كنت أحاضر نحو العدل.</vt:lpstr>
      <vt:lpstr>رفضونى أنا الحبيب نحو العدل . رفضونى أنا الحبيب مثل ميت مرذول. ومساميراً جعلوا فى جسدى . فلا تهملنى يا ربى وإلهى ولا تتباعد عنى . التفت إلى معونتى يارب خلاصى .</vt:lpstr>
      <vt:lpstr>أنتظرت من يحزن معى فلم يوجد . ومن يعزينى فلم اصب وجعلوا فى طعامى مرارة وفى عطشى سقونى خلاً فلتصر مائدتهم أمامهم فخا ومجازاة وعثرة. لتظلم عيونهم فلا يبصرون</vt:lpstr>
      <vt:lpstr>ولينحن ظهرهم في كل حين. أفض عليهم رجزك وغضب سخطك يدركهم ليكن منزلهم جرابا وفي مساكنهم لا يكن سكان لأنهم طردوا الذي ضربته أنت.</vt:lpstr>
      <vt:lpstr>فمن أجل أسمك تهديني وتعولني. تخرجني من هذا الفط الذي أخفوه لي لأنك أنت ناصري وفي يدك أستودع روحي </vt:lpstr>
      <vt:lpstr>زادوا عليا الآام جراحاتي وزادوا أثما على أثمهم لا يدخلوا في برك. وليمحوا من سفر الأحياء ومع الصديقين لا يكتبوا. أنا بائس ووجع وخلاص وجهك يا الله هو الذي عضدني. </vt:lpstr>
      <vt:lpstr>جعلوني في جب سفلي في مواضع مظلمة وظلال الموت أشتد على غضبك وأجزت جميع أهوالك علي كان يخرج خارجا</vt:lpstr>
      <vt:lpstr>ويتكلم علي معا تدمدم علي جميع أعدائي. تشاوروا علي بالسوء وكلاما مخالفا للناموس رتبوا علي. هل النائم لا يعود ان يقوم؟</vt:lpstr>
      <vt:lpstr>انا أتضجعت ونمت ثم استيقظت لأن الرب ناصرني. أية منفعة في دمي إذا هبت إلى الهلاك هل يعترف لك التراب أو يخبر بحقك؟</vt:lpstr>
      <vt:lpstr>أنت هو الرب إلهي أصعدتني من جب الشقاء و من طين الحماة  سمع الرب فرحمني الرب صار لي عوننا رددت نوحي إلى فرح لي مزقت مسحي ومنتقطتي سرورا</vt:lpstr>
      <vt:lpstr> لأن سخطا في غضبي وحياة في رَاضئه بالعشاء يحل البكاء وبالغد السرور  حينئذ أمتلأ فمنا فرحا ولساننا تهليلا حينئذ يقال في الأمم أن الرب قد عظم الصنيع معنا </vt:lpstr>
      <vt:lpstr>أكثر الرب الصنيع معنا فصرنا فرحين أردد يا رب صبيا مثل واد في التيمن  والمجد للآب والأبن والروح القدس الآن وكل آوان وإلى دهر الداهرين أمين.</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 )2 المجد لالهنا الليلويا</vt:lpstr>
      <vt:lpstr>يسوع المسيح ابن الله اسمعنا وارحمنا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المجد للاب والابن والروح القدس الليلويا</vt:lpstr>
      <vt:lpstr>الان وكل اوان والى دهر الدهور الليلويا</vt:lpstr>
      <vt:lpstr>(الليلويا )2 المجد لالهنا الليلويا</vt:lpstr>
      <vt:lpstr>(الليلويا )2 المجد لالهنا الليلويا</vt:lpstr>
      <vt:lpstr>يسوع المسيح ابن الله اسمعنا وارحمنا </vt:lpstr>
      <vt:lpstr>مبارك أنت : مع أبيك الصالح</vt:lpstr>
      <vt:lpstr>والروح القدس لأنك صلبت وخلصتنا</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بشفاعة رئيسى الملائكه المقدسين ميخائيل و غوبريال  يارب انعم لنا بمغفرة خطايانا</vt:lpstr>
      <vt:lpstr>بشفاعة رئيسى الملائكه المقدسين روفائيل و سوريال  يارب انعم لنا بمغفرة خطايانا</vt:lpstr>
      <vt:lpstr>مبارك الأب و الأبن والروح القدس </vt:lpstr>
      <vt:lpstr>الثالوث الكامل نسجد له و نمجد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compuland1</dc:creator>
  <cp:lastModifiedBy>John Wassfy</cp:lastModifiedBy>
  <cp:revision>293</cp:revision>
  <dcterms:created xsi:type="dcterms:W3CDTF">2019-04-03T16:21:40Z</dcterms:created>
  <dcterms:modified xsi:type="dcterms:W3CDTF">2024-12-08T11:12:54Z</dcterms:modified>
</cp:coreProperties>
</file>